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8" r:id="rId3"/>
    <p:sldId id="260" r:id="rId4"/>
    <p:sldId id="279" r:id="rId5"/>
    <p:sldId id="264" r:id="rId6"/>
    <p:sldId id="268" r:id="rId7"/>
    <p:sldId id="266" r:id="rId8"/>
    <p:sldId id="271" r:id="rId9"/>
    <p:sldId id="265" r:id="rId10"/>
    <p:sldId id="270" r:id="rId11"/>
    <p:sldId id="267" r:id="rId12"/>
    <p:sldId id="263" r:id="rId13"/>
    <p:sldId id="274" r:id="rId14"/>
    <p:sldId id="275" r:id="rId15"/>
    <p:sldId id="273" r:id="rId16"/>
    <p:sldId id="269" r:id="rId17"/>
    <p:sldId id="272" r:id="rId18"/>
    <p:sldId id="27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>
      <p:cViewPr varScale="1">
        <p:scale>
          <a:sx n="66" d="100"/>
          <a:sy n="66" d="100"/>
        </p:scale>
        <p:origin x="858" y="60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3.png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29B1E1-4BC4-4C73-ABE8-27CEF96A3652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0CDF8D0-D4FC-4467-A51E-79C5A58B0B2C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5DA59A7-480D-49F3-940F-2B8D20C9F12E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128CF98-853C-4C85-B6D8-3DCBCD21CF07}" type="pres">
      <dgm:prSet presAssocID="{4DF9FE7B-F642-4898-A360-D4E3814E1A3D}" presName="composite" presStyleCnt="0"/>
      <dgm:spPr/>
    </dgm:pt>
    <dgm:pt modelId="{65DED674-A95E-4F0D-9DED-83D3E24B81F1}" type="pres">
      <dgm:prSet presAssocID="{4DF9FE7B-F642-4898-A360-D4E3814E1A3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2476C-7498-4D7C-9C31-15DC3224892A}" type="pres">
      <dgm:prSet presAssocID="{4DF9FE7B-F642-4898-A360-D4E3814E1A3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7AB35-F58B-4C9A-A033-F2EA222CF1A2}" type="pres">
      <dgm:prSet presAssocID="{4DF9FE7B-F642-4898-A360-D4E3814E1A3D}" presName="BalanceSpacing" presStyleCnt="0"/>
      <dgm:spPr/>
    </dgm:pt>
    <dgm:pt modelId="{BA97F74E-A2E1-4DD9-A88A-7649ABBBC8BA}" type="pres">
      <dgm:prSet presAssocID="{4DF9FE7B-F642-4898-A360-D4E3814E1A3D}" presName="BalanceSpacing1" presStyleCnt="0"/>
      <dgm:spPr/>
    </dgm:pt>
    <dgm:pt modelId="{CE63CA4E-1447-403C-B991-370D575E4C2D}" type="pres">
      <dgm:prSet presAssocID="{43C18EFF-81FC-4D70-8C6B-E95FF3730413}" presName="Accent1Text" presStyleLbl="node1" presStyleIdx="1" presStyleCnt="6"/>
      <dgm:spPr/>
      <dgm:t>
        <a:bodyPr/>
        <a:lstStyle/>
        <a:p>
          <a:endParaRPr lang="en-US"/>
        </a:p>
      </dgm:t>
    </dgm:pt>
    <dgm:pt modelId="{B929F9CE-DB05-44AD-933B-B0D74FA5DF5F}" type="pres">
      <dgm:prSet presAssocID="{43C18EFF-81FC-4D70-8C6B-E95FF3730413}" presName="spaceBetweenRectangles" presStyleCnt="0"/>
      <dgm:spPr/>
    </dgm:pt>
    <dgm:pt modelId="{1FFAE586-C37C-4C0D-B65E-7A99BDF002FE}" type="pres">
      <dgm:prSet presAssocID="{3929B1E1-4BC4-4C73-ABE8-27CEF96A3652}" presName="composite" presStyleCnt="0"/>
      <dgm:spPr/>
    </dgm:pt>
    <dgm:pt modelId="{961AF329-5879-4DE7-A3EA-EFF9B5804053}" type="pres">
      <dgm:prSet presAssocID="{3929B1E1-4BC4-4C73-ABE8-27CEF96A3652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82A8D-ABC1-4A71-A385-D639AA78E77F}" type="pres">
      <dgm:prSet presAssocID="{3929B1E1-4BC4-4C73-ABE8-27CEF96A365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4E5AB-77B4-4AC9-8086-296E83EABB9B}" type="pres">
      <dgm:prSet presAssocID="{3929B1E1-4BC4-4C73-ABE8-27CEF96A3652}" presName="BalanceSpacing" presStyleCnt="0"/>
      <dgm:spPr/>
    </dgm:pt>
    <dgm:pt modelId="{02FF868B-0C61-45B8-AABE-23117E29EC0B}" type="pres">
      <dgm:prSet presAssocID="{3929B1E1-4BC4-4C73-ABE8-27CEF96A3652}" presName="BalanceSpacing1" presStyleCnt="0"/>
      <dgm:spPr/>
    </dgm:pt>
    <dgm:pt modelId="{C083C926-90D8-4014-8FD8-665CF8D70ADA}" type="pres">
      <dgm:prSet presAssocID="{19BA0C22-38BB-4E9F-89D5-0FF5FF9F12CE}" presName="Accent1Text" presStyleLbl="node1" presStyleIdx="3" presStyleCnt="6"/>
      <dgm:spPr/>
      <dgm:t>
        <a:bodyPr/>
        <a:lstStyle/>
        <a:p>
          <a:endParaRPr lang="en-US"/>
        </a:p>
      </dgm:t>
    </dgm:pt>
    <dgm:pt modelId="{EE8D7B4C-9094-4191-9A1D-587F3D9E9044}" type="pres">
      <dgm:prSet presAssocID="{19BA0C22-38BB-4E9F-89D5-0FF5FF9F12CE}" presName="spaceBetweenRectangles" presStyleCnt="0"/>
      <dgm:spPr/>
    </dgm:pt>
    <dgm:pt modelId="{AD1F56C9-0F1F-434A-A704-DF856651A7C4}" type="pres">
      <dgm:prSet presAssocID="{60CDF8D0-D4FC-4467-A51E-79C5A58B0B2C}" presName="composite" presStyleCnt="0"/>
      <dgm:spPr/>
    </dgm:pt>
    <dgm:pt modelId="{7C9BC682-C821-4871-ADA1-4E20294CB936}" type="pres">
      <dgm:prSet presAssocID="{60CDF8D0-D4FC-4467-A51E-79C5A58B0B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75877-2586-47DF-95DA-1FAF072B7442}" type="pres">
      <dgm:prSet presAssocID="{60CDF8D0-D4FC-4467-A51E-79C5A58B0B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CC2F0-10E4-42F1-AEEC-DEB4160F6915}" type="pres">
      <dgm:prSet presAssocID="{60CDF8D0-D4FC-4467-A51E-79C5A58B0B2C}" presName="BalanceSpacing" presStyleCnt="0"/>
      <dgm:spPr/>
    </dgm:pt>
    <dgm:pt modelId="{0BE75B81-56C3-4C25-BA44-CAD92680E5F4}" type="pres">
      <dgm:prSet presAssocID="{60CDF8D0-D4FC-4467-A51E-79C5A58B0B2C}" presName="BalanceSpacing1" presStyleCnt="0"/>
      <dgm:spPr/>
    </dgm:pt>
    <dgm:pt modelId="{36991EED-1A39-44AE-809F-B5AF34719A4B}" type="pres">
      <dgm:prSet presAssocID="{3F7FD59D-A716-4310-A89A-AB6F740D9FFF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88F98AF4-2B61-452E-9820-1DCE0765461D}" type="presOf" srcId="{43C18EFF-81FC-4D70-8C6B-E95FF3730413}" destId="{CE63CA4E-1447-403C-B991-370D575E4C2D}" srcOrd="0" destOrd="0" presId="urn:microsoft.com/office/officeart/2008/layout/AlternatingHexagons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CD210CBE-7A32-44B4-83F1-A62A4E7ADC51}" type="presOf" srcId="{3F442EA2-39BA-4C9A-AD59-755D4917D532}" destId="{75DA59A7-480D-49F3-940F-2B8D20C9F12E}" srcOrd="0" destOrd="0" presId="urn:microsoft.com/office/officeart/2008/layout/AlternatingHexagons"/>
    <dgm:cxn modelId="{66AACCE1-80DC-4F75-8CE2-8973F295CC7D}" type="presOf" srcId="{3F7FD59D-A716-4310-A89A-AB6F740D9FFF}" destId="{36991EED-1A39-44AE-809F-B5AF34719A4B}" srcOrd="0" destOrd="0" presId="urn:microsoft.com/office/officeart/2008/layout/AlternatingHexagons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73A26CD6-589D-49ED-BCAD-50A80A4E6EC6}" type="presOf" srcId="{60CDF8D0-D4FC-4467-A51E-79C5A58B0B2C}" destId="{7C9BC682-C821-4871-ADA1-4E20294CB936}" srcOrd="0" destOrd="0" presId="urn:microsoft.com/office/officeart/2008/layout/AlternatingHexagons"/>
    <dgm:cxn modelId="{A281E5F0-4641-4D61-8C06-18360D26F348}" type="presOf" srcId="{4DF9FE7B-F642-4898-A360-D4E3814E1A3D}" destId="{65DED674-A95E-4F0D-9DED-83D3E24B81F1}" srcOrd="0" destOrd="0" presId="urn:microsoft.com/office/officeart/2008/layout/AlternatingHexagons"/>
    <dgm:cxn modelId="{E69530F3-F356-4D75-9C9C-C3B88FF8EEFB}" type="presOf" srcId="{19BA0C22-38BB-4E9F-89D5-0FF5FF9F12CE}" destId="{C083C926-90D8-4014-8FD8-665CF8D70ADA}" srcOrd="0" destOrd="0" presId="urn:microsoft.com/office/officeart/2008/layout/AlternatingHexagons"/>
    <dgm:cxn modelId="{0F1C2F7F-AE5F-4373-9A38-69CDB32ED2FD}" type="presOf" srcId="{3929B1E1-4BC4-4C73-ABE8-27CEF96A3652}" destId="{961AF329-5879-4DE7-A3EA-EFF9B5804053}" srcOrd="0" destOrd="0" presId="urn:microsoft.com/office/officeart/2008/layout/AlternatingHexagons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032D6B13-8492-47CC-A0D3-ABBF87FC063B}" type="presParOf" srcId="{75DA59A7-480D-49F3-940F-2B8D20C9F12E}" destId="{F128CF98-853C-4C85-B6D8-3DCBCD21CF07}" srcOrd="0" destOrd="0" presId="urn:microsoft.com/office/officeart/2008/layout/AlternatingHexagons"/>
    <dgm:cxn modelId="{FCE09625-8B0E-4CFD-82E5-55835DB4B2AA}" type="presParOf" srcId="{F128CF98-853C-4C85-B6D8-3DCBCD21CF07}" destId="{65DED674-A95E-4F0D-9DED-83D3E24B81F1}" srcOrd="0" destOrd="0" presId="urn:microsoft.com/office/officeart/2008/layout/AlternatingHexagons"/>
    <dgm:cxn modelId="{E3DD4D03-40D8-4AC7-A8AF-57959FBFD81B}" type="presParOf" srcId="{F128CF98-853C-4C85-B6D8-3DCBCD21CF07}" destId="{ECE2476C-7498-4D7C-9C31-15DC3224892A}" srcOrd="1" destOrd="0" presId="urn:microsoft.com/office/officeart/2008/layout/AlternatingHexagons"/>
    <dgm:cxn modelId="{8DE09BCB-6578-4F66-8EC5-24F18686E231}" type="presParOf" srcId="{F128CF98-853C-4C85-B6D8-3DCBCD21CF07}" destId="{7F37AB35-F58B-4C9A-A033-F2EA222CF1A2}" srcOrd="2" destOrd="0" presId="urn:microsoft.com/office/officeart/2008/layout/AlternatingHexagons"/>
    <dgm:cxn modelId="{8A1FA3DB-6C01-4428-B750-9069D903AB83}" type="presParOf" srcId="{F128CF98-853C-4C85-B6D8-3DCBCD21CF07}" destId="{BA97F74E-A2E1-4DD9-A88A-7649ABBBC8BA}" srcOrd="3" destOrd="0" presId="urn:microsoft.com/office/officeart/2008/layout/AlternatingHexagons"/>
    <dgm:cxn modelId="{A5B6DBD5-7765-4115-A375-EFE43562D1BC}" type="presParOf" srcId="{F128CF98-853C-4C85-B6D8-3DCBCD21CF07}" destId="{CE63CA4E-1447-403C-B991-370D575E4C2D}" srcOrd="4" destOrd="0" presId="urn:microsoft.com/office/officeart/2008/layout/AlternatingHexagons"/>
    <dgm:cxn modelId="{2CE831B9-7863-4ADF-8529-32B9876E51D7}" type="presParOf" srcId="{75DA59A7-480D-49F3-940F-2B8D20C9F12E}" destId="{B929F9CE-DB05-44AD-933B-B0D74FA5DF5F}" srcOrd="1" destOrd="0" presId="urn:microsoft.com/office/officeart/2008/layout/AlternatingHexagons"/>
    <dgm:cxn modelId="{08C43904-2D03-4864-BCEC-628E0264AE58}" type="presParOf" srcId="{75DA59A7-480D-49F3-940F-2B8D20C9F12E}" destId="{1FFAE586-C37C-4C0D-B65E-7A99BDF002FE}" srcOrd="2" destOrd="0" presId="urn:microsoft.com/office/officeart/2008/layout/AlternatingHexagons"/>
    <dgm:cxn modelId="{1893F715-26A4-4E0B-8848-FDF42336E758}" type="presParOf" srcId="{1FFAE586-C37C-4C0D-B65E-7A99BDF002FE}" destId="{961AF329-5879-4DE7-A3EA-EFF9B5804053}" srcOrd="0" destOrd="0" presId="urn:microsoft.com/office/officeart/2008/layout/AlternatingHexagons"/>
    <dgm:cxn modelId="{D61BF4E0-E548-48C4-8CE4-3BE8AACD4566}" type="presParOf" srcId="{1FFAE586-C37C-4C0D-B65E-7A99BDF002FE}" destId="{5FB82A8D-ABC1-4A71-A385-D639AA78E77F}" srcOrd="1" destOrd="0" presId="urn:microsoft.com/office/officeart/2008/layout/AlternatingHexagons"/>
    <dgm:cxn modelId="{2F41F3BB-D992-4359-B704-23965D142695}" type="presParOf" srcId="{1FFAE586-C37C-4C0D-B65E-7A99BDF002FE}" destId="{5834E5AB-77B4-4AC9-8086-296E83EABB9B}" srcOrd="2" destOrd="0" presId="urn:microsoft.com/office/officeart/2008/layout/AlternatingHexagons"/>
    <dgm:cxn modelId="{DD51B205-540B-4FC0-9A3C-1D8736B233C2}" type="presParOf" srcId="{1FFAE586-C37C-4C0D-B65E-7A99BDF002FE}" destId="{02FF868B-0C61-45B8-AABE-23117E29EC0B}" srcOrd="3" destOrd="0" presId="urn:microsoft.com/office/officeart/2008/layout/AlternatingHexagons"/>
    <dgm:cxn modelId="{55449A8A-D885-4485-89B2-B6ED05BC4633}" type="presParOf" srcId="{1FFAE586-C37C-4C0D-B65E-7A99BDF002FE}" destId="{C083C926-90D8-4014-8FD8-665CF8D70ADA}" srcOrd="4" destOrd="0" presId="urn:microsoft.com/office/officeart/2008/layout/AlternatingHexagons"/>
    <dgm:cxn modelId="{5D23D5D9-6C0B-4FBF-90DF-EB864D93CC1C}" type="presParOf" srcId="{75DA59A7-480D-49F3-940F-2B8D20C9F12E}" destId="{EE8D7B4C-9094-4191-9A1D-587F3D9E9044}" srcOrd="3" destOrd="0" presId="urn:microsoft.com/office/officeart/2008/layout/AlternatingHexagons"/>
    <dgm:cxn modelId="{913F32AF-961B-4088-A751-EB4B0FE25FAA}" type="presParOf" srcId="{75DA59A7-480D-49F3-940F-2B8D20C9F12E}" destId="{AD1F56C9-0F1F-434A-A704-DF856651A7C4}" srcOrd="4" destOrd="0" presId="urn:microsoft.com/office/officeart/2008/layout/AlternatingHexagons"/>
    <dgm:cxn modelId="{4F5D50E9-D494-4683-A025-A795F64367F4}" type="presParOf" srcId="{AD1F56C9-0F1F-434A-A704-DF856651A7C4}" destId="{7C9BC682-C821-4871-ADA1-4E20294CB936}" srcOrd="0" destOrd="0" presId="urn:microsoft.com/office/officeart/2008/layout/AlternatingHexagons"/>
    <dgm:cxn modelId="{3B7EF5C5-208B-47E4-B057-015DDE2E4882}" type="presParOf" srcId="{AD1F56C9-0F1F-434A-A704-DF856651A7C4}" destId="{9F575877-2586-47DF-95DA-1FAF072B7442}" srcOrd="1" destOrd="0" presId="urn:microsoft.com/office/officeart/2008/layout/AlternatingHexagons"/>
    <dgm:cxn modelId="{B8D38A03-58AA-4683-8B13-7F08801743F3}" type="presParOf" srcId="{AD1F56C9-0F1F-434A-A704-DF856651A7C4}" destId="{64BCC2F0-10E4-42F1-AEEC-DEB4160F6915}" srcOrd="2" destOrd="0" presId="urn:microsoft.com/office/officeart/2008/layout/AlternatingHexagons"/>
    <dgm:cxn modelId="{FF26C9E9-14A5-45EF-BA12-197B255A299D}" type="presParOf" srcId="{AD1F56C9-0F1F-434A-A704-DF856651A7C4}" destId="{0BE75B81-56C3-4C25-BA44-CAD92680E5F4}" srcOrd="3" destOrd="0" presId="urn:microsoft.com/office/officeart/2008/layout/AlternatingHexagons"/>
    <dgm:cxn modelId="{40808B17-EA27-4534-888E-BC030DFCAC74}" type="presParOf" srcId="{AD1F56C9-0F1F-434A-A704-DF856651A7C4}" destId="{36991EED-1A39-44AE-809F-B5AF34719A4B}" srcOrd="4" destOrd="0" presId="urn:microsoft.com/office/officeart/2008/layout/AlternatingHexagons"/>
  </dgm:cxnLst>
  <dgm:bg/>
  <dgm:whole>
    <a:ln w="31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5012" y="3657600"/>
            <a:ext cx="8610600" cy="1981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Super </a:t>
            </a:r>
            <a:r>
              <a:rPr lang="en-US" sz="5400" b="1" dirty="0" err="1" smtClean="0"/>
              <a:t>MirAo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LONE CODER GAME ENGINE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The Base -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olcConsoleGameEngine.h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3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It’s a Console Game Engine coded in C++</a:t>
            </a:r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For adding Graphics – SpriteEditor.cpp</a:t>
            </a:r>
          </a:p>
          <a:p>
            <a:pPr lvl="3"/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Also coded in C++</a:t>
            </a:r>
          </a:p>
          <a:p>
            <a:pPr lvl="3"/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For creating all icons and </a:t>
            </a:r>
          </a:p>
          <a:p>
            <a:pPr marL="822960" lvl="3" indent="0">
              <a:buNone/>
            </a:pPr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  using them in the game</a:t>
            </a:r>
          </a:p>
          <a:p>
            <a:pPr lvl="3"/>
            <a:endParaRPr lang="en-US" sz="2400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lvl="3"/>
            <a:endParaRPr lang="en-US" sz="2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822960" lvl="3" indent="0">
              <a:buNone/>
            </a:pPr>
            <a:endParaRPr lang="en-US" sz="2400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3468284"/>
            <a:ext cx="4887274" cy="28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514249" cy="1219200"/>
          </a:xfrm>
        </p:spPr>
        <p:txBody>
          <a:bodyPr/>
          <a:lstStyle/>
          <a:p>
            <a:r>
              <a:rPr lang="en-US" b="1" dirty="0" smtClean="0"/>
              <a:t>Creating Our Character -The SUPER MIRAO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05000"/>
            <a:ext cx="8353715" cy="4470400"/>
          </a:xfrm>
        </p:spPr>
      </p:pic>
    </p:spTree>
    <p:extLst>
      <p:ext uri="{BB962C8B-B14F-4D97-AF65-F5344CB8AC3E}">
        <p14:creationId xmlns:p14="http://schemas.microsoft.com/office/powerpoint/2010/main" val="11456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11" y="3048000"/>
            <a:ext cx="10360501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OTHER Graphics </a:t>
            </a:r>
            <a:r>
              <a:rPr lang="en-US" b="1" dirty="0" err="1" smtClean="0"/>
              <a:t>SpRites</a:t>
            </a:r>
            <a:endParaRPr lang="en-US" b="1" dirty="0"/>
          </a:p>
        </p:txBody>
      </p:sp>
      <p:graphicFrame>
        <p:nvGraphicFramePr>
          <p:cNvPr id="9" name="Content Placeholder 8" descr="Alternating Hexagons showing 3 groups with task descriptions next to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17988"/>
              </p:ext>
            </p:extLst>
          </p:nvPr>
        </p:nvGraphicFramePr>
        <p:xfrm>
          <a:off x="7466012" y="1384321"/>
          <a:ext cx="5510212" cy="499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990600"/>
            <a:ext cx="9753600" cy="51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CreaTE</a:t>
            </a:r>
            <a:r>
              <a:rPr lang="en-US" b="1" dirty="0" smtClean="0"/>
              <a:t> Console Game?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This is where everything starts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Have to control from the basics. 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More and detailed control over the machine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Better visualization of how computer handles the game</a:t>
            </a:r>
          </a:p>
          <a:p>
            <a:pPr marL="0" indent="0">
              <a:buNone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 ……………………………………….</a:t>
            </a: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                                           Or maybe just to get a little bit nostalgic…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85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Too much details, sometimes boring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Graphics usually very primitive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Hard to debug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Program crushes too often while trying to build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Need a lot of effort to make it efficient.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73" y="2195287"/>
            <a:ext cx="10360501" cy="1219200"/>
          </a:xfrm>
        </p:spPr>
        <p:txBody>
          <a:bodyPr/>
          <a:lstStyle/>
          <a:p>
            <a:r>
              <a:rPr lang="en-US" b="1" dirty="0" smtClean="0"/>
              <a:t>Game is still on Update….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Will be Added with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Enemy – colliding will cause game over.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Guns – for killing the enemies.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Water block – can not be walked over. Walking over will cause game over.</a:t>
            </a:r>
          </a:p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**New Levels**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2590800"/>
            <a:ext cx="10360501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Thank </a:t>
            </a:r>
            <a:r>
              <a:rPr lang="en-US" sz="4800" b="1" dirty="0" err="1" smtClean="0"/>
              <a:t>YOu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3657600"/>
            <a:ext cx="8610600" cy="19812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160041024	   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Abir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Azad</a:t>
            </a:r>
            <a:b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</a:b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160041063	   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Afifa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Hossain</a:t>
            </a:r>
            <a:b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</a:b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160041012     Md.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Abeed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Hanif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Aurko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/>
            </a:r>
            <a:b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</a:b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160041067    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Eksan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Ahmed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Emon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/>
            </a:r>
            <a:b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</a:b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160041026	    Md.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Rabiul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Alam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Abir</a:t>
            </a: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/>
            </a:r>
            <a:b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</a:br>
            <a:r>
              <a:rPr lang="en-US" sz="28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160041017     Md. Abu </a:t>
            </a:r>
            <a:r>
              <a:rPr lang="en-US" sz="2800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Sadeed</a:t>
            </a:r>
            <a:endParaRPr lang="en-US" sz="2800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2211388" y="1524000"/>
            <a:ext cx="8610600" cy="19812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normalizeH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Created By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0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2-D tile Based Game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Made from the scratch</a:t>
            </a:r>
          </a:p>
          <a:p>
            <a:pPr lvl="0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Using Windows Command Prompt</a:t>
            </a:r>
          </a:p>
          <a:p>
            <a:pPr lvl="0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Based on Console Game Engine</a:t>
            </a:r>
          </a:p>
          <a:p>
            <a:pPr lvl="0"/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212" y="6052236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Get the points,</a:t>
            </a:r>
          </a:p>
          <a:p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	</a:t>
            </a:r>
            <a:r>
              <a:rPr lang="en-US" sz="1800" i="1" dirty="0" smtClean="0">
                <a:solidFill>
                  <a:schemeClr val="tx1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lead the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04800"/>
            <a:ext cx="11582400" cy="6201802"/>
          </a:xfrm>
        </p:spPr>
      </p:pic>
    </p:spTree>
    <p:extLst>
      <p:ext uri="{BB962C8B-B14F-4D97-AF65-F5344CB8AC3E}">
        <p14:creationId xmlns:p14="http://schemas.microsoft.com/office/powerpoint/2010/main" val="18814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Screen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048781"/>
            <a:ext cx="3867690" cy="39439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004778"/>
            <a:ext cx="384863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Motto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Roam around the map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Collect as much collectibles as possible 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Collect as soon as possible</a:t>
            </a: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Tiles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07" y="2057400"/>
            <a:ext cx="708169" cy="722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1" y="4057579"/>
            <a:ext cx="708270" cy="614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2" y="4999789"/>
            <a:ext cx="718570" cy="715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1" y="3107507"/>
            <a:ext cx="699425" cy="7024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612" y="2125665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Street blocks. Cannot be broken.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9612" y="3195935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Stone blocks. Cannot be broken.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4812" y="4057579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Brick blocks. Can be broken.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8710" y="5051876"/>
            <a:ext cx="83981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Gift blocks. Can be broken and get collectibles.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73" y="2438400"/>
            <a:ext cx="10360501" cy="1219200"/>
          </a:xfrm>
        </p:spPr>
        <p:txBody>
          <a:bodyPr/>
          <a:lstStyle/>
          <a:p>
            <a:r>
              <a:rPr lang="en-US" b="1" dirty="0" smtClean="0"/>
              <a:t>Creation From the Basics…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Collisions </a:t>
            </a:r>
          </a:p>
          <a:p>
            <a:pPr lvl="3"/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All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collisions are resolved using floating point </a:t>
            </a:r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truncation</a:t>
            </a:r>
          </a:p>
          <a:p>
            <a:pPr lvl="3"/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Collisions ensure that the player doesn’t cross or go through a solid wall.</a:t>
            </a:r>
            <a:endParaRPr lang="en-US" sz="2400" b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Gravity</a:t>
            </a:r>
          </a:p>
          <a:p>
            <a:pPr lvl="3"/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ontinuously adding a value towards Negative of Y as</a:t>
            </a:r>
          </a:p>
          <a:p>
            <a:pPr marL="822960" lvl="3" indent="0">
              <a:buNone/>
            </a:pP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    (20.0f * Elapsed Time</a:t>
            </a:r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</a:p>
          <a:p>
            <a:pPr lvl="3"/>
            <a:r>
              <a:rPr lang="en-US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Ensures that the player come back to the surface from the air.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b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b="1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b="1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822960" lvl="3" indent="0">
              <a:buNone/>
            </a:pPr>
            <a:endParaRPr lang="en-US" sz="2400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4" y="6052236"/>
            <a:ext cx="693449" cy="67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" y="130406"/>
            <a:ext cx="6934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152</TotalTime>
  <Words>316</Words>
  <Application>Microsoft Office PowerPoint</Application>
  <PresentationFormat>Custom</PresentationFormat>
  <Paragraphs>66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Hebrew</vt:lpstr>
      <vt:lpstr>Adobe Naskh Medium</vt:lpstr>
      <vt:lpstr>Arial</vt:lpstr>
      <vt:lpstr>Cambria</vt:lpstr>
      <vt:lpstr>Century Gothic</vt:lpstr>
      <vt:lpstr>Crimson landscape design template</vt:lpstr>
      <vt:lpstr>Super MirAo</vt:lpstr>
      <vt:lpstr>160041024     Abir Azad 160041063     Afifa Hossain 160041012     Md. Abeed Hanif Aurko 160041067     Eksan Ahmed Emon 160041026     Md. Rabiul Alam Abir 160041017     Md. Abu Sadeed</vt:lpstr>
      <vt:lpstr>A 2-D tile Based Game</vt:lpstr>
      <vt:lpstr>PowerPoint Presentation</vt:lpstr>
      <vt:lpstr>Game Screen</vt:lpstr>
      <vt:lpstr>Main Motto</vt:lpstr>
      <vt:lpstr>Types of Tiles</vt:lpstr>
      <vt:lpstr>Creation From the Basics…</vt:lpstr>
      <vt:lpstr>PowerPoint Presentation</vt:lpstr>
      <vt:lpstr>ONE LONE CODER GAME ENGINE</vt:lpstr>
      <vt:lpstr>Creating Our Character -The SUPER MIRAO</vt:lpstr>
      <vt:lpstr>Creating OTHER Graphics SpRites</vt:lpstr>
      <vt:lpstr>PowerPoint Presentation</vt:lpstr>
      <vt:lpstr>Why CreaTE Console Game?</vt:lpstr>
      <vt:lpstr>DISADVANTAGES</vt:lpstr>
      <vt:lpstr>Game is still on Update…. </vt:lpstr>
      <vt:lpstr>Will be Added with time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MirAo</dc:title>
  <dc:creator>Windows User</dc:creator>
  <cp:lastModifiedBy>Windows User</cp:lastModifiedBy>
  <cp:revision>17</cp:revision>
  <dcterms:created xsi:type="dcterms:W3CDTF">2018-06-28T18:47:26Z</dcterms:created>
  <dcterms:modified xsi:type="dcterms:W3CDTF">2018-06-28T22:55:16Z</dcterms:modified>
</cp:coreProperties>
</file>