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5"/>
  </p:notesMasterIdLst>
  <p:handoutMasterIdLst>
    <p:handoutMasterId r:id="rId26"/>
  </p:handoutMasterIdLst>
  <p:sldIdLst>
    <p:sldId id="316" r:id="rId4"/>
    <p:sldId id="272" r:id="rId5"/>
    <p:sldId id="313" r:id="rId6"/>
    <p:sldId id="271" r:id="rId7"/>
    <p:sldId id="292" r:id="rId8"/>
    <p:sldId id="386" r:id="rId9"/>
    <p:sldId id="306" r:id="rId10"/>
    <p:sldId id="285" r:id="rId11"/>
    <p:sldId id="311" r:id="rId12"/>
    <p:sldId id="392" r:id="rId13"/>
    <p:sldId id="308" r:id="rId14"/>
    <p:sldId id="279" r:id="rId15"/>
    <p:sldId id="393" r:id="rId16"/>
    <p:sldId id="270" r:id="rId17"/>
    <p:sldId id="286" r:id="rId18"/>
    <p:sldId id="337" r:id="rId19"/>
    <p:sldId id="312" r:id="rId20"/>
    <p:sldId id="394" r:id="rId21"/>
    <p:sldId id="310" r:id="rId22"/>
    <p:sldId id="304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32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98439FE-94A4-4394-BEC7-0F98A6223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5EB94D-D734-48CF-9D74-A503AF9711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8336-F1CD-467F-8FDC-ABD4B658DC6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BB9547-E2B2-442A-99FE-388E5C772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8DB4FD-0ECC-403B-9800-DA17BC88E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2CE0-FBF7-4D86-8DEC-B86BC83DA8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1F036-9BEF-42F2-A356-589E868B7D7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5F-7DE4-4D29-AD17-021F578115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="" xmlns:a16="http://schemas.microsoft.com/office/drawing/2014/main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640592" y="238552"/>
            <a:ext cx="5568619" cy="165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9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0D4C10-C2A4-4F08-8784-50572298CBD4}"/>
              </a:ext>
            </a:extLst>
          </p:cNvPr>
          <p:cNvGrpSpPr/>
          <p:nvPr userDrawn="1"/>
        </p:nvGrpSpPr>
        <p:grpSpPr>
          <a:xfrm>
            <a:off x="7405924" y="441839"/>
            <a:ext cx="3829033" cy="4683742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BC281C3-54A3-4D17-90D3-3C22D885DC3D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276248D-1491-483D-8DA7-980D548EAFD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B6086D30-B45E-4AE5-A39A-ADF73985F3B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746C450B-5BE9-4F31-B8AE-78C2BD8E0ABA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38283BE-C719-442C-B842-C6A9E6D61E9D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215058D7-0B43-45B3-9958-CCB1DE47441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F607027-3C81-4740-96D4-A8C5B8B0438F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586" y="618676"/>
            <a:ext cx="3533199" cy="316274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3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1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13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="" xmlns:a16="http://schemas.microsoft.com/office/drawing/2014/main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2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9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8" r:id="rId4"/>
    <p:sldLayoutId id="2147483666" r:id="rId5"/>
    <p:sldLayoutId id="2147483665" r:id="rId6"/>
    <p:sldLayoutId id="2147483664" r:id="rId7"/>
    <p:sldLayoutId id="2147483667" r:id="rId8"/>
    <p:sldLayoutId id="2147483671" r:id="rId9"/>
    <p:sldLayoutId id="2147483676" r:id="rId10"/>
    <p:sldLayoutId id="2147483678" r:id="rId11"/>
    <p:sldLayoutId id="214748366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>
            <a:extLst>
              <a:ext uri="{FF2B5EF4-FFF2-40B4-BE49-F238E27FC236}">
                <a16:creationId xmlns="" xmlns:a16="http://schemas.microsoft.com/office/drawing/2014/main" id="{1AB10920-13D4-4C1E-9AC1-39B88C51974D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2" name="Group 391">
            <a:extLst>
              <a:ext uri="{FF2B5EF4-FFF2-40B4-BE49-F238E27FC236}">
                <a16:creationId xmlns="" xmlns:a16="http://schemas.microsoft.com/office/drawing/2014/main" id="{2FAA82C2-1E4E-472D-96A4-9AA743706C45}"/>
              </a:ext>
            </a:extLst>
          </p:cNvPr>
          <p:cNvGrpSpPr/>
          <p:nvPr/>
        </p:nvGrpSpPr>
        <p:grpSpPr>
          <a:xfrm>
            <a:off x="5766" y="4066485"/>
            <a:ext cx="12269851" cy="2822176"/>
            <a:chOff x="5766" y="3861713"/>
            <a:chExt cx="12269851" cy="3026948"/>
          </a:xfrm>
        </p:grpSpPr>
        <p:sp>
          <p:nvSpPr>
            <p:cNvPr id="348" name="Graphic 346">
              <a:extLst>
                <a:ext uri="{FF2B5EF4-FFF2-40B4-BE49-F238E27FC236}">
                  <a16:creationId xmlns="" xmlns:a16="http://schemas.microsoft.com/office/drawing/2014/main" id="{922012E8-225F-4604-AA9E-94F0160A2042}"/>
                </a:ext>
              </a:extLst>
            </p:cNvPr>
            <p:cNvSpPr/>
            <p:nvPr/>
          </p:nvSpPr>
          <p:spPr>
            <a:xfrm>
              <a:off x="5766" y="3861713"/>
              <a:ext cx="12186576" cy="3026948"/>
            </a:xfrm>
            <a:custGeom>
              <a:avLst/>
              <a:gdLst>
                <a:gd name="connsiteX0" fmla="*/ 0 w 6029325"/>
                <a:gd name="connsiteY0" fmla="*/ 578168 h 2667000"/>
                <a:gd name="connsiteX1" fmla="*/ 826770 w 6029325"/>
                <a:gd name="connsiteY1" fmla="*/ 521018 h 2667000"/>
                <a:gd name="connsiteX2" fmla="*/ 4795838 w 6029325"/>
                <a:gd name="connsiteY2" fmla="*/ 951548 h 2667000"/>
                <a:gd name="connsiteX3" fmla="*/ 6034088 w 6029325"/>
                <a:gd name="connsiteY3" fmla="*/ 0 h 2667000"/>
                <a:gd name="connsiteX4" fmla="*/ 6034088 w 6029325"/>
                <a:gd name="connsiteY4" fmla="*/ 2594610 h 2667000"/>
                <a:gd name="connsiteX5" fmla="*/ 0 w 6029325"/>
                <a:gd name="connsiteY5" fmla="*/ 2675573 h 2667000"/>
                <a:gd name="connsiteX6" fmla="*/ 0 w 6029325"/>
                <a:gd name="connsiteY6" fmla="*/ 578168 h 2667000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795838 w 6034088"/>
                <a:gd name="connsiteY2" fmla="*/ 951548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826770 w 6034088"/>
                <a:gd name="connsiteY1" fmla="*/ 52101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913186 w 6034088"/>
                <a:gd name="connsiteY1" fmla="*/ 396022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25019 w 6034088"/>
                <a:gd name="connsiteY1" fmla="*/ 389078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335100 w 6034088"/>
                <a:gd name="connsiteY1" fmla="*/ 47935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92768 w 6034088"/>
                <a:gd name="connsiteY1" fmla="*/ 458520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080935 w 6034088"/>
                <a:gd name="connsiteY1" fmla="*/ 430744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34088"/>
                <a:gd name="connsiteY0" fmla="*/ 578168 h 2676804"/>
                <a:gd name="connsiteX1" fmla="*/ 1162267 w 6034088"/>
                <a:gd name="connsiteY1" fmla="*/ 422473 h 2676804"/>
                <a:gd name="connsiteX2" fmla="*/ 4699255 w 6034088"/>
                <a:gd name="connsiteY2" fmla="*/ 1014046 h 2676804"/>
                <a:gd name="connsiteX3" fmla="*/ 6034088 w 6034088"/>
                <a:gd name="connsiteY3" fmla="*/ 0 h 2676804"/>
                <a:gd name="connsiteX4" fmla="*/ 6029005 w 6034088"/>
                <a:gd name="connsiteY4" fmla="*/ 2676804 h 2676804"/>
                <a:gd name="connsiteX5" fmla="*/ 0 w 6034088"/>
                <a:gd name="connsiteY5" fmla="*/ 2675573 h 2676804"/>
                <a:gd name="connsiteX6" fmla="*/ 0 w 6034088"/>
                <a:gd name="connsiteY6" fmla="*/ 578168 h 2676804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  <a:gd name="connsiteX0" fmla="*/ 0 w 6029494"/>
                <a:gd name="connsiteY0" fmla="*/ 338294 h 2436930"/>
                <a:gd name="connsiteX1" fmla="*/ 1162267 w 6029494"/>
                <a:gd name="connsiteY1" fmla="*/ 182599 h 2436930"/>
                <a:gd name="connsiteX2" fmla="*/ 4699255 w 6029494"/>
                <a:gd name="connsiteY2" fmla="*/ 774172 h 2436930"/>
                <a:gd name="connsiteX3" fmla="*/ 6029005 w 6029494"/>
                <a:gd name="connsiteY3" fmla="*/ 0 h 2436930"/>
                <a:gd name="connsiteX4" fmla="*/ 6029005 w 6029494"/>
                <a:gd name="connsiteY4" fmla="*/ 2436930 h 2436930"/>
                <a:gd name="connsiteX5" fmla="*/ 0 w 6029494"/>
                <a:gd name="connsiteY5" fmla="*/ 2435699 h 2436930"/>
                <a:gd name="connsiteX6" fmla="*/ 0 w 6029494"/>
                <a:gd name="connsiteY6" fmla="*/ 338294 h 24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9494" h="2436930">
                  <a:moveTo>
                    <a:pt x="0" y="338294"/>
                  </a:moveTo>
                  <a:cubicBezTo>
                    <a:pt x="0" y="338294"/>
                    <a:pt x="610403" y="-48255"/>
                    <a:pt x="1162267" y="182599"/>
                  </a:cubicBezTo>
                  <a:cubicBezTo>
                    <a:pt x="3102084" y="994057"/>
                    <a:pt x="3903382" y="1069293"/>
                    <a:pt x="4699255" y="774172"/>
                  </a:cubicBezTo>
                  <a:cubicBezTo>
                    <a:pt x="5460310" y="491962"/>
                    <a:pt x="6029005" y="0"/>
                    <a:pt x="6029005" y="0"/>
                  </a:cubicBezTo>
                  <a:cubicBezTo>
                    <a:pt x="6027311" y="892268"/>
                    <a:pt x="6030699" y="1544662"/>
                    <a:pt x="6029005" y="2436930"/>
                  </a:cubicBezTo>
                  <a:lnTo>
                    <a:pt x="0" y="2435699"/>
                  </a:lnTo>
                  <a:lnTo>
                    <a:pt x="0" y="3382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77A79572-5308-4EBA-8E28-18D379155367}"/>
                </a:ext>
              </a:extLst>
            </p:cNvPr>
            <p:cNvSpPr/>
            <p:nvPr/>
          </p:nvSpPr>
          <p:spPr>
            <a:xfrm rot="21037873">
              <a:off x="6504119" y="4502327"/>
              <a:ext cx="5771498" cy="510387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="" xmlns:a16="http://schemas.microsoft.com/office/drawing/2014/main" id="{67C2B4FD-8EB5-4234-94DE-7FAC05593A4C}"/>
              </a:ext>
            </a:extLst>
          </p:cNvPr>
          <p:cNvGrpSpPr/>
          <p:nvPr/>
        </p:nvGrpSpPr>
        <p:grpSpPr>
          <a:xfrm>
            <a:off x="4172422" y="3065820"/>
            <a:ext cx="3935622" cy="2037936"/>
            <a:chOff x="4172422" y="3065820"/>
            <a:chExt cx="3935622" cy="2037936"/>
          </a:xfrm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3B1C6AFA-88AF-4D8B-BC17-FEAA96E5DEF6}"/>
                </a:ext>
              </a:extLst>
            </p:cNvPr>
            <p:cNvSpPr/>
            <p:nvPr/>
          </p:nvSpPr>
          <p:spPr>
            <a:xfrm>
              <a:off x="4172422" y="3065820"/>
              <a:ext cx="3935622" cy="2037936"/>
            </a:xfrm>
            <a:custGeom>
              <a:avLst/>
              <a:gdLst>
                <a:gd name="connsiteX0" fmla="*/ 3541 w 3935622"/>
                <a:gd name="connsiteY0" fmla="*/ 0 h 2037936"/>
                <a:gd name="connsiteX1" fmla="*/ 3932081 w 3935622"/>
                <a:gd name="connsiteY1" fmla="*/ 0 h 2037936"/>
                <a:gd name="connsiteX2" fmla="*/ 3935622 w 3935622"/>
                <a:gd name="connsiteY2" fmla="*/ 70124 h 2037936"/>
                <a:gd name="connsiteX3" fmla="*/ 1967810 w 3935622"/>
                <a:gd name="connsiteY3" fmla="*/ 2037936 h 2037936"/>
                <a:gd name="connsiteX4" fmla="*/ 0 w 3935622"/>
                <a:gd name="connsiteY4" fmla="*/ 70124 h 20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622" h="2037936">
                  <a:moveTo>
                    <a:pt x="3541" y="0"/>
                  </a:moveTo>
                  <a:lnTo>
                    <a:pt x="3932081" y="0"/>
                  </a:lnTo>
                  <a:lnTo>
                    <a:pt x="3935622" y="70124"/>
                  </a:lnTo>
                  <a:cubicBezTo>
                    <a:pt x="3935622" y="1156916"/>
                    <a:pt x="3054602" y="2037936"/>
                    <a:pt x="1967810" y="2037936"/>
                  </a:cubicBezTo>
                  <a:cubicBezTo>
                    <a:pt x="881018" y="2037936"/>
                    <a:pt x="0" y="1156916"/>
                    <a:pt x="0" y="7012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799CDF91-0782-4C4C-B05E-F5002EE9E7C0}"/>
                </a:ext>
              </a:extLst>
            </p:cNvPr>
            <p:cNvSpPr/>
            <p:nvPr/>
          </p:nvSpPr>
          <p:spPr>
            <a:xfrm>
              <a:off x="4209270" y="3065820"/>
              <a:ext cx="3879327" cy="1909892"/>
            </a:xfrm>
            <a:custGeom>
              <a:avLst/>
              <a:gdLst>
                <a:gd name="connsiteX0" fmla="*/ 3667412 w 3879327"/>
                <a:gd name="connsiteY0" fmla="*/ 737466 h 1909892"/>
                <a:gd name="connsiteX1" fmla="*/ 3643554 w 3879327"/>
                <a:gd name="connsiteY1" fmla="*/ 757958 h 1909892"/>
                <a:gd name="connsiteX2" fmla="*/ 3647224 w 3879327"/>
                <a:gd name="connsiteY2" fmla="*/ 824025 h 1909892"/>
                <a:gd name="connsiteX3" fmla="*/ 3698611 w 3879327"/>
                <a:gd name="connsiteY3" fmla="*/ 782428 h 1909892"/>
                <a:gd name="connsiteX4" fmla="*/ 3702281 w 3879327"/>
                <a:gd name="connsiteY4" fmla="*/ 775087 h 1909892"/>
                <a:gd name="connsiteX5" fmla="*/ 3702281 w 3879327"/>
                <a:gd name="connsiteY5" fmla="*/ 748170 h 1909892"/>
                <a:gd name="connsiteX6" fmla="*/ 3667412 w 3879327"/>
                <a:gd name="connsiteY6" fmla="*/ 737466 h 1909892"/>
                <a:gd name="connsiteX7" fmla="*/ 3140708 w 3879327"/>
                <a:gd name="connsiteY7" fmla="*/ 293040 h 1909892"/>
                <a:gd name="connsiteX8" fmla="*/ 3129696 w 3879327"/>
                <a:gd name="connsiteY8" fmla="*/ 306499 h 1909892"/>
                <a:gd name="connsiteX9" fmla="*/ 3159060 w 3879327"/>
                <a:gd name="connsiteY9" fmla="*/ 340756 h 1909892"/>
                <a:gd name="connsiteX10" fmla="*/ 3178635 w 3879327"/>
                <a:gd name="connsiteY10" fmla="*/ 324851 h 1909892"/>
                <a:gd name="connsiteX11" fmla="*/ 3140708 w 3879327"/>
                <a:gd name="connsiteY11" fmla="*/ 293040 h 1909892"/>
                <a:gd name="connsiteX12" fmla="*/ 1020437 w 3879327"/>
                <a:gd name="connsiteY12" fmla="*/ 138884 h 1909892"/>
                <a:gd name="connsiteX13" fmla="*/ 1032672 w 3879327"/>
                <a:gd name="connsiteY13" fmla="*/ 146224 h 1909892"/>
                <a:gd name="connsiteX14" fmla="*/ 1020437 w 3879327"/>
                <a:gd name="connsiteY14" fmla="*/ 159682 h 1909892"/>
                <a:gd name="connsiteX15" fmla="*/ 1006980 w 3879327"/>
                <a:gd name="connsiteY15" fmla="*/ 152341 h 1909892"/>
                <a:gd name="connsiteX16" fmla="*/ 1020437 w 3879327"/>
                <a:gd name="connsiteY16" fmla="*/ 138884 h 1909892"/>
                <a:gd name="connsiteX17" fmla="*/ 726805 w 3879327"/>
                <a:gd name="connsiteY17" fmla="*/ 131543 h 1909892"/>
                <a:gd name="connsiteX18" fmla="*/ 751274 w 3879327"/>
                <a:gd name="connsiteY18" fmla="*/ 146224 h 1909892"/>
                <a:gd name="connsiteX19" fmla="*/ 740264 w 3879327"/>
                <a:gd name="connsiteY19" fmla="*/ 156012 h 1909892"/>
                <a:gd name="connsiteX20" fmla="*/ 715795 w 3879327"/>
                <a:gd name="connsiteY20" fmla="*/ 143777 h 1909892"/>
                <a:gd name="connsiteX21" fmla="*/ 726805 w 3879327"/>
                <a:gd name="connsiteY21" fmla="*/ 131543 h 1909892"/>
                <a:gd name="connsiteX22" fmla="*/ 887079 w 3879327"/>
                <a:gd name="connsiteY22" fmla="*/ 96063 h 1909892"/>
                <a:gd name="connsiteX23" fmla="*/ 970275 w 3879327"/>
                <a:gd name="connsiteY23" fmla="*/ 149895 h 1909892"/>
                <a:gd name="connsiteX24" fmla="*/ 861387 w 3879327"/>
                <a:gd name="connsiteY24" fmla="*/ 149895 h 1909892"/>
                <a:gd name="connsiteX25" fmla="*/ 887079 w 3879327"/>
                <a:gd name="connsiteY25" fmla="*/ 96063 h 1909892"/>
                <a:gd name="connsiteX26" fmla="*/ 3767952 w 3879327"/>
                <a:gd name="connsiteY26" fmla="*/ 0 h 1909892"/>
                <a:gd name="connsiteX27" fmla="*/ 3877637 w 3879327"/>
                <a:gd name="connsiteY27" fmla="*/ 0 h 1909892"/>
                <a:gd name="connsiteX28" fmla="*/ 3878460 w 3879327"/>
                <a:gd name="connsiteY28" fmla="*/ 111967 h 1909892"/>
                <a:gd name="connsiteX29" fmla="*/ 3869895 w 3879327"/>
                <a:gd name="connsiteY29" fmla="*/ 153565 h 1909892"/>
                <a:gd name="connsiteX30" fmla="*/ 3789146 w 3879327"/>
                <a:gd name="connsiteY30" fmla="*/ 47124 h 1909892"/>
                <a:gd name="connsiteX31" fmla="*/ 3768959 w 3879327"/>
                <a:gd name="connsiteY31" fmla="*/ 1244 h 1909892"/>
                <a:gd name="connsiteX32" fmla="*/ 2364134 w 3879327"/>
                <a:gd name="connsiteY32" fmla="*/ 0 h 1909892"/>
                <a:gd name="connsiteX33" fmla="*/ 3723105 w 3879327"/>
                <a:gd name="connsiteY33" fmla="*/ 0 h 1909892"/>
                <a:gd name="connsiteX34" fmla="*/ 3753666 w 3879327"/>
                <a:gd name="connsiteY34" fmla="*/ 49571 h 1909892"/>
                <a:gd name="connsiteX35" fmla="*/ 3765901 w 3879327"/>
                <a:gd name="connsiteY35" fmla="*/ 91169 h 1909892"/>
                <a:gd name="connsiteX36" fmla="*/ 3795264 w 3879327"/>
                <a:gd name="connsiteY36" fmla="*/ 157236 h 1909892"/>
                <a:gd name="connsiteX37" fmla="*/ 3842979 w 3879327"/>
                <a:gd name="connsiteY37" fmla="*/ 267348 h 1909892"/>
                <a:gd name="connsiteX38" fmla="*/ 3858885 w 3879327"/>
                <a:gd name="connsiteY38" fmla="*/ 340756 h 1909892"/>
                <a:gd name="connsiteX39" fmla="*/ 3697387 w 3879327"/>
                <a:gd name="connsiteY39" fmla="*/ 877859 h 1909892"/>
                <a:gd name="connsiteX40" fmla="*/ 3639884 w 3879327"/>
                <a:gd name="connsiteY40" fmla="*/ 990417 h 1909892"/>
                <a:gd name="connsiteX41" fmla="*/ 3614191 w 3879327"/>
                <a:gd name="connsiteY41" fmla="*/ 1016111 h 1909892"/>
                <a:gd name="connsiteX42" fmla="*/ 3597062 w 3879327"/>
                <a:gd name="connsiteY42" fmla="*/ 983076 h 1909892"/>
                <a:gd name="connsiteX43" fmla="*/ 3567699 w 3879327"/>
                <a:gd name="connsiteY43" fmla="*/ 894987 h 1909892"/>
                <a:gd name="connsiteX44" fmla="*/ 3593391 w 3879327"/>
                <a:gd name="connsiteY44" fmla="*/ 974513 h 1909892"/>
                <a:gd name="connsiteX45" fmla="*/ 3614191 w 3879327"/>
                <a:gd name="connsiteY45" fmla="*/ 1024676 h 1909892"/>
                <a:gd name="connsiteX46" fmla="*/ 3468599 w 3879327"/>
                <a:gd name="connsiteY46" fmla="*/ 1253463 h 1909892"/>
                <a:gd name="connsiteX47" fmla="*/ 3266726 w 3879327"/>
                <a:gd name="connsiteY47" fmla="*/ 1473688 h 1909892"/>
                <a:gd name="connsiteX48" fmla="*/ 3171296 w 3879327"/>
                <a:gd name="connsiteY48" fmla="*/ 1556883 h 1909892"/>
                <a:gd name="connsiteX49" fmla="*/ 3154167 w 3879327"/>
                <a:gd name="connsiteY49" fmla="*/ 1515286 h 1909892"/>
                <a:gd name="connsiteX50" fmla="*/ 3105228 w 3879327"/>
                <a:gd name="connsiteY50" fmla="*/ 1358682 h 1909892"/>
                <a:gd name="connsiteX51" fmla="*/ 3123580 w 3879327"/>
                <a:gd name="connsiteY51" fmla="*/ 1155586 h 1909892"/>
                <a:gd name="connsiteX52" fmla="*/ 3135814 w 3879327"/>
                <a:gd name="connsiteY52" fmla="*/ 1061380 h 1909892"/>
                <a:gd name="connsiteX53" fmla="*/ 3111345 w 3879327"/>
                <a:gd name="connsiteY53" fmla="*/ 943925 h 1909892"/>
                <a:gd name="connsiteX54" fmla="*/ 3068524 w 3879327"/>
                <a:gd name="connsiteY54" fmla="*/ 859507 h 1909892"/>
                <a:gd name="connsiteX55" fmla="*/ 3034267 w 3879327"/>
                <a:gd name="connsiteY55" fmla="*/ 689444 h 1909892"/>
                <a:gd name="connsiteX56" fmla="*/ 3039161 w 3879327"/>
                <a:gd name="connsiteY56" fmla="*/ 663752 h 1909892"/>
                <a:gd name="connsiteX57" fmla="*/ 2969423 w 3879327"/>
                <a:gd name="connsiteY57" fmla="*/ 602578 h 1909892"/>
                <a:gd name="connsiteX58" fmla="*/ 2921708 w 3879327"/>
                <a:gd name="connsiteY58" fmla="*/ 585450 h 1909892"/>
                <a:gd name="connsiteX59" fmla="*/ 2816490 w 3879327"/>
                <a:gd name="connsiteY59" fmla="*/ 552416 h 1909892"/>
                <a:gd name="connsiteX60" fmla="*/ 2761433 w 3879327"/>
                <a:gd name="connsiteY60" fmla="*/ 579332 h 1909892"/>
                <a:gd name="connsiteX61" fmla="*/ 2695366 w 3879327"/>
                <a:gd name="connsiteY61" fmla="*/ 585450 h 1909892"/>
                <a:gd name="connsiteX62" fmla="*/ 2610947 w 3879327"/>
                <a:gd name="connsiteY62" fmla="*/ 594014 h 1909892"/>
                <a:gd name="connsiteX63" fmla="*/ 2525304 w 3879327"/>
                <a:gd name="connsiteY63" fmla="*/ 576885 h 1909892"/>
                <a:gd name="connsiteX64" fmla="*/ 2455566 w 3879327"/>
                <a:gd name="connsiteY64" fmla="*/ 516936 h 1909892"/>
                <a:gd name="connsiteX65" fmla="*/ 2426203 w 3879327"/>
                <a:gd name="connsiteY65" fmla="*/ 480232 h 1909892"/>
                <a:gd name="connsiteX66" fmla="*/ 2352795 w 3879327"/>
                <a:gd name="connsiteY66" fmla="*/ 368895 h 1909892"/>
                <a:gd name="connsiteX67" fmla="*/ 2330772 w 3879327"/>
                <a:gd name="connsiteY67" fmla="*/ 258783 h 1909892"/>
                <a:gd name="connsiteX68" fmla="*/ 2339337 w 3879327"/>
                <a:gd name="connsiteY68" fmla="*/ 80157 h 1909892"/>
                <a:gd name="connsiteX69" fmla="*/ 2338113 w 3879327"/>
                <a:gd name="connsiteY69" fmla="*/ 50794 h 1909892"/>
                <a:gd name="connsiteX70" fmla="*/ 578273 w 3879327"/>
                <a:gd name="connsiteY70" fmla="*/ 0 h 1909892"/>
                <a:gd name="connsiteX71" fmla="*/ 701190 w 3879327"/>
                <a:gd name="connsiteY71" fmla="*/ 0 h 1909892"/>
                <a:gd name="connsiteX72" fmla="*/ 712123 w 3879327"/>
                <a:gd name="connsiteY72" fmla="*/ 5526 h 1909892"/>
                <a:gd name="connsiteX73" fmla="*/ 819789 w 3879327"/>
                <a:gd name="connsiteY73" fmla="*/ 80157 h 1909892"/>
                <a:gd name="connsiteX74" fmla="*/ 731699 w 3879327"/>
                <a:gd name="connsiteY74" fmla="*/ 64253 h 1909892"/>
                <a:gd name="connsiteX75" fmla="*/ 666856 w 3879327"/>
                <a:gd name="connsiteY75" fmla="*/ 15314 h 1909892"/>
                <a:gd name="connsiteX76" fmla="*/ 664034 w 3879327"/>
                <a:gd name="connsiteY76" fmla="*/ 14263 h 1909892"/>
                <a:gd name="connsiteX77" fmla="*/ 666856 w 3879327"/>
                <a:gd name="connsiteY77" fmla="*/ 16537 h 1909892"/>
                <a:gd name="connsiteX78" fmla="*/ 568978 w 3879327"/>
                <a:gd name="connsiteY78" fmla="*/ 25102 h 1909892"/>
                <a:gd name="connsiteX79" fmla="*/ 575153 w 3879327"/>
                <a:gd name="connsiteY79" fmla="*/ 3423 h 1909892"/>
                <a:gd name="connsiteX80" fmla="*/ 10781 w 3879327"/>
                <a:gd name="connsiteY80" fmla="*/ 0 h 1909892"/>
                <a:gd name="connsiteX81" fmla="*/ 229452 w 3879327"/>
                <a:gd name="connsiteY81" fmla="*/ 0 h 1909892"/>
                <a:gd name="connsiteX82" fmla="*/ 227783 w 3879327"/>
                <a:gd name="connsiteY82" fmla="*/ 23572 h 1909892"/>
                <a:gd name="connsiteX83" fmla="*/ 242312 w 3879327"/>
                <a:gd name="connsiteY83" fmla="*/ 88722 h 1909892"/>
                <a:gd name="connsiteX84" fmla="*/ 303485 w 3879327"/>
                <a:gd name="connsiteY84" fmla="*/ 125426 h 1909892"/>
                <a:gd name="connsiteX85" fmla="*/ 401363 w 3879327"/>
                <a:gd name="connsiteY85" fmla="*/ 50794 h 1909892"/>
                <a:gd name="connsiteX86" fmla="*/ 487005 w 3879327"/>
                <a:gd name="connsiteY86" fmla="*/ 25102 h 1909892"/>
                <a:gd name="connsiteX87" fmla="*/ 489452 w 3879327"/>
                <a:gd name="connsiteY87" fmla="*/ 52018 h 1909892"/>
                <a:gd name="connsiteX88" fmla="*/ 427055 w 3879327"/>
                <a:gd name="connsiteY88" fmla="*/ 191493 h 1909892"/>
                <a:gd name="connsiteX89" fmla="*/ 445407 w 3879327"/>
                <a:gd name="connsiteY89" fmla="*/ 217185 h 1909892"/>
                <a:gd name="connsiteX90" fmla="*/ 516369 w 3879327"/>
                <a:gd name="connsiteY90" fmla="*/ 218410 h 1909892"/>
                <a:gd name="connsiteX91" fmla="*/ 554295 w 3879327"/>
                <a:gd name="connsiteY91" fmla="*/ 272242 h 1909892"/>
                <a:gd name="connsiteX92" fmla="*/ 537167 w 3879327"/>
                <a:gd name="connsiteY92" fmla="*/ 344426 h 1909892"/>
                <a:gd name="connsiteX93" fmla="*/ 567754 w 3879327"/>
                <a:gd name="connsiteY93" fmla="*/ 433740 h 1909892"/>
                <a:gd name="connsiteX94" fmla="*/ 631375 w 3879327"/>
                <a:gd name="connsiteY94" fmla="*/ 432516 h 1909892"/>
                <a:gd name="connsiteX95" fmla="*/ 679089 w 3879327"/>
                <a:gd name="connsiteY95" fmla="*/ 441081 h 1909892"/>
                <a:gd name="connsiteX96" fmla="*/ 731699 w 3879327"/>
                <a:gd name="connsiteY96" fmla="*/ 433740 h 1909892"/>
                <a:gd name="connsiteX97" fmla="*/ 839364 w 3879327"/>
                <a:gd name="connsiteY97" fmla="*/ 357885 h 1909892"/>
                <a:gd name="connsiteX98" fmla="*/ 852822 w 3879327"/>
                <a:gd name="connsiteY98" fmla="*/ 370120 h 1909892"/>
                <a:gd name="connsiteX99" fmla="*/ 883409 w 3879327"/>
                <a:gd name="connsiteY99" fmla="*/ 376236 h 1909892"/>
                <a:gd name="connsiteX100" fmla="*/ 942135 w 3879327"/>
                <a:gd name="connsiteY100" fmla="*/ 381130 h 1909892"/>
                <a:gd name="connsiteX101" fmla="*/ 1058364 w 3879327"/>
                <a:gd name="connsiteY101" fmla="*/ 401930 h 1909892"/>
                <a:gd name="connsiteX102" fmla="*/ 1101186 w 3879327"/>
                <a:gd name="connsiteY102" fmla="*/ 412940 h 1909892"/>
                <a:gd name="connsiteX103" fmla="*/ 1158689 w 3879327"/>
                <a:gd name="connsiteY103" fmla="*/ 466773 h 1909892"/>
                <a:gd name="connsiteX104" fmla="*/ 1334868 w 3879327"/>
                <a:gd name="connsiteY104" fmla="*/ 569544 h 1909892"/>
                <a:gd name="connsiteX105" fmla="*/ 1424182 w 3879327"/>
                <a:gd name="connsiteY105" fmla="*/ 721254 h 1909892"/>
                <a:gd name="connsiteX106" fmla="*/ 1410723 w 3879327"/>
                <a:gd name="connsiteY106" fmla="*/ 746948 h 1909892"/>
                <a:gd name="connsiteX107" fmla="*/ 1408276 w 3879327"/>
                <a:gd name="connsiteY107" fmla="*/ 802003 h 1909892"/>
                <a:gd name="connsiteX108" fmla="*/ 1433970 w 3879327"/>
                <a:gd name="connsiteY108" fmla="*/ 805674 h 1909892"/>
                <a:gd name="connsiteX109" fmla="*/ 1522059 w 3879327"/>
                <a:gd name="connsiteY109" fmla="*/ 773864 h 1909892"/>
                <a:gd name="connsiteX110" fmla="*/ 1634618 w 3879327"/>
                <a:gd name="connsiteY110" fmla="*/ 832590 h 1909892"/>
                <a:gd name="connsiteX111" fmla="*/ 1771647 w 3879327"/>
                <a:gd name="connsiteY111" fmla="*/ 894987 h 1909892"/>
                <a:gd name="connsiteX112" fmla="*/ 1831596 w 3879327"/>
                <a:gd name="connsiteY112" fmla="*/ 930468 h 1909892"/>
                <a:gd name="connsiteX113" fmla="*/ 1826702 w 3879327"/>
                <a:gd name="connsiteY113" fmla="*/ 1036909 h 1909892"/>
                <a:gd name="connsiteX114" fmla="*/ 1749624 w 3879327"/>
                <a:gd name="connsiteY114" fmla="*/ 1153139 h 1909892"/>
                <a:gd name="connsiteX115" fmla="*/ 1734943 w 3879327"/>
                <a:gd name="connsiteY115" fmla="*/ 1217982 h 1909892"/>
                <a:gd name="connsiteX116" fmla="*/ 1694568 w 3879327"/>
                <a:gd name="connsiteY116" fmla="*/ 1445547 h 1909892"/>
                <a:gd name="connsiteX117" fmla="*/ 1651747 w 3879327"/>
                <a:gd name="connsiteY117" fmla="*/ 1478581 h 1909892"/>
                <a:gd name="connsiteX118" fmla="*/ 1555092 w 3879327"/>
                <a:gd name="connsiteY118" fmla="*/ 1523849 h 1909892"/>
                <a:gd name="connsiteX119" fmla="*/ 1522059 w 3879327"/>
                <a:gd name="connsiteY119" fmla="*/ 1586247 h 1909892"/>
                <a:gd name="connsiteX120" fmla="*/ 1485355 w 3879327"/>
                <a:gd name="connsiteY120" fmla="*/ 1742851 h 1909892"/>
                <a:gd name="connsiteX121" fmla="*/ 1431523 w 3879327"/>
                <a:gd name="connsiteY121" fmla="*/ 1843175 h 1909892"/>
                <a:gd name="connsiteX122" fmla="*/ 1397266 w 3879327"/>
                <a:gd name="connsiteY122" fmla="*/ 1867644 h 1909892"/>
                <a:gd name="connsiteX123" fmla="*/ 1353221 w 3879327"/>
                <a:gd name="connsiteY123" fmla="*/ 1859079 h 1909892"/>
                <a:gd name="connsiteX124" fmla="*/ 1334868 w 3879327"/>
                <a:gd name="connsiteY124" fmla="*/ 1867644 h 1909892"/>
                <a:gd name="connsiteX125" fmla="*/ 1353221 w 3879327"/>
                <a:gd name="connsiteY125" fmla="*/ 1901901 h 1909892"/>
                <a:gd name="connsiteX126" fmla="*/ 1326304 w 3879327"/>
                <a:gd name="connsiteY126" fmla="*/ 1906795 h 1909892"/>
                <a:gd name="connsiteX127" fmla="*/ 995968 w 3879327"/>
                <a:gd name="connsiteY127" fmla="*/ 1766096 h 1909892"/>
                <a:gd name="connsiteX128" fmla="*/ 956817 w 3879327"/>
                <a:gd name="connsiteY128" fmla="*/ 1708593 h 1909892"/>
                <a:gd name="connsiteX129" fmla="*/ 937242 w 3879327"/>
                <a:gd name="connsiteY129" fmla="*/ 1657208 h 1909892"/>
                <a:gd name="connsiteX130" fmla="*/ 916442 w 3879327"/>
                <a:gd name="connsiteY130" fmla="*/ 1399055 h 1909892"/>
                <a:gd name="connsiteX131" fmla="*/ 850375 w 3879327"/>
                <a:gd name="connsiteY131" fmla="*/ 1306072 h 1909892"/>
                <a:gd name="connsiteX132" fmla="*/ 682760 w 3879327"/>
                <a:gd name="connsiteY132" fmla="*/ 1107870 h 1909892"/>
                <a:gd name="connsiteX133" fmla="*/ 598340 w 3879327"/>
                <a:gd name="connsiteY133" fmla="*/ 958607 h 1909892"/>
                <a:gd name="connsiteX134" fmla="*/ 591000 w 3879327"/>
                <a:gd name="connsiteY134" fmla="*/ 864401 h 1909892"/>
                <a:gd name="connsiteX135" fmla="*/ 595893 w 3879327"/>
                <a:gd name="connsiteY135" fmla="*/ 831366 h 1909892"/>
                <a:gd name="connsiteX136" fmla="*/ 624034 w 3879327"/>
                <a:gd name="connsiteY136" fmla="*/ 701679 h 1909892"/>
                <a:gd name="connsiteX137" fmla="*/ 681536 w 3879327"/>
                <a:gd name="connsiteY137" fmla="*/ 554863 h 1909892"/>
                <a:gd name="connsiteX138" fmla="*/ 663185 w 3879327"/>
                <a:gd name="connsiteY138" fmla="*/ 486348 h 1909892"/>
                <a:gd name="connsiteX139" fmla="*/ 631375 w 3879327"/>
                <a:gd name="connsiteY139" fmla="*/ 485126 h 1909892"/>
                <a:gd name="connsiteX140" fmla="*/ 579989 w 3879327"/>
                <a:gd name="connsiteY140" fmla="*/ 494913 h 1909892"/>
                <a:gd name="connsiteX141" fmla="*/ 513922 w 3879327"/>
                <a:gd name="connsiteY141" fmla="*/ 452091 h 1909892"/>
                <a:gd name="connsiteX142" fmla="*/ 445407 w 3879327"/>
                <a:gd name="connsiteY142" fmla="*/ 343203 h 1909892"/>
                <a:gd name="connsiteX143" fmla="*/ 403810 w 3879327"/>
                <a:gd name="connsiteY143" fmla="*/ 308946 h 1909892"/>
                <a:gd name="connsiteX144" fmla="*/ 291250 w 3879327"/>
                <a:gd name="connsiteY144" fmla="*/ 235538 h 1909892"/>
                <a:gd name="connsiteX145" fmla="*/ 254546 w 3879327"/>
                <a:gd name="connsiteY145" fmla="*/ 217185 h 1909892"/>
                <a:gd name="connsiteX146" fmla="*/ 139540 w 3879327"/>
                <a:gd name="connsiteY146" fmla="*/ 189046 h 1909892"/>
                <a:gd name="connsiteX147" fmla="*/ 25757 w 3879327"/>
                <a:gd name="connsiteY147" fmla="*/ 105851 h 1909892"/>
                <a:gd name="connsiteX148" fmla="*/ 6182 w 3879327"/>
                <a:gd name="connsiteY148" fmla="*/ 31218 h 19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879327" h="1909892">
                  <a:moveTo>
                    <a:pt x="3667412" y="737466"/>
                  </a:moveTo>
                  <a:cubicBezTo>
                    <a:pt x="3656707" y="737466"/>
                    <a:pt x="3647837" y="742665"/>
                    <a:pt x="3643554" y="757958"/>
                  </a:cubicBezTo>
                  <a:cubicBezTo>
                    <a:pt x="3638660" y="777534"/>
                    <a:pt x="3614191" y="808121"/>
                    <a:pt x="3647224" y="824025"/>
                  </a:cubicBezTo>
                  <a:cubicBezTo>
                    <a:pt x="3686376" y="842378"/>
                    <a:pt x="3685152" y="800780"/>
                    <a:pt x="3698611" y="782428"/>
                  </a:cubicBezTo>
                  <a:cubicBezTo>
                    <a:pt x="3699834" y="781205"/>
                    <a:pt x="3701058" y="777534"/>
                    <a:pt x="3702281" y="775087"/>
                  </a:cubicBezTo>
                  <a:cubicBezTo>
                    <a:pt x="3708397" y="765299"/>
                    <a:pt x="3709621" y="756735"/>
                    <a:pt x="3702281" y="748170"/>
                  </a:cubicBezTo>
                  <a:cubicBezTo>
                    <a:pt x="3690659" y="742665"/>
                    <a:pt x="3678118" y="737466"/>
                    <a:pt x="3667412" y="737466"/>
                  </a:cubicBezTo>
                  <a:close/>
                  <a:moveTo>
                    <a:pt x="3140708" y="293040"/>
                  </a:moveTo>
                  <a:cubicBezTo>
                    <a:pt x="3132143" y="289371"/>
                    <a:pt x="3127249" y="299158"/>
                    <a:pt x="3129696" y="306499"/>
                  </a:cubicBezTo>
                  <a:cubicBezTo>
                    <a:pt x="3134590" y="321181"/>
                    <a:pt x="3139484" y="338309"/>
                    <a:pt x="3159060" y="340756"/>
                  </a:cubicBezTo>
                  <a:cubicBezTo>
                    <a:pt x="3168847" y="341979"/>
                    <a:pt x="3176188" y="335862"/>
                    <a:pt x="3178635" y="324851"/>
                  </a:cubicBezTo>
                  <a:cubicBezTo>
                    <a:pt x="3166400" y="315063"/>
                    <a:pt x="3154166" y="301605"/>
                    <a:pt x="3140708" y="293040"/>
                  </a:cubicBezTo>
                  <a:close/>
                  <a:moveTo>
                    <a:pt x="1020437" y="138884"/>
                  </a:moveTo>
                  <a:cubicBezTo>
                    <a:pt x="1024108" y="141330"/>
                    <a:pt x="1031449" y="142553"/>
                    <a:pt x="1032672" y="146224"/>
                  </a:cubicBezTo>
                  <a:cubicBezTo>
                    <a:pt x="1036343" y="156012"/>
                    <a:pt x="1026555" y="157235"/>
                    <a:pt x="1020437" y="159682"/>
                  </a:cubicBezTo>
                  <a:cubicBezTo>
                    <a:pt x="1014321" y="162129"/>
                    <a:pt x="1008203" y="158459"/>
                    <a:pt x="1006980" y="152341"/>
                  </a:cubicBezTo>
                  <a:cubicBezTo>
                    <a:pt x="1002086" y="142553"/>
                    <a:pt x="1010650" y="141330"/>
                    <a:pt x="1020437" y="138884"/>
                  </a:cubicBezTo>
                  <a:close/>
                  <a:moveTo>
                    <a:pt x="726805" y="131543"/>
                  </a:moveTo>
                  <a:cubicBezTo>
                    <a:pt x="736593" y="133990"/>
                    <a:pt x="745158" y="137659"/>
                    <a:pt x="751274" y="146224"/>
                  </a:cubicBezTo>
                  <a:cubicBezTo>
                    <a:pt x="751274" y="153564"/>
                    <a:pt x="746381" y="156012"/>
                    <a:pt x="740264" y="156012"/>
                  </a:cubicBezTo>
                  <a:cubicBezTo>
                    <a:pt x="729252" y="157235"/>
                    <a:pt x="719464" y="154788"/>
                    <a:pt x="715795" y="143777"/>
                  </a:cubicBezTo>
                  <a:cubicBezTo>
                    <a:pt x="712123" y="135212"/>
                    <a:pt x="719464" y="130319"/>
                    <a:pt x="726805" y="131543"/>
                  </a:cubicBezTo>
                  <a:close/>
                  <a:moveTo>
                    <a:pt x="887079" y="96063"/>
                  </a:moveTo>
                  <a:cubicBezTo>
                    <a:pt x="926230" y="89945"/>
                    <a:pt x="948252" y="109520"/>
                    <a:pt x="970275" y="149895"/>
                  </a:cubicBezTo>
                  <a:cubicBezTo>
                    <a:pt x="928677" y="130320"/>
                    <a:pt x="896867" y="174365"/>
                    <a:pt x="861387" y="149895"/>
                  </a:cubicBezTo>
                  <a:cubicBezTo>
                    <a:pt x="857716" y="125426"/>
                    <a:pt x="846705" y="97286"/>
                    <a:pt x="887079" y="96063"/>
                  </a:cubicBezTo>
                  <a:close/>
                  <a:moveTo>
                    <a:pt x="3767952" y="0"/>
                  </a:moveTo>
                  <a:lnTo>
                    <a:pt x="3877637" y="0"/>
                  </a:lnTo>
                  <a:lnTo>
                    <a:pt x="3878460" y="111967"/>
                  </a:lnTo>
                  <a:cubicBezTo>
                    <a:pt x="3878460" y="125426"/>
                    <a:pt x="3883354" y="141330"/>
                    <a:pt x="3869895" y="153565"/>
                  </a:cubicBezTo>
                  <a:cubicBezTo>
                    <a:pt x="3833191" y="125426"/>
                    <a:pt x="3796487" y="97286"/>
                    <a:pt x="3789146" y="47124"/>
                  </a:cubicBezTo>
                  <a:cubicBezTo>
                    <a:pt x="3786699" y="28772"/>
                    <a:pt x="3778747" y="14396"/>
                    <a:pt x="3768959" y="1244"/>
                  </a:cubicBezTo>
                  <a:close/>
                  <a:moveTo>
                    <a:pt x="2364134" y="0"/>
                  </a:moveTo>
                  <a:lnTo>
                    <a:pt x="3723105" y="0"/>
                  </a:lnTo>
                  <a:lnTo>
                    <a:pt x="3753666" y="49571"/>
                  </a:lnTo>
                  <a:cubicBezTo>
                    <a:pt x="3763454" y="60582"/>
                    <a:pt x="3764677" y="76487"/>
                    <a:pt x="3765901" y="91169"/>
                  </a:cubicBezTo>
                  <a:cubicBezTo>
                    <a:pt x="3768348" y="116861"/>
                    <a:pt x="3779360" y="137661"/>
                    <a:pt x="3795264" y="157236"/>
                  </a:cubicBezTo>
                  <a:cubicBezTo>
                    <a:pt x="3822181" y="189046"/>
                    <a:pt x="3834415" y="226973"/>
                    <a:pt x="3842979" y="267348"/>
                  </a:cubicBezTo>
                  <a:cubicBezTo>
                    <a:pt x="3873566" y="286924"/>
                    <a:pt x="3862554" y="316287"/>
                    <a:pt x="3858885" y="340756"/>
                  </a:cubicBezTo>
                  <a:cubicBezTo>
                    <a:pt x="3828299" y="526723"/>
                    <a:pt x="3780583" y="707797"/>
                    <a:pt x="3697387" y="877859"/>
                  </a:cubicBezTo>
                  <a:cubicBezTo>
                    <a:pt x="3679034" y="915786"/>
                    <a:pt x="3661905" y="954937"/>
                    <a:pt x="3639884" y="990417"/>
                  </a:cubicBezTo>
                  <a:cubicBezTo>
                    <a:pt x="3633766" y="1001429"/>
                    <a:pt x="3631319" y="1016111"/>
                    <a:pt x="3614191" y="1016111"/>
                  </a:cubicBezTo>
                  <a:cubicBezTo>
                    <a:pt x="3601956" y="1008770"/>
                    <a:pt x="3601956" y="994088"/>
                    <a:pt x="3597062" y="983076"/>
                  </a:cubicBezTo>
                  <a:cubicBezTo>
                    <a:pt x="3578711" y="959831"/>
                    <a:pt x="3581157" y="929244"/>
                    <a:pt x="3567699" y="894987"/>
                  </a:cubicBezTo>
                  <a:cubicBezTo>
                    <a:pt x="3579934" y="925574"/>
                    <a:pt x="3575040" y="953713"/>
                    <a:pt x="3593391" y="974513"/>
                  </a:cubicBezTo>
                  <a:cubicBezTo>
                    <a:pt x="3601956" y="990417"/>
                    <a:pt x="3600732" y="1009993"/>
                    <a:pt x="3614191" y="1024676"/>
                  </a:cubicBezTo>
                  <a:cubicBezTo>
                    <a:pt x="3579934" y="1110318"/>
                    <a:pt x="3522430" y="1180055"/>
                    <a:pt x="3468599" y="1253463"/>
                  </a:cubicBezTo>
                  <a:cubicBezTo>
                    <a:pt x="3408648" y="1334212"/>
                    <a:pt x="3337687" y="1403951"/>
                    <a:pt x="3266726" y="1473688"/>
                  </a:cubicBezTo>
                  <a:cubicBezTo>
                    <a:pt x="3236140" y="1504274"/>
                    <a:pt x="3204329" y="1529967"/>
                    <a:pt x="3171296" y="1556883"/>
                  </a:cubicBezTo>
                  <a:cubicBezTo>
                    <a:pt x="3156614" y="1544649"/>
                    <a:pt x="3171296" y="1523849"/>
                    <a:pt x="3154167" y="1515286"/>
                  </a:cubicBezTo>
                  <a:cubicBezTo>
                    <a:pt x="3161508" y="1455335"/>
                    <a:pt x="3132145" y="1406396"/>
                    <a:pt x="3105228" y="1358682"/>
                  </a:cubicBezTo>
                  <a:cubicBezTo>
                    <a:pt x="3062406" y="1284049"/>
                    <a:pt x="3090547" y="1219206"/>
                    <a:pt x="3123580" y="1155586"/>
                  </a:cubicBezTo>
                  <a:cubicBezTo>
                    <a:pt x="3140708" y="1122553"/>
                    <a:pt x="3148049" y="1098084"/>
                    <a:pt x="3135814" y="1061380"/>
                  </a:cubicBezTo>
                  <a:cubicBezTo>
                    <a:pt x="3123580" y="1023451"/>
                    <a:pt x="3127251" y="983076"/>
                    <a:pt x="3111345" y="943925"/>
                  </a:cubicBezTo>
                  <a:cubicBezTo>
                    <a:pt x="3099110" y="914563"/>
                    <a:pt x="3094216" y="880305"/>
                    <a:pt x="3068524" y="859507"/>
                  </a:cubicBezTo>
                  <a:cubicBezTo>
                    <a:pt x="3011021" y="811791"/>
                    <a:pt x="3018361" y="751842"/>
                    <a:pt x="3034267" y="689444"/>
                  </a:cubicBezTo>
                  <a:cubicBezTo>
                    <a:pt x="3036714" y="680880"/>
                    <a:pt x="3039161" y="672315"/>
                    <a:pt x="3039161" y="663752"/>
                  </a:cubicBezTo>
                  <a:cubicBezTo>
                    <a:pt x="3042831" y="614813"/>
                    <a:pt x="3017139" y="591567"/>
                    <a:pt x="2969423" y="602578"/>
                  </a:cubicBezTo>
                  <a:cubicBezTo>
                    <a:pt x="2948624" y="607472"/>
                    <a:pt x="2933943" y="607472"/>
                    <a:pt x="2921708" y="585450"/>
                  </a:cubicBezTo>
                  <a:cubicBezTo>
                    <a:pt x="2897239" y="542628"/>
                    <a:pt x="2860535" y="531617"/>
                    <a:pt x="2816490" y="552416"/>
                  </a:cubicBezTo>
                  <a:cubicBezTo>
                    <a:pt x="2798137" y="560981"/>
                    <a:pt x="2778562" y="569544"/>
                    <a:pt x="2761433" y="579332"/>
                  </a:cubicBezTo>
                  <a:cubicBezTo>
                    <a:pt x="2739411" y="591567"/>
                    <a:pt x="2718612" y="595238"/>
                    <a:pt x="2695366" y="585450"/>
                  </a:cubicBezTo>
                  <a:cubicBezTo>
                    <a:pt x="2666003" y="573215"/>
                    <a:pt x="2635417" y="578109"/>
                    <a:pt x="2610947" y="594014"/>
                  </a:cubicBezTo>
                  <a:cubicBezTo>
                    <a:pt x="2574243" y="618483"/>
                    <a:pt x="2547327" y="598907"/>
                    <a:pt x="2525304" y="576885"/>
                  </a:cubicBezTo>
                  <a:cubicBezTo>
                    <a:pt x="2503282" y="554863"/>
                    <a:pt x="2480035" y="535287"/>
                    <a:pt x="2455566" y="516936"/>
                  </a:cubicBezTo>
                  <a:cubicBezTo>
                    <a:pt x="2442109" y="507148"/>
                    <a:pt x="2429874" y="496136"/>
                    <a:pt x="2426203" y="480232"/>
                  </a:cubicBezTo>
                  <a:cubicBezTo>
                    <a:pt x="2416415" y="432516"/>
                    <a:pt x="2382158" y="403153"/>
                    <a:pt x="2352795" y="368895"/>
                  </a:cubicBezTo>
                  <a:cubicBezTo>
                    <a:pt x="2336890" y="350544"/>
                    <a:pt x="2322209" y="280806"/>
                    <a:pt x="2330772" y="258783"/>
                  </a:cubicBezTo>
                  <a:cubicBezTo>
                    <a:pt x="2354019" y="201281"/>
                    <a:pt x="2361360" y="141330"/>
                    <a:pt x="2339337" y="80157"/>
                  </a:cubicBezTo>
                  <a:cubicBezTo>
                    <a:pt x="2335666" y="70369"/>
                    <a:pt x="2331996" y="60582"/>
                    <a:pt x="2338113" y="50794"/>
                  </a:cubicBezTo>
                  <a:close/>
                  <a:moveTo>
                    <a:pt x="578273" y="0"/>
                  </a:moveTo>
                  <a:lnTo>
                    <a:pt x="701190" y="0"/>
                  </a:lnTo>
                  <a:lnTo>
                    <a:pt x="712123" y="5526"/>
                  </a:lnTo>
                  <a:cubicBezTo>
                    <a:pt x="747605" y="31218"/>
                    <a:pt x="784309" y="52018"/>
                    <a:pt x="819789" y="80157"/>
                  </a:cubicBezTo>
                  <a:cubicBezTo>
                    <a:pt x="786756" y="89945"/>
                    <a:pt x="752499" y="109520"/>
                    <a:pt x="731699" y="64253"/>
                  </a:cubicBezTo>
                  <a:cubicBezTo>
                    <a:pt x="718241" y="36112"/>
                    <a:pt x="685207" y="36112"/>
                    <a:pt x="666856" y="15314"/>
                  </a:cubicBezTo>
                  <a:lnTo>
                    <a:pt x="664034" y="14263"/>
                  </a:lnTo>
                  <a:lnTo>
                    <a:pt x="666856" y="16537"/>
                  </a:lnTo>
                  <a:cubicBezTo>
                    <a:pt x="635046" y="14090"/>
                    <a:pt x="600789" y="-12826"/>
                    <a:pt x="568978" y="25102"/>
                  </a:cubicBezTo>
                  <a:cubicBezTo>
                    <a:pt x="569896" y="16231"/>
                    <a:pt x="572037" y="9120"/>
                    <a:pt x="575153" y="3423"/>
                  </a:cubicBezTo>
                  <a:close/>
                  <a:moveTo>
                    <a:pt x="10781" y="0"/>
                  </a:moveTo>
                  <a:lnTo>
                    <a:pt x="229452" y="0"/>
                  </a:lnTo>
                  <a:lnTo>
                    <a:pt x="227783" y="23572"/>
                  </a:lnTo>
                  <a:cubicBezTo>
                    <a:pt x="229159" y="45594"/>
                    <a:pt x="233748" y="67311"/>
                    <a:pt x="242312" y="88722"/>
                  </a:cubicBezTo>
                  <a:cubicBezTo>
                    <a:pt x="252100" y="114414"/>
                    <a:pt x="271675" y="126649"/>
                    <a:pt x="303485" y="125426"/>
                  </a:cubicBezTo>
                  <a:cubicBezTo>
                    <a:pt x="354871" y="122979"/>
                    <a:pt x="387904" y="103404"/>
                    <a:pt x="401363" y="50794"/>
                  </a:cubicBezTo>
                  <a:cubicBezTo>
                    <a:pt x="406256" y="32442"/>
                    <a:pt x="471100" y="15314"/>
                    <a:pt x="487005" y="25102"/>
                  </a:cubicBezTo>
                  <a:cubicBezTo>
                    <a:pt x="499240" y="32442"/>
                    <a:pt x="494346" y="41006"/>
                    <a:pt x="489452" y="52018"/>
                  </a:cubicBezTo>
                  <a:cubicBezTo>
                    <a:pt x="468653" y="98510"/>
                    <a:pt x="450301" y="146224"/>
                    <a:pt x="427055" y="191493"/>
                  </a:cubicBezTo>
                  <a:cubicBezTo>
                    <a:pt x="412373" y="219632"/>
                    <a:pt x="427055" y="217185"/>
                    <a:pt x="445407" y="217185"/>
                  </a:cubicBezTo>
                  <a:cubicBezTo>
                    <a:pt x="468653" y="217185"/>
                    <a:pt x="493122" y="214738"/>
                    <a:pt x="516369" y="218410"/>
                  </a:cubicBezTo>
                  <a:cubicBezTo>
                    <a:pt x="545732" y="223303"/>
                    <a:pt x="566530" y="235538"/>
                    <a:pt x="554295" y="272242"/>
                  </a:cubicBezTo>
                  <a:cubicBezTo>
                    <a:pt x="546955" y="295487"/>
                    <a:pt x="545732" y="321181"/>
                    <a:pt x="537167" y="344426"/>
                  </a:cubicBezTo>
                  <a:cubicBezTo>
                    <a:pt x="522485" y="383577"/>
                    <a:pt x="545732" y="408046"/>
                    <a:pt x="567754" y="433740"/>
                  </a:cubicBezTo>
                  <a:cubicBezTo>
                    <a:pt x="588553" y="458209"/>
                    <a:pt x="610575" y="442304"/>
                    <a:pt x="631375" y="432516"/>
                  </a:cubicBezTo>
                  <a:cubicBezTo>
                    <a:pt x="648503" y="425175"/>
                    <a:pt x="668079" y="425175"/>
                    <a:pt x="679089" y="441081"/>
                  </a:cubicBezTo>
                  <a:cubicBezTo>
                    <a:pt x="702336" y="472891"/>
                    <a:pt x="724358" y="454538"/>
                    <a:pt x="731699" y="433740"/>
                  </a:cubicBezTo>
                  <a:cubicBezTo>
                    <a:pt x="750050" y="379907"/>
                    <a:pt x="798989" y="376236"/>
                    <a:pt x="839364" y="357885"/>
                  </a:cubicBezTo>
                  <a:cubicBezTo>
                    <a:pt x="851599" y="357885"/>
                    <a:pt x="855269" y="360332"/>
                    <a:pt x="852822" y="370120"/>
                  </a:cubicBezTo>
                  <a:cubicBezTo>
                    <a:pt x="858940" y="395812"/>
                    <a:pt x="874844" y="388471"/>
                    <a:pt x="883409" y="376236"/>
                  </a:cubicBezTo>
                  <a:cubicBezTo>
                    <a:pt x="906654" y="346873"/>
                    <a:pt x="926230" y="367673"/>
                    <a:pt x="942135" y="381130"/>
                  </a:cubicBezTo>
                  <a:cubicBezTo>
                    <a:pt x="977615" y="410493"/>
                    <a:pt x="1016766" y="415387"/>
                    <a:pt x="1058364" y="401930"/>
                  </a:cubicBezTo>
                  <a:cubicBezTo>
                    <a:pt x="1075493" y="395812"/>
                    <a:pt x="1087728" y="390918"/>
                    <a:pt x="1101186" y="412940"/>
                  </a:cubicBezTo>
                  <a:cubicBezTo>
                    <a:pt x="1114644" y="434963"/>
                    <a:pt x="1141560" y="447197"/>
                    <a:pt x="1158689" y="466773"/>
                  </a:cubicBezTo>
                  <a:cubicBezTo>
                    <a:pt x="1206405" y="521830"/>
                    <a:pt x="1261460" y="553640"/>
                    <a:pt x="1334868" y="569544"/>
                  </a:cubicBezTo>
                  <a:cubicBezTo>
                    <a:pt x="1394819" y="581779"/>
                    <a:pt x="1433970" y="668646"/>
                    <a:pt x="1424182" y="721254"/>
                  </a:cubicBezTo>
                  <a:cubicBezTo>
                    <a:pt x="1420511" y="731042"/>
                    <a:pt x="1416841" y="739607"/>
                    <a:pt x="1410723" y="746948"/>
                  </a:cubicBezTo>
                  <a:cubicBezTo>
                    <a:pt x="1392372" y="765299"/>
                    <a:pt x="1418064" y="784875"/>
                    <a:pt x="1408276" y="802003"/>
                  </a:cubicBezTo>
                  <a:cubicBezTo>
                    <a:pt x="1415617" y="811791"/>
                    <a:pt x="1425405" y="805674"/>
                    <a:pt x="1433970" y="805674"/>
                  </a:cubicBezTo>
                  <a:cubicBezTo>
                    <a:pt x="1463333" y="795886"/>
                    <a:pt x="1481684" y="754288"/>
                    <a:pt x="1522059" y="773864"/>
                  </a:cubicBezTo>
                  <a:cubicBezTo>
                    <a:pt x="1563657" y="786099"/>
                    <a:pt x="1588127" y="835037"/>
                    <a:pt x="1634618" y="832590"/>
                  </a:cubicBezTo>
                  <a:cubicBezTo>
                    <a:pt x="1692121" y="830143"/>
                    <a:pt x="1737390" y="849719"/>
                    <a:pt x="1771647" y="894987"/>
                  </a:cubicBezTo>
                  <a:cubicBezTo>
                    <a:pt x="1786328" y="914562"/>
                    <a:pt x="1823032" y="894987"/>
                    <a:pt x="1831596" y="930468"/>
                  </a:cubicBezTo>
                  <a:cubicBezTo>
                    <a:pt x="1840161" y="967172"/>
                    <a:pt x="1845055" y="1002652"/>
                    <a:pt x="1826702" y="1036909"/>
                  </a:cubicBezTo>
                  <a:cubicBezTo>
                    <a:pt x="1804680" y="1078507"/>
                    <a:pt x="1772870" y="1112764"/>
                    <a:pt x="1749624" y="1153139"/>
                  </a:cubicBezTo>
                  <a:cubicBezTo>
                    <a:pt x="1736166" y="1176384"/>
                    <a:pt x="1732496" y="1195960"/>
                    <a:pt x="1734943" y="1217982"/>
                  </a:cubicBezTo>
                  <a:cubicBezTo>
                    <a:pt x="1744731" y="1298731"/>
                    <a:pt x="1726378" y="1373363"/>
                    <a:pt x="1694568" y="1445547"/>
                  </a:cubicBezTo>
                  <a:cubicBezTo>
                    <a:pt x="1687227" y="1460229"/>
                    <a:pt x="1676216" y="1482251"/>
                    <a:pt x="1651747" y="1478581"/>
                  </a:cubicBezTo>
                  <a:cubicBezTo>
                    <a:pt x="1610149" y="1473688"/>
                    <a:pt x="1584456" y="1505498"/>
                    <a:pt x="1555092" y="1523849"/>
                  </a:cubicBezTo>
                  <a:cubicBezTo>
                    <a:pt x="1535517" y="1536084"/>
                    <a:pt x="1514719" y="1560553"/>
                    <a:pt x="1522059" y="1586247"/>
                  </a:cubicBezTo>
                  <a:cubicBezTo>
                    <a:pt x="1537964" y="1646196"/>
                    <a:pt x="1503707" y="1692688"/>
                    <a:pt x="1485355" y="1742851"/>
                  </a:cubicBezTo>
                  <a:cubicBezTo>
                    <a:pt x="1473121" y="1778330"/>
                    <a:pt x="1449874" y="1810141"/>
                    <a:pt x="1431523" y="1843175"/>
                  </a:cubicBezTo>
                  <a:cubicBezTo>
                    <a:pt x="1424182" y="1856632"/>
                    <a:pt x="1414394" y="1867644"/>
                    <a:pt x="1397266" y="1867644"/>
                  </a:cubicBezTo>
                  <a:cubicBezTo>
                    <a:pt x="1383807" y="1856632"/>
                    <a:pt x="1366678" y="1868867"/>
                    <a:pt x="1353221" y="1859079"/>
                  </a:cubicBezTo>
                  <a:cubicBezTo>
                    <a:pt x="1343433" y="1855410"/>
                    <a:pt x="1331198" y="1844398"/>
                    <a:pt x="1334868" y="1867644"/>
                  </a:cubicBezTo>
                  <a:cubicBezTo>
                    <a:pt x="1340986" y="1879879"/>
                    <a:pt x="1354444" y="1887220"/>
                    <a:pt x="1353221" y="1901901"/>
                  </a:cubicBezTo>
                  <a:cubicBezTo>
                    <a:pt x="1345880" y="1912912"/>
                    <a:pt x="1336092" y="1910465"/>
                    <a:pt x="1326304" y="1906795"/>
                  </a:cubicBezTo>
                  <a:cubicBezTo>
                    <a:pt x="1212521" y="1867644"/>
                    <a:pt x="1101186" y="1823599"/>
                    <a:pt x="995968" y="1766096"/>
                  </a:cubicBezTo>
                  <a:cubicBezTo>
                    <a:pt x="969052" y="1751414"/>
                    <a:pt x="969052" y="1728169"/>
                    <a:pt x="956817" y="1708593"/>
                  </a:cubicBezTo>
                  <a:cubicBezTo>
                    <a:pt x="927454" y="1701253"/>
                    <a:pt x="938464" y="1675559"/>
                    <a:pt x="937242" y="1657208"/>
                  </a:cubicBezTo>
                  <a:cubicBezTo>
                    <a:pt x="936018" y="1570341"/>
                    <a:pt x="931124" y="1484698"/>
                    <a:pt x="916442" y="1399055"/>
                  </a:cubicBezTo>
                  <a:cubicBezTo>
                    <a:pt x="909101" y="1357458"/>
                    <a:pt x="889526" y="1320753"/>
                    <a:pt x="850375" y="1306072"/>
                  </a:cubicBezTo>
                  <a:cubicBezTo>
                    <a:pt x="756168" y="1270592"/>
                    <a:pt x="719464" y="1188619"/>
                    <a:pt x="682760" y="1107870"/>
                  </a:cubicBezTo>
                  <a:cubicBezTo>
                    <a:pt x="658291" y="1055262"/>
                    <a:pt x="635044" y="1003876"/>
                    <a:pt x="598340" y="958607"/>
                  </a:cubicBezTo>
                  <a:cubicBezTo>
                    <a:pt x="576318" y="931691"/>
                    <a:pt x="567754" y="897434"/>
                    <a:pt x="591000" y="864401"/>
                  </a:cubicBezTo>
                  <a:cubicBezTo>
                    <a:pt x="598340" y="854613"/>
                    <a:pt x="603234" y="844825"/>
                    <a:pt x="595893" y="831366"/>
                  </a:cubicBezTo>
                  <a:cubicBezTo>
                    <a:pt x="571424" y="781205"/>
                    <a:pt x="595893" y="740830"/>
                    <a:pt x="624034" y="701679"/>
                  </a:cubicBezTo>
                  <a:cubicBezTo>
                    <a:pt x="655844" y="657634"/>
                    <a:pt x="691324" y="616036"/>
                    <a:pt x="681536" y="554863"/>
                  </a:cubicBezTo>
                  <a:cubicBezTo>
                    <a:pt x="677866" y="531617"/>
                    <a:pt x="672973" y="508371"/>
                    <a:pt x="663185" y="486348"/>
                  </a:cubicBezTo>
                  <a:cubicBezTo>
                    <a:pt x="654620" y="465550"/>
                    <a:pt x="641162" y="460656"/>
                    <a:pt x="631375" y="485126"/>
                  </a:cubicBezTo>
                  <a:cubicBezTo>
                    <a:pt x="617916" y="515712"/>
                    <a:pt x="600787" y="513265"/>
                    <a:pt x="579989" y="494913"/>
                  </a:cubicBezTo>
                  <a:cubicBezTo>
                    <a:pt x="559189" y="477785"/>
                    <a:pt x="535944" y="466773"/>
                    <a:pt x="513922" y="452091"/>
                  </a:cubicBezTo>
                  <a:cubicBezTo>
                    <a:pt x="472324" y="425175"/>
                    <a:pt x="467430" y="379907"/>
                    <a:pt x="445407" y="343203"/>
                  </a:cubicBezTo>
                  <a:cubicBezTo>
                    <a:pt x="434396" y="326075"/>
                    <a:pt x="423385" y="315063"/>
                    <a:pt x="403810" y="308946"/>
                  </a:cubicBezTo>
                  <a:cubicBezTo>
                    <a:pt x="360988" y="295487"/>
                    <a:pt x="318167" y="277136"/>
                    <a:pt x="291250" y="235538"/>
                  </a:cubicBezTo>
                  <a:cubicBezTo>
                    <a:pt x="282686" y="223303"/>
                    <a:pt x="270451" y="211069"/>
                    <a:pt x="254546" y="217185"/>
                  </a:cubicBezTo>
                  <a:cubicBezTo>
                    <a:pt x="209277" y="233091"/>
                    <a:pt x="173798" y="211069"/>
                    <a:pt x="139540" y="189046"/>
                  </a:cubicBezTo>
                  <a:cubicBezTo>
                    <a:pt x="99165" y="164577"/>
                    <a:pt x="60014" y="138884"/>
                    <a:pt x="25757" y="105851"/>
                  </a:cubicBezTo>
                  <a:cubicBezTo>
                    <a:pt x="4959" y="85051"/>
                    <a:pt x="-8500" y="61806"/>
                    <a:pt x="6182" y="3121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="" xmlns:a16="http://schemas.microsoft.com/office/drawing/2014/main" id="{C0F1FD93-91A4-489B-99F2-569F7D19686B}"/>
              </a:ext>
            </a:extLst>
          </p:cNvPr>
          <p:cNvGrpSpPr/>
          <p:nvPr/>
        </p:nvGrpSpPr>
        <p:grpSpPr>
          <a:xfrm rot="18347570" flipH="1">
            <a:off x="3342938" y="2273198"/>
            <a:ext cx="1528586" cy="2331598"/>
            <a:chOff x="8121550" y="3125447"/>
            <a:chExt cx="1101023" cy="1679422"/>
          </a:xfrm>
        </p:grpSpPr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7E37EF7A-E2AF-42CF-B412-7ADD05CF7613}"/>
                </a:ext>
              </a:extLst>
            </p:cNvPr>
            <p:cNvSpPr/>
            <p:nvPr/>
          </p:nvSpPr>
          <p:spPr>
            <a:xfrm>
              <a:off x="8121550" y="3125447"/>
              <a:ext cx="1101023" cy="1678680"/>
            </a:xfrm>
            <a:custGeom>
              <a:avLst/>
              <a:gdLst>
                <a:gd name="connsiteX0" fmla="*/ 0 w 1268858"/>
                <a:gd name="connsiteY0" fmla="*/ 1006972 h 1676542"/>
                <a:gd name="connsiteX1" fmla="*/ 10536 w 1268858"/>
                <a:gd name="connsiteY1" fmla="*/ 997353 h 1676542"/>
                <a:gd name="connsiteX2" fmla="*/ 1076469 w 1268858"/>
                <a:gd name="connsiteY2" fmla="*/ 1216311 h 1676542"/>
                <a:gd name="connsiteX3" fmla="*/ 1099372 w 1268858"/>
                <a:gd name="connsiteY3" fmla="*/ 1230053 h 1676542"/>
                <a:gd name="connsiteX4" fmla="*/ 1169457 w 1268858"/>
                <a:gd name="connsiteY4" fmla="*/ 1252957 h 1676542"/>
                <a:gd name="connsiteX5" fmla="*/ 1116779 w 1268858"/>
                <a:gd name="connsiteY5" fmla="*/ 1124697 h 1676542"/>
                <a:gd name="connsiteX6" fmla="*/ 953706 w 1268858"/>
                <a:gd name="connsiteY6" fmla="*/ 945591 h 1676542"/>
                <a:gd name="connsiteX7" fmla="*/ 944544 w 1268858"/>
                <a:gd name="connsiteY7" fmla="*/ 913984 h 1676542"/>
                <a:gd name="connsiteX8" fmla="*/ 940880 w 1268858"/>
                <a:gd name="connsiteY8" fmla="*/ 901158 h 1676542"/>
                <a:gd name="connsiteX9" fmla="*/ 875833 w 1268858"/>
                <a:gd name="connsiteY9" fmla="*/ 859473 h 1676542"/>
                <a:gd name="connsiteX10" fmla="*/ 820865 w 1268858"/>
                <a:gd name="connsiteY10" fmla="*/ 848937 h 1676542"/>
                <a:gd name="connsiteX11" fmla="*/ 182771 w 1268858"/>
                <a:gd name="connsiteY11" fmla="*/ 195727 h 1676542"/>
                <a:gd name="connsiteX12" fmla="*/ 171777 w 1268858"/>
                <a:gd name="connsiteY12" fmla="*/ 11582 h 1676542"/>
                <a:gd name="connsiteX13" fmla="*/ 180938 w 1268858"/>
                <a:gd name="connsiteY13" fmla="*/ 1505 h 1676542"/>
                <a:gd name="connsiteX14" fmla="*/ 229952 w 1268858"/>
                <a:gd name="connsiteY14" fmla="*/ 62886 h 1676542"/>
                <a:gd name="connsiteX15" fmla="*/ 425549 w 1268858"/>
                <a:gd name="connsiteY15" fmla="*/ 299251 h 1676542"/>
                <a:gd name="connsiteX16" fmla="*/ 636720 w 1268858"/>
                <a:gd name="connsiteY16" fmla="*/ 553481 h 1676542"/>
                <a:gd name="connsiteX17" fmla="*/ 842852 w 1268858"/>
                <a:gd name="connsiteY17" fmla="*/ 802214 h 1676542"/>
                <a:gd name="connsiteX18" fmla="*/ 877666 w 1268858"/>
                <a:gd name="connsiteY18" fmla="*/ 842983 h 1676542"/>
                <a:gd name="connsiteX19" fmla="*/ 886369 w 1268858"/>
                <a:gd name="connsiteY19" fmla="*/ 815498 h 1676542"/>
                <a:gd name="connsiteX20" fmla="*/ 917976 w 1268858"/>
                <a:gd name="connsiteY20" fmla="*/ 871383 h 1676542"/>
                <a:gd name="connsiteX21" fmla="*/ 1003177 w 1268858"/>
                <a:gd name="connsiteY21" fmla="*/ 916732 h 1676542"/>
                <a:gd name="connsiteX22" fmla="*/ 987145 w 1268858"/>
                <a:gd name="connsiteY22" fmla="*/ 850312 h 1676542"/>
                <a:gd name="connsiteX23" fmla="*/ 986687 w 1268858"/>
                <a:gd name="connsiteY23" fmla="*/ 828324 h 1676542"/>
                <a:gd name="connsiteX24" fmla="*/ 974777 w 1268858"/>
                <a:gd name="connsiteY24" fmla="*/ 782059 h 1676542"/>
                <a:gd name="connsiteX25" fmla="*/ 1097998 w 1268858"/>
                <a:gd name="connsiteY25" fmla="*/ 157707 h 1676542"/>
                <a:gd name="connsiteX26" fmla="*/ 1107618 w 1268858"/>
                <a:gd name="connsiteY26" fmla="*/ 151752 h 1676542"/>
                <a:gd name="connsiteX27" fmla="*/ 1109450 w 1268858"/>
                <a:gd name="connsiteY27" fmla="*/ 173282 h 1676542"/>
                <a:gd name="connsiteX28" fmla="*/ 1040281 w 1268858"/>
                <a:gd name="connsiteY28" fmla="*/ 574094 h 1676542"/>
                <a:gd name="connsiteX29" fmla="*/ 1003635 w 1268858"/>
                <a:gd name="connsiteY29" fmla="*/ 788472 h 1676542"/>
                <a:gd name="connsiteX30" fmla="*/ 1003177 w 1268858"/>
                <a:gd name="connsiteY30" fmla="*/ 806337 h 1676542"/>
                <a:gd name="connsiteX31" fmla="*/ 1010965 w 1268858"/>
                <a:gd name="connsiteY31" fmla="*/ 888790 h 1676542"/>
                <a:gd name="connsiteX32" fmla="*/ 1048068 w 1268858"/>
                <a:gd name="connsiteY32" fmla="*/ 948339 h 1676542"/>
                <a:gd name="connsiteX33" fmla="*/ 1067766 w 1268858"/>
                <a:gd name="connsiteY33" fmla="*/ 944216 h 1676542"/>
                <a:gd name="connsiteX34" fmla="*/ 1076011 w 1268858"/>
                <a:gd name="connsiteY34" fmla="*/ 930016 h 1676542"/>
                <a:gd name="connsiteX35" fmla="*/ 1087463 w 1268858"/>
                <a:gd name="connsiteY35" fmla="*/ 919939 h 1676542"/>
                <a:gd name="connsiteX36" fmla="*/ 1094334 w 1268858"/>
                <a:gd name="connsiteY36" fmla="*/ 933223 h 1676542"/>
                <a:gd name="connsiteX37" fmla="*/ 1100289 w 1268858"/>
                <a:gd name="connsiteY37" fmla="*/ 975823 h 1676542"/>
                <a:gd name="connsiteX38" fmla="*/ 1117237 w 1268858"/>
                <a:gd name="connsiteY38" fmla="*/ 1023921 h 1676542"/>
                <a:gd name="connsiteX39" fmla="*/ 1233587 w 1268858"/>
                <a:gd name="connsiteY39" fmla="*/ 1274944 h 1676542"/>
                <a:gd name="connsiteX40" fmla="*/ 1270691 w 1268858"/>
                <a:gd name="connsiteY40" fmla="*/ 1503522 h 1676542"/>
                <a:gd name="connsiteX41" fmla="*/ 1267027 w 1268858"/>
                <a:gd name="connsiteY41" fmla="*/ 1656518 h 1676542"/>
                <a:gd name="connsiteX42" fmla="*/ 1262446 w 1268858"/>
                <a:gd name="connsiteY42" fmla="*/ 1673467 h 1676542"/>
                <a:gd name="connsiteX43" fmla="*/ 1258323 w 1268858"/>
                <a:gd name="connsiteY43" fmla="*/ 1676673 h 1676542"/>
                <a:gd name="connsiteX44" fmla="*/ 1214349 w 1268858"/>
                <a:gd name="connsiteY44" fmla="*/ 1676215 h 1676542"/>
                <a:gd name="connsiteX45" fmla="*/ 1212516 w 1268858"/>
                <a:gd name="connsiteY45" fmla="*/ 1674383 h 1676542"/>
                <a:gd name="connsiteX46" fmla="*/ 1218471 w 1268858"/>
                <a:gd name="connsiteY46" fmla="*/ 1514058 h 1676542"/>
                <a:gd name="connsiteX47" fmla="*/ 1208852 w 1268858"/>
                <a:gd name="connsiteY47" fmla="*/ 1410533 h 1676542"/>
                <a:gd name="connsiteX48" fmla="*/ 1198316 w 1268858"/>
                <a:gd name="connsiteY48" fmla="*/ 1388088 h 1676542"/>
                <a:gd name="connsiteX49" fmla="*/ 1176787 w 1268858"/>
                <a:gd name="connsiteY49" fmla="*/ 1353733 h 1676542"/>
                <a:gd name="connsiteX50" fmla="*/ 1198316 w 1268858"/>
                <a:gd name="connsiteY50" fmla="*/ 1358313 h 1676542"/>
                <a:gd name="connsiteX51" fmla="*/ 1176328 w 1268858"/>
                <a:gd name="connsiteY51" fmla="*/ 1272654 h 1676542"/>
                <a:gd name="connsiteX52" fmla="*/ 1164419 w 1268858"/>
                <a:gd name="connsiteY52" fmla="*/ 1264409 h 1676542"/>
                <a:gd name="connsiteX53" fmla="*/ 1083798 w 1268858"/>
                <a:gd name="connsiteY53" fmla="*/ 1239673 h 1676542"/>
                <a:gd name="connsiteX54" fmla="*/ 862549 w 1268858"/>
                <a:gd name="connsiteY54" fmla="*/ 1192033 h 1676542"/>
                <a:gd name="connsiteX55" fmla="*/ 125970 w 1268858"/>
                <a:gd name="connsiteY55" fmla="*/ 1036747 h 1676542"/>
                <a:gd name="connsiteX56" fmla="*/ 16491 w 1268858"/>
                <a:gd name="connsiteY56" fmla="*/ 1013843 h 1676542"/>
                <a:gd name="connsiteX57" fmla="*/ 0 w 1268858"/>
                <a:gd name="connsiteY57" fmla="*/ 1006972 h 1676542"/>
                <a:gd name="connsiteX0" fmla="*/ 87263 w 1342448"/>
                <a:gd name="connsiteY0" fmla="*/ 1013843 h 1678680"/>
                <a:gd name="connsiteX1" fmla="*/ 81308 w 1342448"/>
                <a:gd name="connsiteY1" fmla="*/ 997353 h 1678680"/>
                <a:gd name="connsiteX2" fmla="*/ 1147241 w 1342448"/>
                <a:gd name="connsiteY2" fmla="*/ 1216311 h 1678680"/>
                <a:gd name="connsiteX3" fmla="*/ 1170144 w 1342448"/>
                <a:gd name="connsiteY3" fmla="*/ 1230053 h 1678680"/>
                <a:gd name="connsiteX4" fmla="*/ 1240229 w 1342448"/>
                <a:gd name="connsiteY4" fmla="*/ 1252957 h 1678680"/>
                <a:gd name="connsiteX5" fmla="*/ 1187551 w 1342448"/>
                <a:gd name="connsiteY5" fmla="*/ 1124697 h 1678680"/>
                <a:gd name="connsiteX6" fmla="*/ 1024478 w 1342448"/>
                <a:gd name="connsiteY6" fmla="*/ 945591 h 1678680"/>
                <a:gd name="connsiteX7" fmla="*/ 1015316 w 1342448"/>
                <a:gd name="connsiteY7" fmla="*/ 913984 h 1678680"/>
                <a:gd name="connsiteX8" fmla="*/ 1011652 w 1342448"/>
                <a:gd name="connsiteY8" fmla="*/ 901158 h 1678680"/>
                <a:gd name="connsiteX9" fmla="*/ 946605 w 1342448"/>
                <a:gd name="connsiteY9" fmla="*/ 859473 h 1678680"/>
                <a:gd name="connsiteX10" fmla="*/ 891637 w 1342448"/>
                <a:gd name="connsiteY10" fmla="*/ 848937 h 1678680"/>
                <a:gd name="connsiteX11" fmla="*/ 253543 w 1342448"/>
                <a:gd name="connsiteY11" fmla="*/ 195727 h 1678680"/>
                <a:gd name="connsiteX12" fmla="*/ 242549 w 1342448"/>
                <a:gd name="connsiteY12" fmla="*/ 11582 h 1678680"/>
                <a:gd name="connsiteX13" fmla="*/ 251710 w 1342448"/>
                <a:gd name="connsiteY13" fmla="*/ 1505 h 1678680"/>
                <a:gd name="connsiteX14" fmla="*/ 300724 w 1342448"/>
                <a:gd name="connsiteY14" fmla="*/ 62886 h 1678680"/>
                <a:gd name="connsiteX15" fmla="*/ 496321 w 1342448"/>
                <a:gd name="connsiteY15" fmla="*/ 299251 h 1678680"/>
                <a:gd name="connsiteX16" fmla="*/ 707492 w 1342448"/>
                <a:gd name="connsiteY16" fmla="*/ 553481 h 1678680"/>
                <a:gd name="connsiteX17" fmla="*/ 913624 w 1342448"/>
                <a:gd name="connsiteY17" fmla="*/ 802214 h 1678680"/>
                <a:gd name="connsiteX18" fmla="*/ 948438 w 1342448"/>
                <a:gd name="connsiteY18" fmla="*/ 842983 h 1678680"/>
                <a:gd name="connsiteX19" fmla="*/ 957141 w 1342448"/>
                <a:gd name="connsiteY19" fmla="*/ 815498 h 1678680"/>
                <a:gd name="connsiteX20" fmla="*/ 988748 w 1342448"/>
                <a:gd name="connsiteY20" fmla="*/ 871383 h 1678680"/>
                <a:gd name="connsiteX21" fmla="*/ 1073949 w 1342448"/>
                <a:gd name="connsiteY21" fmla="*/ 916732 h 1678680"/>
                <a:gd name="connsiteX22" fmla="*/ 1057917 w 1342448"/>
                <a:gd name="connsiteY22" fmla="*/ 850312 h 1678680"/>
                <a:gd name="connsiteX23" fmla="*/ 1057459 w 1342448"/>
                <a:gd name="connsiteY23" fmla="*/ 828324 h 1678680"/>
                <a:gd name="connsiteX24" fmla="*/ 1045549 w 1342448"/>
                <a:gd name="connsiteY24" fmla="*/ 782059 h 1678680"/>
                <a:gd name="connsiteX25" fmla="*/ 1168770 w 1342448"/>
                <a:gd name="connsiteY25" fmla="*/ 157707 h 1678680"/>
                <a:gd name="connsiteX26" fmla="*/ 1178390 w 1342448"/>
                <a:gd name="connsiteY26" fmla="*/ 151752 h 1678680"/>
                <a:gd name="connsiteX27" fmla="*/ 1180222 w 1342448"/>
                <a:gd name="connsiteY27" fmla="*/ 173282 h 1678680"/>
                <a:gd name="connsiteX28" fmla="*/ 1111053 w 1342448"/>
                <a:gd name="connsiteY28" fmla="*/ 574094 h 1678680"/>
                <a:gd name="connsiteX29" fmla="*/ 1074407 w 1342448"/>
                <a:gd name="connsiteY29" fmla="*/ 788472 h 1678680"/>
                <a:gd name="connsiteX30" fmla="*/ 1073949 w 1342448"/>
                <a:gd name="connsiteY30" fmla="*/ 806337 h 1678680"/>
                <a:gd name="connsiteX31" fmla="*/ 1081737 w 1342448"/>
                <a:gd name="connsiteY31" fmla="*/ 888790 h 1678680"/>
                <a:gd name="connsiteX32" fmla="*/ 1118840 w 1342448"/>
                <a:gd name="connsiteY32" fmla="*/ 948339 h 1678680"/>
                <a:gd name="connsiteX33" fmla="*/ 1138538 w 1342448"/>
                <a:gd name="connsiteY33" fmla="*/ 944216 h 1678680"/>
                <a:gd name="connsiteX34" fmla="*/ 1146783 w 1342448"/>
                <a:gd name="connsiteY34" fmla="*/ 930016 h 1678680"/>
                <a:gd name="connsiteX35" fmla="*/ 1158235 w 1342448"/>
                <a:gd name="connsiteY35" fmla="*/ 919939 h 1678680"/>
                <a:gd name="connsiteX36" fmla="*/ 1165106 w 1342448"/>
                <a:gd name="connsiteY36" fmla="*/ 933223 h 1678680"/>
                <a:gd name="connsiteX37" fmla="*/ 1171061 w 1342448"/>
                <a:gd name="connsiteY37" fmla="*/ 975823 h 1678680"/>
                <a:gd name="connsiteX38" fmla="*/ 1188009 w 1342448"/>
                <a:gd name="connsiteY38" fmla="*/ 1023921 h 1678680"/>
                <a:gd name="connsiteX39" fmla="*/ 1304359 w 1342448"/>
                <a:gd name="connsiteY39" fmla="*/ 1274944 h 1678680"/>
                <a:gd name="connsiteX40" fmla="*/ 1341463 w 1342448"/>
                <a:gd name="connsiteY40" fmla="*/ 1503522 h 1678680"/>
                <a:gd name="connsiteX41" fmla="*/ 1337799 w 1342448"/>
                <a:gd name="connsiteY41" fmla="*/ 1656518 h 1678680"/>
                <a:gd name="connsiteX42" fmla="*/ 1333218 w 1342448"/>
                <a:gd name="connsiteY42" fmla="*/ 1673467 h 1678680"/>
                <a:gd name="connsiteX43" fmla="*/ 1329095 w 1342448"/>
                <a:gd name="connsiteY43" fmla="*/ 1676673 h 1678680"/>
                <a:gd name="connsiteX44" fmla="*/ 1285121 w 1342448"/>
                <a:gd name="connsiteY44" fmla="*/ 1676215 h 1678680"/>
                <a:gd name="connsiteX45" fmla="*/ 1283288 w 1342448"/>
                <a:gd name="connsiteY45" fmla="*/ 1674383 h 1678680"/>
                <a:gd name="connsiteX46" fmla="*/ 1289243 w 1342448"/>
                <a:gd name="connsiteY46" fmla="*/ 1514058 h 1678680"/>
                <a:gd name="connsiteX47" fmla="*/ 1279624 w 1342448"/>
                <a:gd name="connsiteY47" fmla="*/ 1410533 h 1678680"/>
                <a:gd name="connsiteX48" fmla="*/ 1269088 w 1342448"/>
                <a:gd name="connsiteY48" fmla="*/ 1388088 h 1678680"/>
                <a:gd name="connsiteX49" fmla="*/ 1247559 w 1342448"/>
                <a:gd name="connsiteY49" fmla="*/ 1353733 h 1678680"/>
                <a:gd name="connsiteX50" fmla="*/ 1269088 w 1342448"/>
                <a:gd name="connsiteY50" fmla="*/ 1358313 h 1678680"/>
                <a:gd name="connsiteX51" fmla="*/ 1247100 w 1342448"/>
                <a:gd name="connsiteY51" fmla="*/ 1272654 h 1678680"/>
                <a:gd name="connsiteX52" fmla="*/ 1235191 w 1342448"/>
                <a:gd name="connsiteY52" fmla="*/ 1264409 h 1678680"/>
                <a:gd name="connsiteX53" fmla="*/ 1154570 w 1342448"/>
                <a:gd name="connsiteY53" fmla="*/ 1239673 h 1678680"/>
                <a:gd name="connsiteX54" fmla="*/ 933321 w 1342448"/>
                <a:gd name="connsiteY54" fmla="*/ 1192033 h 1678680"/>
                <a:gd name="connsiteX55" fmla="*/ 196742 w 1342448"/>
                <a:gd name="connsiteY55" fmla="*/ 1036747 h 1678680"/>
                <a:gd name="connsiteX56" fmla="*/ 87263 w 1342448"/>
                <a:gd name="connsiteY56" fmla="*/ 1013843 h 1678680"/>
                <a:gd name="connsiteX0" fmla="*/ 115434 w 1261140"/>
                <a:gd name="connsiteY0" fmla="*/ 1036747 h 1678680"/>
                <a:gd name="connsiteX1" fmla="*/ 0 w 1261140"/>
                <a:gd name="connsiteY1" fmla="*/ 997353 h 1678680"/>
                <a:gd name="connsiteX2" fmla="*/ 1065933 w 1261140"/>
                <a:gd name="connsiteY2" fmla="*/ 1216311 h 1678680"/>
                <a:gd name="connsiteX3" fmla="*/ 1088836 w 1261140"/>
                <a:gd name="connsiteY3" fmla="*/ 1230053 h 1678680"/>
                <a:gd name="connsiteX4" fmla="*/ 1158921 w 1261140"/>
                <a:gd name="connsiteY4" fmla="*/ 1252957 h 1678680"/>
                <a:gd name="connsiteX5" fmla="*/ 1106243 w 1261140"/>
                <a:gd name="connsiteY5" fmla="*/ 1124697 h 1678680"/>
                <a:gd name="connsiteX6" fmla="*/ 943170 w 1261140"/>
                <a:gd name="connsiteY6" fmla="*/ 945591 h 1678680"/>
                <a:gd name="connsiteX7" fmla="*/ 934008 w 1261140"/>
                <a:gd name="connsiteY7" fmla="*/ 913984 h 1678680"/>
                <a:gd name="connsiteX8" fmla="*/ 930344 w 1261140"/>
                <a:gd name="connsiteY8" fmla="*/ 901158 h 1678680"/>
                <a:gd name="connsiteX9" fmla="*/ 865297 w 1261140"/>
                <a:gd name="connsiteY9" fmla="*/ 859473 h 1678680"/>
                <a:gd name="connsiteX10" fmla="*/ 810329 w 1261140"/>
                <a:gd name="connsiteY10" fmla="*/ 848937 h 1678680"/>
                <a:gd name="connsiteX11" fmla="*/ 172235 w 1261140"/>
                <a:gd name="connsiteY11" fmla="*/ 195727 h 1678680"/>
                <a:gd name="connsiteX12" fmla="*/ 161241 w 1261140"/>
                <a:gd name="connsiteY12" fmla="*/ 11582 h 1678680"/>
                <a:gd name="connsiteX13" fmla="*/ 170402 w 1261140"/>
                <a:gd name="connsiteY13" fmla="*/ 1505 h 1678680"/>
                <a:gd name="connsiteX14" fmla="*/ 219416 w 1261140"/>
                <a:gd name="connsiteY14" fmla="*/ 62886 h 1678680"/>
                <a:gd name="connsiteX15" fmla="*/ 415013 w 1261140"/>
                <a:gd name="connsiteY15" fmla="*/ 299251 h 1678680"/>
                <a:gd name="connsiteX16" fmla="*/ 626184 w 1261140"/>
                <a:gd name="connsiteY16" fmla="*/ 553481 h 1678680"/>
                <a:gd name="connsiteX17" fmla="*/ 832316 w 1261140"/>
                <a:gd name="connsiteY17" fmla="*/ 802214 h 1678680"/>
                <a:gd name="connsiteX18" fmla="*/ 867130 w 1261140"/>
                <a:gd name="connsiteY18" fmla="*/ 842983 h 1678680"/>
                <a:gd name="connsiteX19" fmla="*/ 875833 w 1261140"/>
                <a:gd name="connsiteY19" fmla="*/ 815498 h 1678680"/>
                <a:gd name="connsiteX20" fmla="*/ 907440 w 1261140"/>
                <a:gd name="connsiteY20" fmla="*/ 871383 h 1678680"/>
                <a:gd name="connsiteX21" fmla="*/ 992641 w 1261140"/>
                <a:gd name="connsiteY21" fmla="*/ 916732 h 1678680"/>
                <a:gd name="connsiteX22" fmla="*/ 976609 w 1261140"/>
                <a:gd name="connsiteY22" fmla="*/ 850312 h 1678680"/>
                <a:gd name="connsiteX23" fmla="*/ 976151 w 1261140"/>
                <a:gd name="connsiteY23" fmla="*/ 828324 h 1678680"/>
                <a:gd name="connsiteX24" fmla="*/ 964241 w 1261140"/>
                <a:gd name="connsiteY24" fmla="*/ 782059 h 1678680"/>
                <a:gd name="connsiteX25" fmla="*/ 1087462 w 1261140"/>
                <a:gd name="connsiteY25" fmla="*/ 157707 h 1678680"/>
                <a:gd name="connsiteX26" fmla="*/ 1097082 w 1261140"/>
                <a:gd name="connsiteY26" fmla="*/ 151752 h 1678680"/>
                <a:gd name="connsiteX27" fmla="*/ 1098914 w 1261140"/>
                <a:gd name="connsiteY27" fmla="*/ 173282 h 1678680"/>
                <a:gd name="connsiteX28" fmla="*/ 1029745 w 1261140"/>
                <a:gd name="connsiteY28" fmla="*/ 574094 h 1678680"/>
                <a:gd name="connsiteX29" fmla="*/ 993099 w 1261140"/>
                <a:gd name="connsiteY29" fmla="*/ 788472 h 1678680"/>
                <a:gd name="connsiteX30" fmla="*/ 992641 w 1261140"/>
                <a:gd name="connsiteY30" fmla="*/ 806337 h 1678680"/>
                <a:gd name="connsiteX31" fmla="*/ 1000429 w 1261140"/>
                <a:gd name="connsiteY31" fmla="*/ 888790 h 1678680"/>
                <a:gd name="connsiteX32" fmla="*/ 1037532 w 1261140"/>
                <a:gd name="connsiteY32" fmla="*/ 948339 h 1678680"/>
                <a:gd name="connsiteX33" fmla="*/ 1057230 w 1261140"/>
                <a:gd name="connsiteY33" fmla="*/ 944216 h 1678680"/>
                <a:gd name="connsiteX34" fmla="*/ 1065475 w 1261140"/>
                <a:gd name="connsiteY34" fmla="*/ 930016 h 1678680"/>
                <a:gd name="connsiteX35" fmla="*/ 1076927 w 1261140"/>
                <a:gd name="connsiteY35" fmla="*/ 919939 h 1678680"/>
                <a:gd name="connsiteX36" fmla="*/ 1083798 w 1261140"/>
                <a:gd name="connsiteY36" fmla="*/ 933223 h 1678680"/>
                <a:gd name="connsiteX37" fmla="*/ 1089753 w 1261140"/>
                <a:gd name="connsiteY37" fmla="*/ 975823 h 1678680"/>
                <a:gd name="connsiteX38" fmla="*/ 1106701 w 1261140"/>
                <a:gd name="connsiteY38" fmla="*/ 1023921 h 1678680"/>
                <a:gd name="connsiteX39" fmla="*/ 1223051 w 1261140"/>
                <a:gd name="connsiteY39" fmla="*/ 1274944 h 1678680"/>
                <a:gd name="connsiteX40" fmla="*/ 1260155 w 1261140"/>
                <a:gd name="connsiteY40" fmla="*/ 1503522 h 1678680"/>
                <a:gd name="connsiteX41" fmla="*/ 1256491 w 1261140"/>
                <a:gd name="connsiteY41" fmla="*/ 1656518 h 1678680"/>
                <a:gd name="connsiteX42" fmla="*/ 1251910 w 1261140"/>
                <a:gd name="connsiteY42" fmla="*/ 1673467 h 1678680"/>
                <a:gd name="connsiteX43" fmla="*/ 1247787 w 1261140"/>
                <a:gd name="connsiteY43" fmla="*/ 1676673 h 1678680"/>
                <a:gd name="connsiteX44" fmla="*/ 1203813 w 1261140"/>
                <a:gd name="connsiteY44" fmla="*/ 1676215 h 1678680"/>
                <a:gd name="connsiteX45" fmla="*/ 1201980 w 1261140"/>
                <a:gd name="connsiteY45" fmla="*/ 1674383 h 1678680"/>
                <a:gd name="connsiteX46" fmla="*/ 1207935 w 1261140"/>
                <a:gd name="connsiteY46" fmla="*/ 1514058 h 1678680"/>
                <a:gd name="connsiteX47" fmla="*/ 1198316 w 1261140"/>
                <a:gd name="connsiteY47" fmla="*/ 1410533 h 1678680"/>
                <a:gd name="connsiteX48" fmla="*/ 1187780 w 1261140"/>
                <a:gd name="connsiteY48" fmla="*/ 1388088 h 1678680"/>
                <a:gd name="connsiteX49" fmla="*/ 1166251 w 1261140"/>
                <a:gd name="connsiteY49" fmla="*/ 1353733 h 1678680"/>
                <a:gd name="connsiteX50" fmla="*/ 1187780 w 1261140"/>
                <a:gd name="connsiteY50" fmla="*/ 1358313 h 1678680"/>
                <a:gd name="connsiteX51" fmla="*/ 1165792 w 1261140"/>
                <a:gd name="connsiteY51" fmla="*/ 1272654 h 1678680"/>
                <a:gd name="connsiteX52" fmla="*/ 1153883 w 1261140"/>
                <a:gd name="connsiteY52" fmla="*/ 1264409 h 1678680"/>
                <a:gd name="connsiteX53" fmla="*/ 1073262 w 1261140"/>
                <a:gd name="connsiteY53" fmla="*/ 1239673 h 1678680"/>
                <a:gd name="connsiteX54" fmla="*/ 852013 w 1261140"/>
                <a:gd name="connsiteY54" fmla="*/ 1192033 h 1678680"/>
                <a:gd name="connsiteX55" fmla="*/ 115434 w 1261140"/>
                <a:gd name="connsiteY55" fmla="*/ 1036747 h 1678680"/>
                <a:gd name="connsiteX0" fmla="*/ 0 w 1145706"/>
                <a:gd name="connsiteY0" fmla="*/ 1036747 h 1678680"/>
                <a:gd name="connsiteX1" fmla="*/ 950499 w 1145706"/>
                <a:gd name="connsiteY1" fmla="*/ 1216311 h 1678680"/>
                <a:gd name="connsiteX2" fmla="*/ 973402 w 1145706"/>
                <a:gd name="connsiteY2" fmla="*/ 1230053 h 1678680"/>
                <a:gd name="connsiteX3" fmla="*/ 1043487 w 1145706"/>
                <a:gd name="connsiteY3" fmla="*/ 1252957 h 1678680"/>
                <a:gd name="connsiteX4" fmla="*/ 990809 w 1145706"/>
                <a:gd name="connsiteY4" fmla="*/ 1124697 h 1678680"/>
                <a:gd name="connsiteX5" fmla="*/ 827736 w 1145706"/>
                <a:gd name="connsiteY5" fmla="*/ 945591 h 1678680"/>
                <a:gd name="connsiteX6" fmla="*/ 818574 w 1145706"/>
                <a:gd name="connsiteY6" fmla="*/ 913984 h 1678680"/>
                <a:gd name="connsiteX7" fmla="*/ 814910 w 1145706"/>
                <a:gd name="connsiteY7" fmla="*/ 901158 h 1678680"/>
                <a:gd name="connsiteX8" fmla="*/ 749863 w 1145706"/>
                <a:gd name="connsiteY8" fmla="*/ 859473 h 1678680"/>
                <a:gd name="connsiteX9" fmla="*/ 694895 w 1145706"/>
                <a:gd name="connsiteY9" fmla="*/ 848937 h 1678680"/>
                <a:gd name="connsiteX10" fmla="*/ 56801 w 1145706"/>
                <a:gd name="connsiteY10" fmla="*/ 195727 h 1678680"/>
                <a:gd name="connsiteX11" fmla="*/ 45807 w 1145706"/>
                <a:gd name="connsiteY11" fmla="*/ 11582 h 1678680"/>
                <a:gd name="connsiteX12" fmla="*/ 54968 w 1145706"/>
                <a:gd name="connsiteY12" fmla="*/ 1505 h 1678680"/>
                <a:gd name="connsiteX13" fmla="*/ 103982 w 1145706"/>
                <a:gd name="connsiteY13" fmla="*/ 62886 h 1678680"/>
                <a:gd name="connsiteX14" fmla="*/ 299579 w 1145706"/>
                <a:gd name="connsiteY14" fmla="*/ 299251 h 1678680"/>
                <a:gd name="connsiteX15" fmla="*/ 510750 w 1145706"/>
                <a:gd name="connsiteY15" fmla="*/ 553481 h 1678680"/>
                <a:gd name="connsiteX16" fmla="*/ 716882 w 1145706"/>
                <a:gd name="connsiteY16" fmla="*/ 802214 h 1678680"/>
                <a:gd name="connsiteX17" fmla="*/ 751696 w 1145706"/>
                <a:gd name="connsiteY17" fmla="*/ 842983 h 1678680"/>
                <a:gd name="connsiteX18" fmla="*/ 760399 w 1145706"/>
                <a:gd name="connsiteY18" fmla="*/ 815498 h 1678680"/>
                <a:gd name="connsiteX19" fmla="*/ 792006 w 1145706"/>
                <a:gd name="connsiteY19" fmla="*/ 871383 h 1678680"/>
                <a:gd name="connsiteX20" fmla="*/ 877207 w 1145706"/>
                <a:gd name="connsiteY20" fmla="*/ 916732 h 1678680"/>
                <a:gd name="connsiteX21" fmla="*/ 861175 w 1145706"/>
                <a:gd name="connsiteY21" fmla="*/ 850312 h 1678680"/>
                <a:gd name="connsiteX22" fmla="*/ 860717 w 1145706"/>
                <a:gd name="connsiteY22" fmla="*/ 828324 h 1678680"/>
                <a:gd name="connsiteX23" fmla="*/ 848807 w 1145706"/>
                <a:gd name="connsiteY23" fmla="*/ 782059 h 1678680"/>
                <a:gd name="connsiteX24" fmla="*/ 972028 w 1145706"/>
                <a:gd name="connsiteY24" fmla="*/ 157707 h 1678680"/>
                <a:gd name="connsiteX25" fmla="*/ 981648 w 1145706"/>
                <a:gd name="connsiteY25" fmla="*/ 151752 h 1678680"/>
                <a:gd name="connsiteX26" fmla="*/ 983480 w 1145706"/>
                <a:gd name="connsiteY26" fmla="*/ 173282 h 1678680"/>
                <a:gd name="connsiteX27" fmla="*/ 914311 w 1145706"/>
                <a:gd name="connsiteY27" fmla="*/ 574094 h 1678680"/>
                <a:gd name="connsiteX28" fmla="*/ 877665 w 1145706"/>
                <a:gd name="connsiteY28" fmla="*/ 788472 h 1678680"/>
                <a:gd name="connsiteX29" fmla="*/ 877207 w 1145706"/>
                <a:gd name="connsiteY29" fmla="*/ 806337 h 1678680"/>
                <a:gd name="connsiteX30" fmla="*/ 884995 w 1145706"/>
                <a:gd name="connsiteY30" fmla="*/ 888790 h 1678680"/>
                <a:gd name="connsiteX31" fmla="*/ 922098 w 1145706"/>
                <a:gd name="connsiteY31" fmla="*/ 948339 h 1678680"/>
                <a:gd name="connsiteX32" fmla="*/ 941796 w 1145706"/>
                <a:gd name="connsiteY32" fmla="*/ 944216 h 1678680"/>
                <a:gd name="connsiteX33" fmla="*/ 950041 w 1145706"/>
                <a:gd name="connsiteY33" fmla="*/ 930016 h 1678680"/>
                <a:gd name="connsiteX34" fmla="*/ 961493 w 1145706"/>
                <a:gd name="connsiteY34" fmla="*/ 919939 h 1678680"/>
                <a:gd name="connsiteX35" fmla="*/ 968364 w 1145706"/>
                <a:gd name="connsiteY35" fmla="*/ 933223 h 1678680"/>
                <a:gd name="connsiteX36" fmla="*/ 974319 w 1145706"/>
                <a:gd name="connsiteY36" fmla="*/ 975823 h 1678680"/>
                <a:gd name="connsiteX37" fmla="*/ 991267 w 1145706"/>
                <a:gd name="connsiteY37" fmla="*/ 1023921 h 1678680"/>
                <a:gd name="connsiteX38" fmla="*/ 1107617 w 1145706"/>
                <a:gd name="connsiteY38" fmla="*/ 1274944 h 1678680"/>
                <a:gd name="connsiteX39" fmla="*/ 1144721 w 1145706"/>
                <a:gd name="connsiteY39" fmla="*/ 1503522 h 1678680"/>
                <a:gd name="connsiteX40" fmla="*/ 1141057 w 1145706"/>
                <a:gd name="connsiteY40" fmla="*/ 1656518 h 1678680"/>
                <a:gd name="connsiteX41" fmla="*/ 1136476 w 1145706"/>
                <a:gd name="connsiteY41" fmla="*/ 1673467 h 1678680"/>
                <a:gd name="connsiteX42" fmla="*/ 1132353 w 1145706"/>
                <a:gd name="connsiteY42" fmla="*/ 1676673 h 1678680"/>
                <a:gd name="connsiteX43" fmla="*/ 1088379 w 1145706"/>
                <a:gd name="connsiteY43" fmla="*/ 1676215 h 1678680"/>
                <a:gd name="connsiteX44" fmla="*/ 1086546 w 1145706"/>
                <a:gd name="connsiteY44" fmla="*/ 1674383 h 1678680"/>
                <a:gd name="connsiteX45" fmla="*/ 1092501 w 1145706"/>
                <a:gd name="connsiteY45" fmla="*/ 1514058 h 1678680"/>
                <a:gd name="connsiteX46" fmla="*/ 1082882 w 1145706"/>
                <a:gd name="connsiteY46" fmla="*/ 1410533 h 1678680"/>
                <a:gd name="connsiteX47" fmla="*/ 1072346 w 1145706"/>
                <a:gd name="connsiteY47" fmla="*/ 1388088 h 1678680"/>
                <a:gd name="connsiteX48" fmla="*/ 1050817 w 1145706"/>
                <a:gd name="connsiteY48" fmla="*/ 1353733 h 1678680"/>
                <a:gd name="connsiteX49" fmla="*/ 1072346 w 1145706"/>
                <a:gd name="connsiteY49" fmla="*/ 1358313 h 1678680"/>
                <a:gd name="connsiteX50" fmla="*/ 1050358 w 1145706"/>
                <a:gd name="connsiteY50" fmla="*/ 1272654 h 1678680"/>
                <a:gd name="connsiteX51" fmla="*/ 1038449 w 1145706"/>
                <a:gd name="connsiteY51" fmla="*/ 1264409 h 1678680"/>
                <a:gd name="connsiteX52" fmla="*/ 957828 w 1145706"/>
                <a:gd name="connsiteY52" fmla="*/ 1239673 h 1678680"/>
                <a:gd name="connsiteX53" fmla="*/ 736579 w 1145706"/>
                <a:gd name="connsiteY53" fmla="*/ 1192033 h 1678680"/>
                <a:gd name="connsiteX54" fmla="*/ 0 w 1145706"/>
                <a:gd name="connsiteY54" fmla="*/ 1036747 h 1678680"/>
                <a:gd name="connsiteX0" fmla="*/ 691895 w 1101022"/>
                <a:gd name="connsiteY0" fmla="*/ 119203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53" fmla="*/ 691895 w 1101022"/>
                <a:gd name="connsiteY53" fmla="*/ 1192033 h 1678680"/>
                <a:gd name="connsiteX0" fmla="*/ 913144 w 1101022"/>
                <a:gd name="connsiteY0" fmla="*/ 1239673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52" fmla="*/ 913144 w 1101022"/>
                <a:gd name="connsiteY52" fmla="*/ 1239673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28718 w 1101022"/>
                <a:gd name="connsiteY2" fmla="*/ 1230053 h 1678680"/>
                <a:gd name="connsiteX3" fmla="*/ 998803 w 1101022"/>
                <a:gd name="connsiteY3" fmla="*/ 1252957 h 1678680"/>
                <a:gd name="connsiteX4" fmla="*/ 946125 w 1101022"/>
                <a:gd name="connsiteY4" fmla="*/ 1124697 h 1678680"/>
                <a:gd name="connsiteX5" fmla="*/ 783052 w 1101022"/>
                <a:gd name="connsiteY5" fmla="*/ 945591 h 1678680"/>
                <a:gd name="connsiteX6" fmla="*/ 773890 w 1101022"/>
                <a:gd name="connsiteY6" fmla="*/ 913984 h 1678680"/>
                <a:gd name="connsiteX7" fmla="*/ 770226 w 1101022"/>
                <a:gd name="connsiteY7" fmla="*/ 901158 h 1678680"/>
                <a:gd name="connsiteX8" fmla="*/ 705179 w 1101022"/>
                <a:gd name="connsiteY8" fmla="*/ 859473 h 1678680"/>
                <a:gd name="connsiteX9" fmla="*/ 650211 w 1101022"/>
                <a:gd name="connsiteY9" fmla="*/ 848937 h 1678680"/>
                <a:gd name="connsiteX10" fmla="*/ 12117 w 1101022"/>
                <a:gd name="connsiteY10" fmla="*/ 195727 h 1678680"/>
                <a:gd name="connsiteX11" fmla="*/ 1123 w 1101022"/>
                <a:gd name="connsiteY11" fmla="*/ 11582 h 1678680"/>
                <a:gd name="connsiteX12" fmla="*/ 10284 w 1101022"/>
                <a:gd name="connsiteY12" fmla="*/ 1505 h 1678680"/>
                <a:gd name="connsiteX13" fmla="*/ 59298 w 1101022"/>
                <a:gd name="connsiteY13" fmla="*/ 62886 h 1678680"/>
                <a:gd name="connsiteX14" fmla="*/ 254895 w 1101022"/>
                <a:gd name="connsiteY14" fmla="*/ 299251 h 1678680"/>
                <a:gd name="connsiteX15" fmla="*/ 466066 w 1101022"/>
                <a:gd name="connsiteY15" fmla="*/ 553481 h 1678680"/>
                <a:gd name="connsiteX16" fmla="*/ 672198 w 1101022"/>
                <a:gd name="connsiteY16" fmla="*/ 802214 h 1678680"/>
                <a:gd name="connsiteX17" fmla="*/ 707012 w 1101022"/>
                <a:gd name="connsiteY17" fmla="*/ 842983 h 1678680"/>
                <a:gd name="connsiteX18" fmla="*/ 715715 w 1101022"/>
                <a:gd name="connsiteY18" fmla="*/ 815498 h 1678680"/>
                <a:gd name="connsiteX19" fmla="*/ 747322 w 1101022"/>
                <a:gd name="connsiteY19" fmla="*/ 871383 h 1678680"/>
                <a:gd name="connsiteX20" fmla="*/ 832523 w 1101022"/>
                <a:gd name="connsiteY20" fmla="*/ 916732 h 1678680"/>
                <a:gd name="connsiteX21" fmla="*/ 816491 w 1101022"/>
                <a:gd name="connsiteY21" fmla="*/ 850312 h 1678680"/>
                <a:gd name="connsiteX22" fmla="*/ 816033 w 1101022"/>
                <a:gd name="connsiteY22" fmla="*/ 828324 h 1678680"/>
                <a:gd name="connsiteX23" fmla="*/ 804123 w 1101022"/>
                <a:gd name="connsiteY23" fmla="*/ 782059 h 1678680"/>
                <a:gd name="connsiteX24" fmla="*/ 927344 w 1101022"/>
                <a:gd name="connsiteY24" fmla="*/ 157707 h 1678680"/>
                <a:gd name="connsiteX25" fmla="*/ 936964 w 1101022"/>
                <a:gd name="connsiteY25" fmla="*/ 151752 h 1678680"/>
                <a:gd name="connsiteX26" fmla="*/ 938796 w 1101022"/>
                <a:gd name="connsiteY26" fmla="*/ 173282 h 1678680"/>
                <a:gd name="connsiteX27" fmla="*/ 869627 w 1101022"/>
                <a:gd name="connsiteY27" fmla="*/ 574094 h 1678680"/>
                <a:gd name="connsiteX28" fmla="*/ 832981 w 1101022"/>
                <a:gd name="connsiteY28" fmla="*/ 788472 h 1678680"/>
                <a:gd name="connsiteX29" fmla="*/ 832523 w 1101022"/>
                <a:gd name="connsiteY29" fmla="*/ 806337 h 1678680"/>
                <a:gd name="connsiteX30" fmla="*/ 840311 w 1101022"/>
                <a:gd name="connsiteY30" fmla="*/ 888790 h 1678680"/>
                <a:gd name="connsiteX31" fmla="*/ 877414 w 1101022"/>
                <a:gd name="connsiteY31" fmla="*/ 948339 h 1678680"/>
                <a:gd name="connsiteX32" fmla="*/ 897112 w 1101022"/>
                <a:gd name="connsiteY32" fmla="*/ 944216 h 1678680"/>
                <a:gd name="connsiteX33" fmla="*/ 905357 w 1101022"/>
                <a:gd name="connsiteY33" fmla="*/ 930016 h 1678680"/>
                <a:gd name="connsiteX34" fmla="*/ 916809 w 1101022"/>
                <a:gd name="connsiteY34" fmla="*/ 919939 h 1678680"/>
                <a:gd name="connsiteX35" fmla="*/ 923680 w 1101022"/>
                <a:gd name="connsiteY35" fmla="*/ 933223 h 1678680"/>
                <a:gd name="connsiteX36" fmla="*/ 929635 w 1101022"/>
                <a:gd name="connsiteY36" fmla="*/ 975823 h 1678680"/>
                <a:gd name="connsiteX37" fmla="*/ 946583 w 1101022"/>
                <a:gd name="connsiteY37" fmla="*/ 1023921 h 1678680"/>
                <a:gd name="connsiteX38" fmla="*/ 1062933 w 1101022"/>
                <a:gd name="connsiteY38" fmla="*/ 1274944 h 1678680"/>
                <a:gd name="connsiteX39" fmla="*/ 1100037 w 1101022"/>
                <a:gd name="connsiteY39" fmla="*/ 1503522 h 1678680"/>
                <a:gd name="connsiteX40" fmla="*/ 1096373 w 1101022"/>
                <a:gd name="connsiteY40" fmla="*/ 1656518 h 1678680"/>
                <a:gd name="connsiteX41" fmla="*/ 1091792 w 1101022"/>
                <a:gd name="connsiteY41" fmla="*/ 1673467 h 1678680"/>
                <a:gd name="connsiteX42" fmla="*/ 1087669 w 1101022"/>
                <a:gd name="connsiteY42" fmla="*/ 1676673 h 1678680"/>
                <a:gd name="connsiteX43" fmla="*/ 1043695 w 1101022"/>
                <a:gd name="connsiteY43" fmla="*/ 1676215 h 1678680"/>
                <a:gd name="connsiteX44" fmla="*/ 1041862 w 1101022"/>
                <a:gd name="connsiteY44" fmla="*/ 1674383 h 1678680"/>
                <a:gd name="connsiteX45" fmla="*/ 1047817 w 1101022"/>
                <a:gd name="connsiteY45" fmla="*/ 1514058 h 1678680"/>
                <a:gd name="connsiteX46" fmla="*/ 1038198 w 1101022"/>
                <a:gd name="connsiteY46" fmla="*/ 1410533 h 1678680"/>
                <a:gd name="connsiteX47" fmla="*/ 1027662 w 1101022"/>
                <a:gd name="connsiteY47" fmla="*/ 1388088 h 1678680"/>
                <a:gd name="connsiteX48" fmla="*/ 1006133 w 1101022"/>
                <a:gd name="connsiteY48" fmla="*/ 1353733 h 1678680"/>
                <a:gd name="connsiteX49" fmla="*/ 1027662 w 1101022"/>
                <a:gd name="connsiteY49" fmla="*/ 1358313 h 1678680"/>
                <a:gd name="connsiteX50" fmla="*/ 1005674 w 1101022"/>
                <a:gd name="connsiteY50" fmla="*/ 1272654 h 1678680"/>
                <a:gd name="connsiteX51" fmla="*/ 993765 w 1101022"/>
                <a:gd name="connsiteY51" fmla="*/ 1264409 h 1678680"/>
                <a:gd name="connsiteX0" fmla="*/ 993765 w 1101022"/>
                <a:gd name="connsiteY0" fmla="*/ 1264409 h 1678680"/>
                <a:gd name="connsiteX1" fmla="*/ 905815 w 1101022"/>
                <a:gd name="connsiteY1" fmla="*/ 1216311 h 1678680"/>
                <a:gd name="connsiteX2" fmla="*/ 998803 w 1101022"/>
                <a:gd name="connsiteY2" fmla="*/ 1252957 h 1678680"/>
                <a:gd name="connsiteX3" fmla="*/ 946125 w 1101022"/>
                <a:gd name="connsiteY3" fmla="*/ 1124697 h 1678680"/>
                <a:gd name="connsiteX4" fmla="*/ 783052 w 1101022"/>
                <a:gd name="connsiteY4" fmla="*/ 945591 h 1678680"/>
                <a:gd name="connsiteX5" fmla="*/ 773890 w 1101022"/>
                <a:gd name="connsiteY5" fmla="*/ 913984 h 1678680"/>
                <a:gd name="connsiteX6" fmla="*/ 770226 w 1101022"/>
                <a:gd name="connsiteY6" fmla="*/ 901158 h 1678680"/>
                <a:gd name="connsiteX7" fmla="*/ 705179 w 1101022"/>
                <a:gd name="connsiteY7" fmla="*/ 859473 h 1678680"/>
                <a:gd name="connsiteX8" fmla="*/ 650211 w 1101022"/>
                <a:gd name="connsiteY8" fmla="*/ 848937 h 1678680"/>
                <a:gd name="connsiteX9" fmla="*/ 12117 w 1101022"/>
                <a:gd name="connsiteY9" fmla="*/ 195727 h 1678680"/>
                <a:gd name="connsiteX10" fmla="*/ 1123 w 1101022"/>
                <a:gd name="connsiteY10" fmla="*/ 11582 h 1678680"/>
                <a:gd name="connsiteX11" fmla="*/ 10284 w 1101022"/>
                <a:gd name="connsiteY11" fmla="*/ 1505 h 1678680"/>
                <a:gd name="connsiteX12" fmla="*/ 59298 w 1101022"/>
                <a:gd name="connsiteY12" fmla="*/ 62886 h 1678680"/>
                <a:gd name="connsiteX13" fmla="*/ 254895 w 1101022"/>
                <a:gd name="connsiteY13" fmla="*/ 299251 h 1678680"/>
                <a:gd name="connsiteX14" fmla="*/ 466066 w 1101022"/>
                <a:gd name="connsiteY14" fmla="*/ 553481 h 1678680"/>
                <a:gd name="connsiteX15" fmla="*/ 672198 w 1101022"/>
                <a:gd name="connsiteY15" fmla="*/ 802214 h 1678680"/>
                <a:gd name="connsiteX16" fmla="*/ 707012 w 1101022"/>
                <a:gd name="connsiteY16" fmla="*/ 842983 h 1678680"/>
                <a:gd name="connsiteX17" fmla="*/ 715715 w 1101022"/>
                <a:gd name="connsiteY17" fmla="*/ 815498 h 1678680"/>
                <a:gd name="connsiteX18" fmla="*/ 747322 w 1101022"/>
                <a:gd name="connsiteY18" fmla="*/ 871383 h 1678680"/>
                <a:gd name="connsiteX19" fmla="*/ 832523 w 1101022"/>
                <a:gd name="connsiteY19" fmla="*/ 916732 h 1678680"/>
                <a:gd name="connsiteX20" fmla="*/ 816491 w 1101022"/>
                <a:gd name="connsiteY20" fmla="*/ 850312 h 1678680"/>
                <a:gd name="connsiteX21" fmla="*/ 816033 w 1101022"/>
                <a:gd name="connsiteY21" fmla="*/ 828324 h 1678680"/>
                <a:gd name="connsiteX22" fmla="*/ 804123 w 1101022"/>
                <a:gd name="connsiteY22" fmla="*/ 782059 h 1678680"/>
                <a:gd name="connsiteX23" fmla="*/ 927344 w 1101022"/>
                <a:gd name="connsiteY23" fmla="*/ 157707 h 1678680"/>
                <a:gd name="connsiteX24" fmla="*/ 936964 w 1101022"/>
                <a:gd name="connsiteY24" fmla="*/ 151752 h 1678680"/>
                <a:gd name="connsiteX25" fmla="*/ 938796 w 1101022"/>
                <a:gd name="connsiteY25" fmla="*/ 173282 h 1678680"/>
                <a:gd name="connsiteX26" fmla="*/ 869627 w 1101022"/>
                <a:gd name="connsiteY26" fmla="*/ 574094 h 1678680"/>
                <a:gd name="connsiteX27" fmla="*/ 832981 w 1101022"/>
                <a:gd name="connsiteY27" fmla="*/ 788472 h 1678680"/>
                <a:gd name="connsiteX28" fmla="*/ 832523 w 1101022"/>
                <a:gd name="connsiteY28" fmla="*/ 806337 h 1678680"/>
                <a:gd name="connsiteX29" fmla="*/ 840311 w 1101022"/>
                <a:gd name="connsiteY29" fmla="*/ 888790 h 1678680"/>
                <a:gd name="connsiteX30" fmla="*/ 877414 w 1101022"/>
                <a:gd name="connsiteY30" fmla="*/ 948339 h 1678680"/>
                <a:gd name="connsiteX31" fmla="*/ 897112 w 1101022"/>
                <a:gd name="connsiteY31" fmla="*/ 944216 h 1678680"/>
                <a:gd name="connsiteX32" fmla="*/ 905357 w 1101022"/>
                <a:gd name="connsiteY32" fmla="*/ 930016 h 1678680"/>
                <a:gd name="connsiteX33" fmla="*/ 916809 w 1101022"/>
                <a:gd name="connsiteY33" fmla="*/ 919939 h 1678680"/>
                <a:gd name="connsiteX34" fmla="*/ 923680 w 1101022"/>
                <a:gd name="connsiteY34" fmla="*/ 933223 h 1678680"/>
                <a:gd name="connsiteX35" fmla="*/ 929635 w 1101022"/>
                <a:gd name="connsiteY35" fmla="*/ 975823 h 1678680"/>
                <a:gd name="connsiteX36" fmla="*/ 946583 w 1101022"/>
                <a:gd name="connsiteY36" fmla="*/ 1023921 h 1678680"/>
                <a:gd name="connsiteX37" fmla="*/ 1062933 w 1101022"/>
                <a:gd name="connsiteY37" fmla="*/ 1274944 h 1678680"/>
                <a:gd name="connsiteX38" fmla="*/ 1100037 w 1101022"/>
                <a:gd name="connsiteY38" fmla="*/ 1503522 h 1678680"/>
                <a:gd name="connsiteX39" fmla="*/ 1096373 w 1101022"/>
                <a:gd name="connsiteY39" fmla="*/ 1656518 h 1678680"/>
                <a:gd name="connsiteX40" fmla="*/ 1091792 w 1101022"/>
                <a:gd name="connsiteY40" fmla="*/ 1673467 h 1678680"/>
                <a:gd name="connsiteX41" fmla="*/ 1087669 w 1101022"/>
                <a:gd name="connsiteY41" fmla="*/ 1676673 h 1678680"/>
                <a:gd name="connsiteX42" fmla="*/ 1043695 w 1101022"/>
                <a:gd name="connsiteY42" fmla="*/ 1676215 h 1678680"/>
                <a:gd name="connsiteX43" fmla="*/ 1041862 w 1101022"/>
                <a:gd name="connsiteY43" fmla="*/ 1674383 h 1678680"/>
                <a:gd name="connsiteX44" fmla="*/ 1047817 w 1101022"/>
                <a:gd name="connsiteY44" fmla="*/ 1514058 h 1678680"/>
                <a:gd name="connsiteX45" fmla="*/ 1038198 w 1101022"/>
                <a:gd name="connsiteY45" fmla="*/ 1410533 h 1678680"/>
                <a:gd name="connsiteX46" fmla="*/ 1027662 w 1101022"/>
                <a:gd name="connsiteY46" fmla="*/ 1388088 h 1678680"/>
                <a:gd name="connsiteX47" fmla="*/ 1006133 w 1101022"/>
                <a:gd name="connsiteY47" fmla="*/ 1353733 h 1678680"/>
                <a:gd name="connsiteX48" fmla="*/ 1027662 w 1101022"/>
                <a:gd name="connsiteY48" fmla="*/ 1358313 h 1678680"/>
                <a:gd name="connsiteX49" fmla="*/ 1005674 w 1101022"/>
                <a:gd name="connsiteY49" fmla="*/ 1272654 h 1678680"/>
                <a:gd name="connsiteX50" fmla="*/ 993765 w 1101022"/>
                <a:gd name="connsiteY50" fmla="*/ 1264409 h 1678680"/>
                <a:gd name="connsiteX0" fmla="*/ 993765 w 1101022"/>
                <a:gd name="connsiteY0" fmla="*/ 1264409 h 1678680"/>
                <a:gd name="connsiteX1" fmla="*/ 998803 w 1101022"/>
                <a:gd name="connsiteY1" fmla="*/ 1252957 h 1678680"/>
                <a:gd name="connsiteX2" fmla="*/ 946125 w 1101022"/>
                <a:gd name="connsiteY2" fmla="*/ 1124697 h 1678680"/>
                <a:gd name="connsiteX3" fmla="*/ 783052 w 1101022"/>
                <a:gd name="connsiteY3" fmla="*/ 945591 h 1678680"/>
                <a:gd name="connsiteX4" fmla="*/ 773890 w 1101022"/>
                <a:gd name="connsiteY4" fmla="*/ 913984 h 1678680"/>
                <a:gd name="connsiteX5" fmla="*/ 770226 w 1101022"/>
                <a:gd name="connsiteY5" fmla="*/ 901158 h 1678680"/>
                <a:gd name="connsiteX6" fmla="*/ 705179 w 1101022"/>
                <a:gd name="connsiteY6" fmla="*/ 859473 h 1678680"/>
                <a:gd name="connsiteX7" fmla="*/ 650211 w 1101022"/>
                <a:gd name="connsiteY7" fmla="*/ 848937 h 1678680"/>
                <a:gd name="connsiteX8" fmla="*/ 12117 w 1101022"/>
                <a:gd name="connsiteY8" fmla="*/ 195727 h 1678680"/>
                <a:gd name="connsiteX9" fmla="*/ 1123 w 1101022"/>
                <a:gd name="connsiteY9" fmla="*/ 11582 h 1678680"/>
                <a:gd name="connsiteX10" fmla="*/ 10284 w 1101022"/>
                <a:gd name="connsiteY10" fmla="*/ 1505 h 1678680"/>
                <a:gd name="connsiteX11" fmla="*/ 59298 w 1101022"/>
                <a:gd name="connsiteY11" fmla="*/ 62886 h 1678680"/>
                <a:gd name="connsiteX12" fmla="*/ 254895 w 1101022"/>
                <a:gd name="connsiteY12" fmla="*/ 299251 h 1678680"/>
                <a:gd name="connsiteX13" fmla="*/ 466066 w 1101022"/>
                <a:gd name="connsiteY13" fmla="*/ 553481 h 1678680"/>
                <a:gd name="connsiteX14" fmla="*/ 672198 w 1101022"/>
                <a:gd name="connsiteY14" fmla="*/ 802214 h 1678680"/>
                <a:gd name="connsiteX15" fmla="*/ 707012 w 1101022"/>
                <a:gd name="connsiteY15" fmla="*/ 842983 h 1678680"/>
                <a:gd name="connsiteX16" fmla="*/ 715715 w 1101022"/>
                <a:gd name="connsiteY16" fmla="*/ 815498 h 1678680"/>
                <a:gd name="connsiteX17" fmla="*/ 747322 w 1101022"/>
                <a:gd name="connsiteY17" fmla="*/ 871383 h 1678680"/>
                <a:gd name="connsiteX18" fmla="*/ 832523 w 1101022"/>
                <a:gd name="connsiteY18" fmla="*/ 916732 h 1678680"/>
                <a:gd name="connsiteX19" fmla="*/ 816491 w 1101022"/>
                <a:gd name="connsiteY19" fmla="*/ 850312 h 1678680"/>
                <a:gd name="connsiteX20" fmla="*/ 816033 w 1101022"/>
                <a:gd name="connsiteY20" fmla="*/ 828324 h 1678680"/>
                <a:gd name="connsiteX21" fmla="*/ 804123 w 1101022"/>
                <a:gd name="connsiteY21" fmla="*/ 782059 h 1678680"/>
                <a:gd name="connsiteX22" fmla="*/ 927344 w 1101022"/>
                <a:gd name="connsiteY22" fmla="*/ 157707 h 1678680"/>
                <a:gd name="connsiteX23" fmla="*/ 936964 w 1101022"/>
                <a:gd name="connsiteY23" fmla="*/ 151752 h 1678680"/>
                <a:gd name="connsiteX24" fmla="*/ 938796 w 1101022"/>
                <a:gd name="connsiteY24" fmla="*/ 173282 h 1678680"/>
                <a:gd name="connsiteX25" fmla="*/ 869627 w 1101022"/>
                <a:gd name="connsiteY25" fmla="*/ 574094 h 1678680"/>
                <a:gd name="connsiteX26" fmla="*/ 832981 w 1101022"/>
                <a:gd name="connsiteY26" fmla="*/ 788472 h 1678680"/>
                <a:gd name="connsiteX27" fmla="*/ 832523 w 1101022"/>
                <a:gd name="connsiteY27" fmla="*/ 806337 h 1678680"/>
                <a:gd name="connsiteX28" fmla="*/ 840311 w 1101022"/>
                <a:gd name="connsiteY28" fmla="*/ 888790 h 1678680"/>
                <a:gd name="connsiteX29" fmla="*/ 877414 w 1101022"/>
                <a:gd name="connsiteY29" fmla="*/ 948339 h 1678680"/>
                <a:gd name="connsiteX30" fmla="*/ 897112 w 1101022"/>
                <a:gd name="connsiteY30" fmla="*/ 944216 h 1678680"/>
                <a:gd name="connsiteX31" fmla="*/ 905357 w 1101022"/>
                <a:gd name="connsiteY31" fmla="*/ 930016 h 1678680"/>
                <a:gd name="connsiteX32" fmla="*/ 916809 w 1101022"/>
                <a:gd name="connsiteY32" fmla="*/ 919939 h 1678680"/>
                <a:gd name="connsiteX33" fmla="*/ 923680 w 1101022"/>
                <a:gd name="connsiteY33" fmla="*/ 933223 h 1678680"/>
                <a:gd name="connsiteX34" fmla="*/ 929635 w 1101022"/>
                <a:gd name="connsiteY34" fmla="*/ 975823 h 1678680"/>
                <a:gd name="connsiteX35" fmla="*/ 946583 w 1101022"/>
                <a:gd name="connsiteY35" fmla="*/ 1023921 h 1678680"/>
                <a:gd name="connsiteX36" fmla="*/ 1062933 w 1101022"/>
                <a:gd name="connsiteY36" fmla="*/ 1274944 h 1678680"/>
                <a:gd name="connsiteX37" fmla="*/ 1100037 w 1101022"/>
                <a:gd name="connsiteY37" fmla="*/ 1503522 h 1678680"/>
                <a:gd name="connsiteX38" fmla="*/ 1096373 w 1101022"/>
                <a:gd name="connsiteY38" fmla="*/ 1656518 h 1678680"/>
                <a:gd name="connsiteX39" fmla="*/ 1091792 w 1101022"/>
                <a:gd name="connsiteY39" fmla="*/ 1673467 h 1678680"/>
                <a:gd name="connsiteX40" fmla="*/ 1087669 w 1101022"/>
                <a:gd name="connsiteY40" fmla="*/ 1676673 h 1678680"/>
                <a:gd name="connsiteX41" fmla="*/ 1043695 w 1101022"/>
                <a:gd name="connsiteY41" fmla="*/ 1676215 h 1678680"/>
                <a:gd name="connsiteX42" fmla="*/ 1041862 w 1101022"/>
                <a:gd name="connsiteY42" fmla="*/ 1674383 h 1678680"/>
                <a:gd name="connsiteX43" fmla="*/ 1047817 w 1101022"/>
                <a:gd name="connsiteY43" fmla="*/ 1514058 h 1678680"/>
                <a:gd name="connsiteX44" fmla="*/ 1038198 w 1101022"/>
                <a:gd name="connsiteY44" fmla="*/ 1410533 h 1678680"/>
                <a:gd name="connsiteX45" fmla="*/ 1027662 w 1101022"/>
                <a:gd name="connsiteY45" fmla="*/ 1388088 h 1678680"/>
                <a:gd name="connsiteX46" fmla="*/ 1006133 w 1101022"/>
                <a:gd name="connsiteY46" fmla="*/ 1353733 h 1678680"/>
                <a:gd name="connsiteX47" fmla="*/ 1027662 w 1101022"/>
                <a:gd name="connsiteY47" fmla="*/ 1358313 h 1678680"/>
                <a:gd name="connsiteX48" fmla="*/ 1005674 w 1101022"/>
                <a:gd name="connsiteY48" fmla="*/ 1272654 h 1678680"/>
                <a:gd name="connsiteX49" fmla="*/ 993765 w 1101022"/>
                <a:gd name="connsiteY49" fmla="*/ 1264409 h 1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01022" h="1678680">
                  <a:moveTo>
                    <a:pt x="993765" y="1264409"/>
                  </a:moveTo>
                  <a:cubicBezTo>
                    <a:pt x="992620" y="1261126"/>
                    <a:pt x="1006743" y="1276242"/>
                    <a:pt x="998803" y="1252957"/>
                  </a:cubicBezTo>
                  <a:cubicBezTo>
                    <a:pt x="984145" y="1206692"/>
                    <a:pt x="967196" y="1165007"/>
                    <a:pt x="946125" y="1124697"/>
                  </a:cubicBezTo>
                  <a:cubicBezTo>
                    <a:pt x="907189" y="1050947"/>
                    <a:pt x="857259" y="987275"/>
                    <a:pt x="783052" y="945591"/>
                  </a:cubicBezTo>
                  <a:cubicBezTo>
                    <a:pt x="769768" y="937803"/>
                    <a:pt x="767019" y="928184"/>
                    <a:pt x="773890" y="913984"/>
                  </a:cubicBezTo>
                  <a:cubicBezTo>
                    <a:pt x="777555" y="906654"/>
                    <a:pt x="774348" y="904822"/>
                    <a:pt x="770226" y="901158"/>
                  </a:cubicBezTo>
                  <a:cubicBezTo>
                    <a:pt x="750070" y="884667"/>
                    <a:pt x="727625" y="871383"/>
                    <a:pt x="705179" y="859473"/>
                  </a:cubicBezTo>
                  <a:cubicBezTo>
                    <a:pt x="689147" y="851228"/>
                    <a:pt x="668534" y="852602"/>
                    <a:pt x="650211" y="848937"/>
                  </a:cubicBezTo>
                  <a:cubicBezTo>
                    <a:pt x="325896" y="785724"/>
                    <a:pt x="67085" y="520958"/>
                    <a:pt x="12117" y="195727"/>
                  </a:cubicBezTo>
                  <a:cubicBezTo>
                    <a:pt x="1581" y="134804"/>
                    <a:pt x="-2084" y="73422"/>
                    <a:pt x="1123" y="11582"/>
                  </a:cubicBezTo>
                  <a:cubicBezTo>
                    <a:pt x="1581" y="7001"/>
                    <a:pt x="-2542" y="-3992"/>
                    <a:pt x="10284" y="1505"/>
                  </a:cubicBezTo>
                  <a:cubicBezTo>
                    <a:pt x="24485" y="23950"/>
                    <a:pt x="42807" y="42731"/>
                    <a:pt x="59298" y="62886"/>
                  </a:cubicBezTo>
                  <a:cubicBezTo>
                    <a:pt x="123886" y="142133"/>
                    <a:pt x="189849" y="220463"/>
                    <a:pt x="254895" y="299251"/>
                  </a:cubicBezTo>
                  <a:lnTo>
                    <a:pt x="466066" y="553481"/>
                  </a:lnTo>
                  <a:lnTo>
                    <a:pt x="672198" y="802214"/>
                  </a:lnTo>
                  <a:cubicBezTo>
                    <a:pt x="683650" y="815956"/>
                    <a:pt x="694644" y="829698"/>
                    <a:pt x="707012" y="842983"/>
                  </a:cubicBezTo>
                  <a:cubicBezTo>
                    <a:pt x="714799" y="834737"/>
                    <a:pt x="703347" y="821453"/>
                    <a:pt x="715715" y="815498"/>
                  </a:cubicBezTo>
                  <a:cubicBezTo>
                    <a:pt x="709760" y="843899"/>
                    <a:pt x="724876" y="856725"/>
                    <a:pt x="747322" y="871383"/>
                  </a:cubicBezTo>
                  <a:cubicBezTo>
                    <a:pt x="774348" y="888332"/>
                    <a:pt x="803207" y="901158"/>
                    <a:pt x="832523" y="916732"/>
                  </a:cubicBezTo>
                  <a:cubicBezTo>
                    <a:pt x="824278" y="894745"/>
                    <a:pt x="817865" y="873215"/>
                    <a:pt x="816491" y="850312"/>
                  </a:cubicBezTo>
                  <a:cubicBezTo>
                    <a:pt x="816033" y="842983"/>
                    <a:pt x="813742" y="834737"/>
                    <a:pt x="816033" y="828324"/>
                  </a:cubicBezTo>
                  <a:cubicBezTo>
                    <a:pt x="821530" y="810001"/>
                    <a:pt x="812368" y="796717"/>
                    <a:pt x="804123" y="782059"/>
                  </a:cubicBezTo>
                  <a:cubicBezTo>
                    <a:pt x="685940" y="571346"/>
                    <a:pt x="738161" y="306122"/>
                    <a:pt x="927344" y="157707"/>
                  </a:cubicBezTo>
                  <a:cubicBezTo>
                    <a:pt x="930551" y="155417"/>
                    <a:pt x="933757" y="153584"/>
                    <a:pt x="936964" y="151752"/>
                  </a:cubicBezTo>
                  <a:cubicBezTo>
                    <a:pt x="941545" y="158623"/>
                    <a:pt x="939712" y="165952"/>
                    <a:pt x="938796" y="173282"/>
                  </a:cubicBezTo>
                  <a:cubicBezTo>
                    <a:pt x="915892" y="307038"/>
                    <a:pt x="892531" y="440337"/>
                    <a:pt x="869627" y="574094"/>
                  </a:cubicBezTo>
                  <a:cubicBezTo>
                    <a:pt x="857259" y="645554"/>
                    <a:pt x="844891" y="717013"/>
                    <a:pt x="832981" y="788472"/>
                  </a:cubicBezTo>
                  <a:cubicBezTo>
                    <a:pt x="832065" y="794427"/>
                    <a:pt x="831149" y="800382"/>
                    <a:pt x="832523" y="806337"/>
                  </a:cubicBezTo>
                  <a:cubicBezTo>
                    <a:pt x="830691" y="834279"/>
                    <a:pt x="832523" y="861763"/>
                    <a:pt x="840311" y="888790"/>
                  </a:cubicBezTo>
                  <a:cubicBezTo>
                    <a:pt x="847182" y="912151"/>
                    <a:pt x="857717" y="932764"/>
                    <a:pt x="877414" y="948339"/>
                  </a:cubicBezTo>
                  <a:cubicBezTo>
                    <a:pt x="886118" y="955210"/>
                    <a:pt x="892073" y="955210"/>
                    <a:pt x="897112" y="944216"/>
                  </a:cubicBezTo>
                  <a:cubicBezTo>
                    <a:pt x="899402" y="939178"/>
                    <a:pt x="902150" y="934597"/>
                    <a:pt x="905357" y="930016"/>
                  </a:cubicBezTo>
                  <a:cubicBezTo>
                    <a:pt x="908563" y="925893"/>
                    <a:pt x="910396" y="919022"/>
                    <a:pt x="916809" y="919939"/>
                  </a:cubicBezTo>
                  <a:cubicBezTo>
                    <a:pt x="923680" y="920855"/>
                    <a:pt x="922764" y="928184"/>
                    <a:pt x="923680" y="933223"/>
                  </a:cubicBezTo>
                  <a:cubicBezTo>
                    <a:pt x="925970" y="947423"/>
                    <a:pt x="928260" y="961623"/>
                    <a:pt x="929635" y="975823"/>
                  </a:cubicBezTo>
                  <a:cubicBezTo>
                    <a:pt x="931009" y="993230"/>
                    <a:pt x="935590" y="1009263"/>
                    <a:pt x="946583" y="1023921"/>
                  </a:cubicBezTo>
                  <a:cubicBezTo>
                    <a:pt x="1002468" y="1099503"/>
                    <a:pt x="1038198" y="1185162"/>
                    <a:pt x="1062933" y="1274944"/>
                  </a:cubicBezTo>
                  <a:cubicBezTo>
                    <a:pt x="1083547" y="1349610"/>
                    <a:pt x="1097289" y="1425650"/>
                    <a:pt x="1100037" y="1503522"/>
                  </a:cubicBezTo>
                  <a:cubicBezTo>
                    <a:pt x="1101870" y="1554826"/>
                    <a:pt x="1101412" y="1605672"/>
                    <a:pt x="1096373" y="1656518"/>
                  </a:cubicBezTo>
                  <a:cubicBezTo>
                    <a:pt x="1095915" y="1662473"/>
                    <a:pt x="1095457" y="1668428"/>
                    <a:pt x="1091792" y="1673467"/>
                  </a:cubicBezTo>
                  <a:cubicBezTo>
                    <a:pt x="1090876" y="1674841"/>
                    <a:pt x="1089502" y="1675757"/>
                    <a:pt x="1087669" y="1676673"/>
                  </a:cubicBezTo>
                  <a:cubicBezTo>
                    <a:pt x="1073011" y="1678964"/>
                    <a:pt x="1058353" y="1679880"/>
                    <a:pt x="1043695" y="1676215"/>
                  </a:cubicBezTo>
                  <a:lnTo>
                    <a:pt x="1041862" y="1674383"/>
                  </a:lnTo>
                  <a:cubicBezTo>
                    <a:pt x="1047817" y="1621247"/>
                    <a:pt x="1050108" y="1567652"/>
                    <a:pt x="1047817" y="1514058"/>
                  </a:cubicBezTo>
                  <a:cubicBezTo>
                    <a:pt x="1046443" y="1479244"/>
                    <a:pt x="1042320" y="1444889"/>
                    <a:pt x="1038198" y="1410533"/>
                  </a:cubicBezTo>
                  <a:cubicBezTo>
                    <a:pt x="1036823" y="1401830"/>
                    <a:pt x="1031785" y="1394959"/>
                    <a:pt x="1027662" y="1388088"/>
                  </a:cubicBezTo>
                  <a:cubicBezTo>
                    <a:pt x="1020791" y="1376636"/>
                    <a:pt x="1013462" y="1365184"/>
                    <a:pt x="1006133" y="1353733"/>
                  </a:cubicBezTo>
                  <a:cubicBezTo>
                    <a:pt x="1013920" y="1351900"/>
                    <a:pt x="1019417" y="1358313"/>
                    <a:pt x="1027662" y="1358313"/>
                  </a:cubicBezTo>
                  <a:cubicBezTo>
                    <a:pt x="1022623" y="1328997"/>
                    <a:pt x="1014836" y="1300596"/>
                    <a:pt x="1005674" y="1272654"/>
                  </a:cubicBezTo>
                  <a:cubicBezTo>
                    <a:pt x="1003842" y="1267615"/>
                    <a:pt x="998345" y="1266241"/>
                    <a:pt x="993765" y="1264409"/>
                  </a:cubicBezTo>
                  <a:close/>
                </a:path>
              </a:pathLst>
            </a:custGeom>
            <a:solidFill>
              <a:schemeClr val="accent2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54A6D57C-4C38-4FF9-9405-43BB2F3F25D5}"/>
                </a:ext>
              </a:extLst>
            </p:cNvPr>
            <p:cNvSpPr/>
            <p:nvPr/>
          </p:nvSpPr>
          <p:spPr>
            <a:xfrm>
              <a:off x="8128215" y="3126951"/>
              <a:ext cx="705431" cy="847433"/>
            </a:xfrm>
            <a:custGeom>
              <a:avLst/>
              <a:gdLst>
                <a:gd name="connsiteX0" fmla="*/ 708135 w 705430"/>
                <a:gd name="connsiteY0" fmla="*/ 814910 h 847432"/>
                <a:gd name="connsiteX1" fmla="*/ 705845 w 705430"/>
                <a:gd name="connsiteY1" fmla="*/ 839646 h 847432"/>
                <a:gd name="connsiteX2" fmla="*/ 703096 w 705430"/>
                <a:gd name="connsiteY2" fmla="*/ 848807 h 847432"/>
                <a:gd name="connsiteX3" fmla="*/ 694851 w 705430"/>
                <a:gd name="connsiteY3" fmla="*/ 843768 h 847432"/>
                <a:gd name="connsiteX4" fmla="*/ 649502 w 705430"/>
                <a:gd name="connsiteY4" fmla="*/ 788800 h 847432"/>
                <a:gd name="connsiteX5" fmla="*/ 567049 w 705430"/>
                <a:gd name="connsiteY5" fmla="*/ 689398 h 847432"/>
                <a:gd name="connsiteX6" fmla="*/ 461234 w 705430"/>
                <a:gd name="connsiteY6" fmla="*/ 561596 h 847432"/>
                <a:gd name="connsiteX7" fmla="*/ 367788 w 705430"/>
                <a:gd name="connsiteY7" fmla="*/ 448452 h 847432"/>
                <a:gd name="connsiteX8" fmla="*/ 272509 w 705430"/>
                <a:gd name="connsiteY8" fmla="*/ 333018 h 847432"/>
                <a:gd name="connsiteX9" fmla="*/ 178604 w 705430"/>
                <a:gd name="connsiteY9" fmla="*/ 220333 h 847432"/>
                <a:gd name="connsiteX10" fmla="*/ 86074 w 705430"/>
                <a:gd name="connsiteY10" fmla="*/ 108563 h 847432"/>
                <a:gd name="connsiteX11" fmla="*/ 6827 w 705430"/>
                <a:gd name="connsiteY11" fmla="*/ 12368 h 847432"/>
                <a:gd name="connsiteX12" fmla="*/ 3163 w 705430"/>
                <a:gd name="connsiteY12" fmla="*/ 0 h 847432"/>
                <a:gd name="connsiteX13" fmla="*/ 166236 w 705430"/>
                <a:gd name="connsiteY13" fmla="*/ 38020 h 847432"/>
                <a:gd name="connsiteX14" fmla="*/ 692103 w 705430"/>
                <a:gd name="connsiteY14" fmla="*/ 639010 h 847432"/>
                <a:gd name="connsiteX15" fmla="*/ 708135 w 705430"/>
                <a:gd name="connsiteY15" fmla="*/ 814910 h 8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430" h="847432">
                  <a:moveTo>
                    <a:pt x="708135" y="814910"/>
                  </a:moveTo>
                  <a:cubicBezTo>
                    <a:pt x="703096" y="822697"/>
                    <a:pt x="706761" y="831400"/>
                    <a:pt x="705845" y="839646"/>
                  </a:cubicBezTo>
                  <a:cubicBezTo>
                    <a:pt x="705387" y="842852"/>
                    <a:pt x="707219" y="847433"/>
                    <a:pt x="703096" y="848807"/>
                  </a:cubicBezTo>
                  <a:cubicBezTo>
                    <a:pt x="698974" y="850181"/>
                    <a:pt x="696683" y="846059"/>
                    <a:pt x="694851" y="843768"/>
                  </a:cubicBezTo>
                  <a:cubicBezTo>
                    <a:pt x="679735" y="825445"/>
                    <a:pt x="664618" y="807123"/>
                    <a:pt x="649502" y="788800"/>
                  </a:cubicBezTo>
                  <a:cubicBezTo>
                    <a:pt x="622018" y="755818"/>
                    <a:pt x="594533" y="722837"/>
                    <a:pt x="567049" y="689398"/>
                  </a:cubicBezTo>
                  <a:cubicBezTo>
                    <a:pt x="531778" y="646797"/>
                    <a:pt x="496506" y="604197"/>
                    <a:pt x="461234" y="561596"/>
                  </a:cubicBezTo>
                  <a:cubicBezTo>
                    <a:pt x="430086" y="524034"/>
                    <a:pt x="398937" y="486014"/>
                    <a:pt x="367788" y="448452"/>
                  </a:cubicBezTo>
                  <a:cubicBezTo>
                    <a:pt x="336181" y="409974"/>
                    <a:pt x="304116" y="371496"/>
                    <a:pt x="272509" y="333018"/>
                  </a:cubicBezTo>
                  <a:cubicBezTo>
                    <a:pt x="241360" y="295456"/>
                    <a:pt x="209753" y="257894"/>
                    <a:pt x="178604" y="220333"/>
                  </a:cubicBezTo>
                  <a:cubicBezTo>
                    <a:pt x="147455" y="183229"/>
                    <a:pt x="116764" y="145667"/>
                    <a:pt x="86074" y="108563"/>
                  </a:cubicBezTo>
                  <a:cubicBezTo>
                    <a:pt x="59505" y="76498"/>
                    <a:pt x="33395" y="44433"/>
                    <a:pt x="6827" y="12368"/>
                  </a:cubicBezTo>
                  <a:cubicBezTo>
                    <a:pt x="4079" y="9161"/>
                    <a:pt x="-4625" y="6413"/>
                    <a:pt x="3163" y="0"/>
                  </a:cubicBezTo>
                  <a:cubicBezTo>
                    <a:pt x="59505" y="4581"/>
                    <a:pt x="114016" y="17865"/>
                    <a:pt x="166236" y="38020"/>
                  </a:cubicBezTo>
                  <a:cubicBezTo>
                    <a:pt x="447950" y="144751"/>
                    <a:pt x="623850" y="345386"/>
                    <a:pt x="692103" y="639010"/>
                  </a:cubicBezTo>
                  <a:cubicBezTo>
                    <a:pt x="705387" y="696269"/>
                    <a:pt x="710426" y="755360"/>
                    <a:pt x="708135" y="8149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7DC5A3B7-2F1E-4EE9-AF05-B03D820A5929}"/>
                </a:ext>
              </a:extLst>
            </p:cNvPr>
            <p:cNvSpPr/>
            <p:nvPr/>
          </p:nvSpPr>
          <p:spPr>
            <a:xfrm>
              <a:off x="8946943" y="3277199"/>
              <a:ext cx="192390" cy="655043"/>
            </a:xfrm>
            <a:custGeom>
              <a:avLst/>
              <a:gdLst>
                <a:gd name="connsiteX0" fmla="*/ 3925 w 192390"/>
                <a:gd name="connsiteY0" fmla="*/ 655959 h 655042"/>
                <a:gd name="connsiteX1" fmla="*/ 719 w 192390"/>
                <a:gd name="connsiteY1" fmla="*/ 642217 h 655042"/>
                <a:gd name="connsiteX2" fmla="*/ 32326 w 192390"/>
                <a:gd name="connsiteY2" fmla="*/ 463111 h 655042"/>
                <a:gd name="connsiteX3" fmla="*/ 66223 w 192390"/>
                <a:gd name="connsiteY3" fmla="*/ 262017 h 655042"/>
                <a:gd name="connsiteX4" fmla="*/ 103785 w 192390"/>
                <a:gd name="connsiteY4" fmla="*/ 48098 h 655042"/>
                <a:gd name="connsiteX5" fmla="*/ 110656 w 192390"/>
                <a:gd name="connsiteY5" fmla="*/ 0 h 655042"/>
                <a:gd name="connsiteX6" fmla="*/ 117069 w 192390"/>
                <a:gd name="connsiteY6" fmla="*/ 7787 h 655042"/>
                <a:gd name="connsiteX7" fmla="*/ 190360 w 192390"/>
                <a:gd name="connsiteY7" fmla="*/ 207048 h 655042"/>
                <a:gd name="connsiteX8" fmla="*/ 188070 w 192390"/>
                <a:gd name="connsiteY8" fmla="*/ 342638 h 655042"/>
                <a:gd name="connsiteX9" fmla="*/ 189902 w 192390"/>
                <a:gd name="connsiteY9" fmla="*/ 356838 h 655042"/>
                <a:gd name="connsiteX10" fmla="*/ 18125 w 192390"/>
                <a:gd name="connsiteY10" fmla="*/ 650004 h 655042"/>
                <a:gd name="connsiteX11" fmla="*/ 3925 w 192390"/>
                <a:gd name="connsiteY11" fmla="*/ 655959 h 65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390" h="655042">
                  <a:moveTo>
                    <a:pt x="3925" y="655959"/>
                  </a:moveTo>
                  <a:cubicBezTo>
                    <a:pt x="-1114" y="652294"/>
                    <a:pt x="-197" y="646797"/>
                    <a:pt x="719" y="642217"/>
                  </a:cubicBezTo>
                  <a:cubicBezTo>
                    <a:pt x="11254" y="582667"/>
                    <a:pt x="21790" y="523118"/>
                    <a:pt x="32326" y="463111"/>
                  </a:cubicBezTo>
                  <a:cubicBezTo>
                    <a:pt x="43777" y="396232"/>
                    <a:pt x="54771" y="328896"/>
                    <a:pt x="66223" y="262017"/>
                  </a:cubicBezTo>
                  <a:cubicBezTo>
                    <a:pt x="78591" y="190558"/>
                    <a:pt x="91417" y="119557"/>
                    <a:pt x="103785" y="48098"/>
                  </a:cubicBezTo>
                  <a:cubicBezTo>
                    <a:pt x="106533" y="32065"/>
                    <a:pt x="108366" y="16033"/>
                    <a:pt x="110656" y="0"/>
                  </a:cubicBezTo>
                  <a:cubicBezTo>
                    <a:pt x="115695" y="458"/>
                    <a:pt x="116153" y="4123"/>
                    <a:pt x="117069" y="7787"/>
                  </a:cubicBezTo>
                  <a:cubicBezTo>
                    <a:pt x="158295" y="68253"/>
                    <a:pt x="180283" y="135589"/>
                    <a:pt x="190360" y="207048"/>
                  </a:cubicBezTo>
                  <a:cubicBezTo>
                    <a:pt x="196773" y="251939"/>
                    <a:pt x="196773" y="297289"/>
                    <a:pt x="188070" y="342638"/>
                  </a:cubicBezTo>
                  <a:cubicBezTo>
                    <a:pt x="191277" y="347218"/>
                    <a:pt x="190819" y="351799"/>
                    <a:pt x="189902" y="356838"/>
                  </a:cubicBezTo>
                  <a:cubicBezTo>
                    <a:pt x="167915" y="475020"/>
                    <a:pt x="110656" y="573048"/>
                    <a:pt x="18125" y="650004"/>
                  </a:cubicBezTo>
                  <a:cubicBezTo>
                    <a:pt x="14461" y="653210"/>
                    <a:pt x="10338" y="657333"/>
                    <a:pt x="3925" y="6559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B737C216-48FD-4206-9298-134E33D00809}"/>
                </a:ext>
              </a:extLst>
            </p:cNvPr>
            <p:cNvSpPr/>
            <p:nvPr/>
          </p:nvSpPr>
          <p:spPr>
            <a:xfrm>
              <a:off x="9162955" y="4800288"/>
              <a:ext cx="45807" cy="4581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="" xmlns:a16="http://schemas.microsoft.com/office/drawing/2014/main" id="{A0F79E74-7863-4F84-9768-87F1D95D1B66}"/>
              </a:ext>
            </a:extLst>
          </p:cNvPr>
          <p:cNvGrpSpPr/>
          <p:nvPr/>
        </p:nvGrpSpPr>
        <p:grpSpPr>
          <a:xfrm>
            <a:off x="-3146" y="4066485"/>
            <a:ext cx="12196901" cy="2778472"/>
            <a:chOff x="-3146" y="3803889"/>
            <a:chExt cx="12196901" cy="3041068"/>
          </a:xfrm>
        </p:grpSpPr>
        <p:grpSp>
          <p:nvGrpSpPr>
            <p:cNvPr id="351" name="Graphic 349">
              <a:extLst>
                <a:ext uri="{FF2B5EF4-FFF2-40B4-BE49-F238E27FC236}">
                  <a16:creationId xmlns="" xmlns:a16="http://schemas.microsoft.com/office/drawing/2014/main" id="{6AAE5BC0-A965-49C8-A586-C52F08D1FAA6}"/>
                </a:ext>
              </a:extLst>
            </p:cNvPr>
            <p:cNvGrpSpPr/>
            <p:nvPr/>
          </p:nvGrpSpPr>
          <p:grpSpPr>
            <a:xfrm>
              <a:off x="802" y="3803889"/>
              <a:ext cx="12192953" cy="3041068"/>
              <a:chOff x="-953" y="1514475"/>
              <a:chExt cx="12192953" cy="382905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E763ECF9-1217-4C2B-BC2D-C3F301931A10}"/>
                  </a:ext>
                </a:extLst>
              </p:cNvPr>
              <p:cNvSpPr/>
              <p:nvPr/>
            </p:nvSpPr>
            <p:spPr>
              <a:xfrm>
                <a:off x="0" y="4151037"/>
                <a:ext cx="4867275" cy="904875"/>
              </a:xfrm>
              <a:custGeom>
                <a:avLst/>
                <a:gdLst>
                  <a:gd name="connsiteX0" fmla="*/ 3367088 w 4867275"/>
                  <a:gd name="connsiteY0" fmla="*/ 86082 h 904875"/>
                  <a:gd name="connsiteX1" fmla="*/ 2744153 w 4867275"/>
                  <a:gd name="connsiteY1" fmla="*/ 68937 h 904875"/>
                  <a:gd name="connsiteX2" fmla="*/ 2684145 w 4867275"/>
                  <a:gd name="connsiteY2" fmla="*/ 80367 h 904875"/>
                  <a:gd name="connsiteX3" fmla="*/ 4870133 w 4867275"/>
                  <a:gd name="connsiteY3" fmla="*/ 529947 h 904875"/>
                  <a:gd name="connsiteX4" fmla="*/ 4868228 w 4867275"/>
                  <a:gd name="connsiteY4" fmla="*/ 542330 h 904875"/>
                  <a:gd name="connsiteX5" fmla="*/ 4690110 w 4867275"/>
                  <a:gd name="connsiteY5" fmla="*/ 508992 h 904875"/>
                  <a:gd name="connsiteX6" fmla="*/ 3483293 w 4867275"/>
                  <a:gd name="connsiteY6" fmla="*/ 348020 h 904875"/>
                  <a:gd name="connsiteX7" fmla="*/ 2422208 w 4867275"/>
                  <a:gd name="connsiteY7" fmla="*/ 342305 h 904875"/>
                  <a:gd name="connsiteX8" fmla="*/ 31433 w 4867275"/>
                  <a:gd name="connsiteY8" fmla="*/ 902374 h 904875"/>
                  <a:gd name="connsiteX9" fmla="*/ 0 w 4867275"/>
                  <a:gd name="connsiteY9" fmla="*/ 911899 h 904875"/>
                  <a:gd name="connsiteX10" fmla="*/ 0 w 4867275"/>
                  <a:gd name="connsiteY10" fmla="*/ 321349 h 904875"/>
                  <a:gd name="connsiteX11" fmla="*/ 27623 w 4867275"/>
                  <a:gd name="connsiteY11" fmla="*/ 316587 h 904875"/>
                  <a:gd name="connsiteX12" fmla="*/ 1003935 w 4867275"/>
                  <a:gd name="connsiteY12" fmla="*/ 71795 h 904875"/>
                  <a:gd name="connsiteX13" fmla="*/ 2651760 w 4867275"/>
                  <a:gd name="connsiteY13" fmla="*/ 5120 h 904875"/>
                  <a:gd name="connsiteX14" fmla="*/ 3345180 w 4867275"/>
                  <a:gd name="connsiteY14" fmla="*/ 81320 h 904875"/>
                  <a:gd name="connsiteX15" fmla="*/ 3367088 w 4867275"/>
                  <a:gd name="connsiteY15" fmla="*/ 86082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67275" h="904875">
                    <a:moveTo>
                      <a:pt x="3367088" y="86082"/>
                    </a:moveTo>
                    <a:cubicBezTo>
                      <a:pt x="3159443" y="75605"/>
                      <a:pt x="2951798" y="66080"/>
                      <a:pt x="2744153" y="68937"/>
                    </a:cubicBezTo>
                    <a:cubicBezTo>
                      <a:pt x="2726055" y="68937"/>
                      <a:pt x="2707005" y="64174"/>
                      <a:pt x="2684145" y="80367"/>
                    </a:cubicBezTo>
                    <a:cubicBezTo>
                      <a:pt x="3433763" y="147042"/>
                      <a:pt x="4161473" y="293727"/>
                      <a:pt x="4870133" y="529947"/>
                    </a:cubicBezTo>
                    <a:cubicBezTo>
                      <a:pt x="4869180" y="533757"/>
                      <a:pt x="4868228" y="538520"/>
                      <a:pt x="4868228" y="542330"/>
                    </a:cubicBezTo>
                    <a:cubicBezTo>
                      <a:pt x="4809173" y="530899"/>
                      <a:pt x="4749165" y="520422"/>
                      <a:pt x="4690110" y="508992"/>
                    </a:cubicBezTo>
                    <a:cubicBezTo>
                      <a:pt x="4291013" y="429934"/>
                      <a:pt x="3889058" y="376595"/>
                      <a:pt x="3483293" y="348020"/>
                    </a:cubicBezTo>
                    <a:cubicBezTo>
                      <a:pt x="3129915" y="324207"/>
                      <a:pt x="2775585" y="320397"/>
                      <a:pt x="2422208" y="342305"/>
                    </a:cubicBezTo>
                    <a:cubicBezTo>
                      <a:pt x="1593533" y="393739"/>
                      <a:pt x="793433" y="567095"/>
                      <a:pt x="31433" y="902374"/>
                    </a:cubicBezTo>
                    <a:cubicBezTo>
                      <a:pt x="21908" y="907137"/>
                      <a:pt x="10478" y="909042"/>
                      <a:pt x="0" y="911899"/>
                    </a:cubicBezTo>
                    <a:cubicBezTo>
                      <a:pt x="0" y="714732"/>
                      <a:pt x="0" y="518517"/>
                      <a:pt x="0" y="321349"/>
                    </a:cubicBezTo>
                    <a:cubicBezTo>
                      <a:pt x="9525" y="319445"/>
                      <a:pt x="19050" y="319445"/>
                      <a:pt x="27623" y="316587"/>
                    </a:cubicBezTo>
                    <a:cubicBezTo>
                      <a:pt x="345758" y="206097"/>
                      <a:pt x="671513" y="127992"/>
                      <a:pt x="1003935" y="71795"/>
                    </a:cubicBezTo>
                    <a:cubicBezTo>
                      <a:pt x="1211580" y="36552"/>
                      <a:pt x="2363153" y="-16788"/>
                      <a:pt x="2651760" y="5120"/>
                    </a:cubicBezTo>
                    <a:cubicBezTo>
                      <a:pt x="2884170" y="23217"/>
                      <a:pt x="3114675" y="49887"/>
                      <a:pt x="3345180" y="81320"/>
                    </a:cubicBezTo>
                    <a:cubicBezTo>
                      <a:pt x="3352800" y="82272"/>
                      <a:pt x="3359468" y="84177"/>
                      <a:pt x="3367088" y="8608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3FD31BFE-8D18-4A1D-AF17-983FEE9B8C3D}"/>
                  </a:ext>
                </a:extLst>
              </p:cNvPr>
              <p:cNvSpPr/>
              <p:nvPr/>
            </p:nvSpPr>
            <p:spPr>
              <a:xfrm>
                <a:off x="7269480" y="3256597"/>
                <a:ext cx="4914900" cy="1352550"/>
              </a:xfrm>
              <a:custGeom>
                <a:avLst/>
                <a:gdLst>
                  <a:gd name="connsiteX0" fmla="*/ 4913947 w 4914900"/>
                  <a:gd name="connsiteY0" fmla="*/ 0 h 1352550"/>
                  <a:gd name="connsiteX1" fmla="*/ 4640580 w 4914900"/>
                  <a:gd name="connsiteY1" fmla="*/ 204788 h 1352550"/>
                  <a:gd name="connsiteX2" fmla="*/ 4413885 w 4914900"/>
                  <a:gd name="connsiteY2" fmla="*/ 350520 h 1352550"/>
                  <a:gd name="connsiteX3" fmla="*/ 3948112 w 4914900"/>
                  <a:gd name="connsiteY3" fmla="*/ 570548 h 1352550"/>
                  <a:gd name="connsiteX4" fmla="*/ 3041333 w 4914900"/>
                  <a:gd name="connsiteY4" fmla="*/ 811530 h 1352550"/>
                  <a:gd name="connsiteX5" fmla="*/ 2436495 w 4914900"/>
                  <a:gd name="connsiteY5" fmla="*/ 864870 h 1352550"/>
                  <a:gd name="connsiteX6" fmla="*/ 1454468 w 4914900"/>
                  <a:gd name="connsiteY6" fmla="*/ 805815 h 1352550"/>
                  <a:gd name="connsiteX7" fmla="*/ 44768 w 4914900"/>
                  <a:gd name="connsiteY7" fmla="*/ 455295 h 1352550"/>
                  <a:gd name="connsiteX8" fmla="*/ 0 w 4914900"/>
                  <a:gd name="connsiteY8" fmla="*/ 450533 h 1352550"/>
                  <a:gd name="connsiteX9" fmla="*/ 10477 w 4914900"/>
                  <a:gd name="connsiteY9" fmla="*/ 459105 h 1352550"/>
                  <a:gd name="connsiteX10" fmla="*/ 549593 w 4914900"/>
                  <a:gd name="connsiteY10" fmla="*/ 739140 h 1352550"/>
                  <a:gd name="connsiteX11" fmla="*/ 1250632 w 4914900"/>
                  <a:gd name="connsiteY11" fmla="*/ 1040130 h 1352550"/>
                  <a:gd name="connsiteX12" fmla="*/ 1898332 w 4914900"/>
                  <a:gd name="connsiteY12" fmla="*/ 1231583 h 1352550"/>
                  <a:gd name="connsiteX13" fmla="*/ 2636520 w 4914900"/>
                  <a:gd name="connsiteY13" fmla="*/ 1341120 h 1352550"/>
                  <a:gd name="connsiteX14" fmla="*/ 3229928 w 4914900"/>
                  <a:gd name="connsiteY14" fmla="*/ 1342073 h 1352550"/>
                  <a:gd name="connsiteX15" fmla="*/ 3962400 w 4914900"/>
                  <a:gd name="connsiteY15" fmla="*/ 1213485 h 1352550"/>
                  <a:gd name="connsiteX16" fmla="*/ 4923472 w 4914900"/>
                  <a:gd name="connsiteY16" fmla="*/ 731520 h 1352550"/>
                  <a:gd name="connsiteX17" fmla="*/ 4913947 w 4914900"/>
                  <a:gd name="connsiteY17" fmla="*/ 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14900" h="1352550">
                    <a:moveTo>
                      <a:pt x="4913947" y="0"/>
                    </a:moveTo>
                    <a:cubicBezTo>
                      <a:pt x="4825366" y="71438"/>
                      <a:pt x="4734878" y="141923"/>
                      <a:pt x="4640580" y="204788"/>
                    </a:cubicBezTo>
                    <a:cubicBezTo>
                      <a:pt x="4565333" y="254318"/>
                      <a:pt x="4491991" y="307658"/>
                      <a:pt x="4413885" y="350520"/>
                    </a:cubicBezTo>
                    <a:cubicBezTo>
                      <a:pt x="4292918" y="416243"/>
                      <a:pt x="3958590" y="566738"/>
                      <a:pt x="3948112" y="570548"/>
                    </a:cubicBezTo>
                    <a:cubicBezTo>
                      <a:pt x="3655695" y="686753"/>
                      <a:pt x="3352800" y="764858"/>
                      <a:pt x="3041333" y="811530"/>
                    </a:cubicBezTo>
                    <a:cubicBezTo>
                      <a:pt x="2856547" y="840105"/>
                      <a:pt x="2451735" y="864870"/>
                      <a:pt x="2436495" y="864870"/>
                    </a:cubicBezTo>
                    <a:cubicBezTo>
                      <a:pt x="2106930" y="872490"/>
                      <a:pt x="1780222" y="852488"/>
                      <a:pt x="1454468" y="805815"/>
                    </a:cubicBezTo>
                    <a:cubicBezTo>
                      <a:pt x="972502" y="737235"/>
                      <a:pt x="502920" y="621030"/>
                      <a:pt x="44768" y="455295"/>
                    </a:cubicBezTo>
                    <a:cubicBezTo>
                      <a:pt x="31432" y="450533"/>
                      <a:pt x="18097" y="438150"/>
                      <a:pt x="0" y="450533"/>
                    </a:cubicBezTo>
                    <a:cubicBezTo>
                      <a:pt x="3810" y="453390"/>
                      <a:pt x="7620" y="457200"/>
                      <a:pt x="10477" y="459105"/>
                    </a:cubicBezTo>
                    <a:cubicBezTo>
                      <a:pt x="192405" y="547688"/>
                      <a:pt x="367665" y="649605"/>
                      <a:pt x="549593" y="739140"/>
                    </a:cubicBezTo>
                    <a:cubicBezTo>
                      <a:pt x="778193" y="852488"/>
                      <a:pt x="1011555" y="952500"/>
                      <a:pt x="1250632" y="1040130"/>
                    </a:cubicBezTo>
                    <a:cubicBezTo>
                      <a:pt x="1462088" y="1118235"/>
                      <a:pt x="1679257" y="1180148"/>
                      <a:pt x="1898332" y="1231583"/>
                    </a:cubicBezTo>
                    <a:cubicBezTo>
                      <a:pt x="2109788" y="1281113"/>
                      <a:pt x="2629853" y="1341120"/>
                      <a:pt x="2636520" y="1341120"/>
                    </a:cubicBezTo>
                    <a:cubicBezTo>
                      <a:pt x="2833687" y="1360170"/>
                      <a:pt x="3031808" y="1356360"/>
                      <a:pt x="3229928" y="1342073"/>
                    </a:cubicBezTo>
                    <a:cubicBezTo>
                      <a:pt x="3478530" y="1324928"/>
                      <a:pt x="3723322" y="1283970"/>
                      <a:pt x="3962400" y="1213485"/>
                    </a:cubicBezTo>
                    <a:cubicBezTo>
                      <a:pt x="4297680" y="1122998"/>
                      <a:pt x="4923472" y="756285"/>
                      <a:pt x="4923472" y="731520"/>
                    </a:cubicBezTo>
                    <a:cubicBezTo>
                      <a:pt x="4922520" y="500063"/>
                      <a:pt x="4928235" y="12383"/>
                      <a:pt x="491394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="" xmlns:a16="http://schemas.microsoft.com/office/drawing/2014/main" id="{4530FCFB-B2EF-45D5-8D3D-4D287DAF9CA0}"/>
                  </a:ext>
                </a:extLst>
              </p:cNvPr>
              <p:cNvSpPr/>
              <p:nvPr/>
            </p:nvSpPr>
            <p:spPr>
              <a:xfrm>
                <a:off x="0" y="1514475"/>
                <a:ext cx="12192000" cy="3829050"/>
              </a:xfrm>
              <a:custGeom>
                <a:avLst/>
                <a:gdLst>
                  <a:gd name="connsiteX0" fmla="*/ 12189142 w 12192000"/>
                  <a:gd name="connsiteY0" fmla="*/ 2646998 h 3829050"/>
                  <a:gd name="connsiteX1" fmla="*/ 12141517 w 12192000"/>
                  <a:gd name="connsiteY1" fmla="*/ 2670810 h 3829050"/>
                  <a:gd name="connsiteX2" fmla="*/ 11187112 w 12192000"/>
                  <a:gd name="connsiteY2" fmla="*/ 3076575 h 3829050"/>
                  <a:gd name="connsiteX3" fmla="*/ 10240327 w 12192000"/>
                  <a:gd name="connsiteY3" fmla="*/ 3248978 h 3829050"/>
                  <a:gd name="connsiteX4" fmla="*/ 9317355 w 12192000"/>
                  <a:gd name="connsiteY4" fmla="*/ 3191828 h 3829050"/>
                  <a:gd name="connsiteX5" fmla="*/ 8830627 w 12192000"/>
                  <a:gd name="connsiteY5" fmla="*/ 3085148 h 3829050"/>
                  <a:gd name="connsiteX6" fmla="*/ 8441055 w 12192000"/>
                  <a:gd name="connsiteY6" fmla="*/ 2957513 h 3829050"/>
                  <a:gd name="connsiteX7" fmla="*/ 7615238 w 12192000"/>
                  <a:gd name="connsiteY7" fmla="*/ 2605088 h 3829050"/>
                  <a:gd name="connsiteX8" fmla="*/ 5779770 w 12192000"/>
                  <a:gd name="connsiteY8" fmla="*/ 1497330 h 3829050"/>
                  <a:gd name="connsiteX9" fmla="*/ 3469005 w 12192000"/>
                  <a:gd name="connsiteY9" fmla="*/ 353378 h 3829050"/>
                  <a:gd name="connsiteX10" fmla="*/ 2181225 w 12192000"/>
                  <a:gd name="connsiteY10" fmla="*/ 64770 h 3829050"/>
                  <a:gd name="connsiteX11" fmla="*/ 1381125 w 12192000"/>
                  <a:gd name="connsiteY11" fmla="*/ 0 h 3829050"/>
                  <a:gd name="connsiteX12" fmla="*/ 466725 w 12192000"/>
                  <a:gd name="connsiteY12" fmla="*/ 26670 h 3829050"/>
                  <a:gd name="connsiteX13" fmla="*/ 0 w 12192000"/>
                  <a:gd name="connsiteY13" fmla="*/ 83820 h 3829050"/>
                  <a:gd name="connsiteX14" fmla="*/ 0 w 12192000"/>
                  <a:gd name="connsiteY14" fmla="*/ 2274570 h 3829050"/>
                  <a:gd name="connsiteX15" fmla="*/ 647700 w 12192000"/>
                  <a:gd name="connsiteY15" fmla="*/ 2130743 h 3829050"/>
                  <a:gd name="connsiteX16" fmla="*/ 647700 w 12192000"/>
                  <a:gd name="connsiteY16" fmla="*/ 2130743 h 3829050"/>
                  <a:gd name="connsiteX17" fmla="*/ 1829753 w 12192000"/>
                  <a:gd name="connsiteY17" fmla="*/ 2048828 h 3829050"/>
                  <a:gd name="connsiteX18" fmla="*/ 3505200 w 12192000"/>
                  <a:gd name="connsiteY18" fmla="*/ 2263140 h 3829050"/>
                  <a:gd name="connsiteX19" fmla="*/ 3523298 w 12192000"/>
                  <a:gd name="connsiteY19" fmla="*/ 2266950 h 3829050"/>
                  <a:gd name="connsiteX20" fmla="*/ 3525203 w 12192000"/>
                  <a:gd name="connsiteY20" fmla="*/ 2273618 h 3829050"/>
                  <a:gd name="connsiteX21" fmla="*/ 3963353 w 12192000"/>
                  <a:gd name="connsiteY21" fmla="*/ 2388870 h 3829050"/>
                  <a:gd name="connsiteX22" fmla="*/ 5601653 w 12192000"/>
                  <a:gd name="connsiteY22" fmla="*/ 3054668 h 3829050"/>
                  <a:gd name="connsiteX23" fmla="*/ 6131243 w 12192000"/>
                  <a:gd name="connsiteY23" fmla="*/ 3321368 h 3829050"/>
                  <a:gd name="connsiteX24" fmla="*/ 6838950 w 12192000"/>
                  <a:gd name="connsiteY24" fmla="*/ 3539490 h 3829050"/>
                  <a:gd name="connsiteX25" fmla="*/ 6838950 w 12192000"/>
                  <a:gd name="connsiteY25" fmla="*/ 3539490 h 3829050"/>
                  <a:gd name="connsiteX26" fmla="*/ 7459028 w 12192000"/>
                  <a:gd name="connsiteY26" fmla="*/ 3684270 h 3829050"/>
                  <a:gd name="connsiteX27" fmla="*/ 8358188 w 12192000"/>
                  <a:gd name="connsiteY27" fmla="*/ 3806190 h 3829050"/>
                  <a:gd name="connsiteX28" fmla="*/ 9299257 w 12192000"/>
                  <a:gd name="connsiteY28" fmla="*/ 3832860 h 3829050"/>
                  <a:gd name="connsiteX29" fmla="*/ 11129962 w 12192000"/>
                  <a:gd name="connsiteY29" fmla="*/ 3469005 h 3829050"/>
                  <a:gd name="connsiteX30" fmla="*/ 11737658 w 12192000"/>
                  <a:gd name="connsiteY30" fmla="*/ 3139440 h 3829050"/>
                  <a:gd name="connsiteX31" fmla="*/ 12151042 w 12192000"/>
                  <a:gd name="connsiteY31" fmla="*/ 2790825 h 3829050"/>
                  <a:gd name="connsiteX32" fmla="*/ 12189142 w 12192000"/>
                  <a:gd name="connsiteY32" fmla="*/ 2646998 h 382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192000" h="3829050">
                    <a:moveTo>
                      <a:pt x="12189142" y="2646998"/>
                    </a:moveTo>
                    <a:cubicBezTo>
                      <a:pt x="12171998" y="2655570"/>
                      <a:pt x="12155805" y="2663190"/>
                      <a:pt x="12141517" y="2670810"/>
                    </a:cubicBezTo>
                    <a:cubicBezTo>
                      <a:pt x="11835765" y="2834640"/>
                      <a:pt x="11519535" y="2975610"/>
                      <a:pt x="11187112" y="3076575"/>
                    </a:cubicBezTo>
                    <a:cubicBezTo>
                      <a:pt x="10877550" y="3170873"/>
                      <a:pt x="10562273" y="3228023"/>
                      <a:pt x="10240327" y="3248978"/>
                    </a:cubicBezTo>
                    <a:cubicBezTo>
                      <a:pt x="10189845" y="3250883"/>
                      <a:pt x="9434512" y="3210878"/>
                      <a:pt x="9317355" y="3191828"/>
                    </a:cubicBezTo>
                    <a:cubicBezTo>
                      <a:pt x="9153525" y="3165158"/>
                      <a:pt x="8992552" y="3122295"/>
                      <a:pt x="8830627" y="3085148"/>
                    </a:cubicBezTo>
                    <a:cubicBezTo>
                      <a:pt x="8827770" y="3084195"/>
                      <a:pt x="8547735" y="2997518"/>
                      <a:pt x="8441055" y="2957513"/>
                    </a:cubicBezTo>
                    <a:cubicBezTo>
                      <a:pt x="8285798" y="2900363"/>
                      <a:pt x="7646670" y="2621280"/>
                      <a:pt x="7615238" y="2605088"/>
                    </a:cubicBezTo>
                    <a:cubicBezTo>
                      <a:pt x="6972300" y="2286953"/>
                      <a:pt x="6367463" y="1905000"/>
                      <a:pt x="5779770" y="1497330"/>
                    </a:cubicBezTo>
                    <a:cubicBezTo>
                      <a:pt x="5065395" y="1002030"/>
                      <a:pt x="4297680" y="615315"/>
                      <a:pt x="3469005" y="353378"/>
                    </a:cubicBezTo>
                    <a:cubicBezTo>
                      <a:pt x="3279458" y="293370"/>
                      <a:pt x="2514600" y="93345"/>
                      <a:pt x="2181225" y="64770"/>
                    </a:cubicBezTo>
                    <a:cubicBezTo>
                      <a:pt x="2171700" y="63818"/>
                      <a:pt x="1553528" y="0"/>
                      <a:pt x="1381125" y="0"/>
                    </a:cubicBezTo>
                    <a:cubicBezTo>
                      <a:pt x="1359218" y="0"/>
                      <a:pt x="576263" y="8573"/>
                      <a:pt x="466725" y="26670"/>
                    </a:cubicBezTo>
                    <a:cubicBezTo>
                      <a:pt x="309563" y="36195"/>
                      <a:pt x="154305" y="55245"/>
                      <a:pt x="0" y="83820"/>
                    </a:cubicBezTo>
                    <a:cubicBezTo>
                      <a:pt x="0" y="814388"/>
                      <a:pt x="0" y="1544003"/>
                      <a:pt x="0" y="2274570"/>
                    </a:cubicBezTo>
                    <a:cubicBezTo>
                      <a:pt x="212408" y="2212658"/>
                      <a:pt x="430530" y="2172653"/>
                      <a:pt x="647700" y="2130743"/>
                    </a:cubicBezTo>
                    <a:cubicBezTo>
                      <a:pt x="647700" y="2130743"/>
                      <a:pt x="647700" y="2130743"/>
                      <a:pt x="647700" y="2130743"/>
                    </a:cubicBezTo>
                    <a:cubicBezTo>
                      <a:pt x="748665" y="2117408"/>
                      <a:pt x="1756410" y="2044065"/>
                      <a:pt x="1829753" y="2048828"/>
                    </a:cubicBezTo>
                    <a:cubicBezTo>
                      <a:pt x="2273618" y="2045970"/>
                      <a:pt x="2845118" y="2131695"/>
                      <a:pt x="3505200" y="2263140"/>
                    </a:cubicBezTo>
                    <a:cubicBezTo>
                      <a:pt x="3510915" y="2264093"/>
                      <a:pt x="3517583" y="2265998"/>
                      <a:pt x="3523298" y="2266950"/>
                    </a:cubicBezTo>
                    <a:cubicBezTo>
                      <a:pt x="3524250" y="2268855"/>
                      <a:pt x="3524250" y="2271713"/>
                      <a:pt x="3525203" y="2273618"/>
                    </a:cubicBezTo>
                    <a:cubicBezTo>
                      <a:pt x="3671888" y="2308860"/>
                      <a:pt x="3818573" y="2345055"/>
                      <a:pt x="3963353" y="2388870"/>
                    </a:cubicBezTo>
                    <a:cubicBezTo>
                      <a:pt x="4530090" y="2559368"/>
                      <a:pt x="5077778" y="2778443"/>
                      <a:pt x="5601653" y="3054668"/>
                    </a:cubicBezTo>
                    <a:cubicBezTo>
                      <a:pt x="5703570" y="3108960"/>
                      <a:pt x="6059805" y="3296603"/>
                      <a:pt x="6131243" y="3321368"/>
                    </a:cubicBezTo>
                    <a:cubicBezTo>
                      <a:pt x="6364605" y="3403283"/>
                      <a:pt x="6598920" y="3481388"/>
                      <a:pt x="6838950" y="3539490"/>
                    </a:cubicBezTo>
                    <a:lnTo>
                      <a:pt x="6838950" y="3539490"/>
                    </a:lnTo>
                    <a:cubicBezTo>
                      <a:pt x="7042785" y="3599498"/>
                      <a:pt x="7250430" y="3644265"/>
                      <a:pt x="7459028" y="3684270"/>
                    </a:cubicBezTo>
                    <a:cubicBezTo>
                      <a:pt x="7756208" y="3741420"/>
                      <a:pt x="8056245" y="3780473"/>
                      <a:pt x="8358188" y="3806190"/>
                    </a:cubicBezTo>
                    <a:cubicBezTo>
                      <a:pt x="8528685" y="3820478"/>
                      <a:pt x="9156382" y="3832860"/>
                      <a:pt x="9299257" y="3832860"/>
                    </a:cubicBezTo>
                    <a:cubicBezTo>
                      <a:pt x="9731693" y="3832860"/>
                      <a:pt x="10402252" y="3750945"/>
                      <a:pt x="11129962" y="3469005"/>
                    </a:cubicBezTo>
                    <a:cubicBezTo>
                      <a:pt x="11346180" y="3385185"/>
                      <a:pt x="11549062" y="3276600"/>
                      <a:pt x="11737658" y="3139440"/>
                    </a:cubicBezTo>
                    <a:cubicBezTo>
                      <a:pt x="11884342" y="3032760"/>
                      <a:pt x="12031980" y="2929890"/>
                      <a:pt x="12151042" y="2790825"/>
                    </a:cubicBezTo>
                    <a:cubicBezTo>
                      <a:pt x="12185333" y="2749868"/>
                      <a:pt x="12198667" y="2704148"/>
                      <a:pt x="12189142" y="264699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40309ABF-4CC7-44F7-9A48-F67189F0D932}"/>
                  </a:ext>
                </a:extLst>
              </p:cNvPr>
              <p:cNvSpPr/>
              <p:nvPr/>
            </p:nvSpPr>
            <p:spPr>
              <a:xfrm>
                <a:off x="-953" y="3549998"/>
                <a:ext cx="5915025" cy="1371600"/>
              </a:xfrm>
              <a:custGeom>
                <a:avLst/>
                <a:gdLst>
                  <a:gd name="connsiteX0" fmla="*/ 5905500 w 5915025"/>
                  <a:gd name="connsiteY0" fmla="*/ 1174801 h 1371600"/>
                  <a:gd name="connsiteX1" fmla="*/ 5602605 w 5915025"/>
                  <a:gd name="connsiteY1" fmla="*/ 1006209 h 1371600"/>
                  <a:gd name="connsiteX2" fmla="*/ 3964305 w 5915025"/>
                  <a:gd name="connsiteY2" fmla="*/ 340411 h 1371600"/>
                  <a:gd name="connsiteX3" fmla="*/ 3505200 w 5915025"/>
                  <a:gd name="connsiteY3" fmla="*/ 214681 h 1371600"/>
                  <a:gd name="connsiteX4" fmla="*/ 3086100 w 5915025"/>
                  <a:gd name="connsiteY4" fmla="*/ 128956 h 1371600"/>
                  <a:gd name="connsiteX5" fmla="*/ 1829753 w 5915025"/>
                  <a:gd name="connsiteY5" fmla="*/ 369 h 1371600"/>
                  <a:gd name="connsiteX6" fmla="*/ 951548 w 5915025"/>
                  <a:gd name="connsiteY6" fmla="*/ 44183 h 1371600"/>
                  <a:gd name="connsiteX7" fmla="*/ 647700 w 5915025"/>
                  <a:gd name="connsiteY7" fmla="*/ 82283 h 1371600"/>
                  <a:gd name="connsiteX8" fmla="*/ 0 w 5915025"/>
                  <a:gd name="connsiteY8" fmla="*/ 226111 h 1371600"/>
                  <a:gd name="connsiteX9" fmla="*/ 0 w 5915025"/>
                  <a:gd name="connsiteY9" fmla="*/ 921436 h 1371600"/>
                  <a:gd name="connsiteX10" fmla="*/ 27623 w 5915025"/>
                  <a:gd name="connsiteY10" fmla="*/ 916673 h 1371600"/>
                  <a:gd name="connsiteX11" fmla="*/ 1003935 w 5915025"/>
                  <a:gd name="connsiteY11" fmla="*/ 671881 h 1371600"/>
                  <a:gd name="connsiteX12" fmla="*/ 2651760 w 5915025"/>
                  <a:gd name="connsiteY12" fmla="*/ 605206 h 1371600"/>
                  <a:gd name="connsiteX13" fmla="*/ 3636645 w 5915025"/>
                  <a:gd name="connsiteY13" fmla="*/ 733794 h 1371600"/>
                  <a:gd name="connsiteX14" fmla="*/ 5668328 w 5915025"/>
                  <a:gd name="connsiteY14" fmla="*/ 1356729 h 1371600"/>
                  <a:gd name="connsiteX15" fmla="*/ 5753100 w 5915025"/>
                  <a:gd name="connsiteY15" fmla="*/ 1371969 h 1371600"/>
                  <a:gd name="connsiteX16" fmla="*/ 4879658 w 5915025"/>
                  <a:gd name="connsiteY16" fmla="*/ 926198 h 1371600"/>
                  <a:gd name="connsiteX17" fmla="*/ 3968115 w 5915025"/>
                  <a:gd name="connsiteY17" fmla="*/ 569963 h 1371600"/>
                  <a:gd name="connsiteX18" fmla="*/ 5295900 w 5915025"/>
                  <a:gd name="connsiteY18" fmla="*/ 950011 h 1371600"/>
                  <a:gd name="connsiteX19" fmla="*/ 5700713 w 5915025"/>
                  <a:gd name="connsiteY19" fmla="*/ 1102411 h 1371600"/>
                  <a:gd name="connsiteX20" fmla="*/ 5920740 w 5915025"/>
                  <a:gd name="connsiteY20" fmla="*/ 1190041 h 1371600"/>
                  <a:gd name="connsiteX21" fmla="*/ 5905500 w 5915025"/>
                  <a:gd name="connsiteY21" fmla="*/ 1174801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15025" h="1371600">
                    <a:moveTo>
                      <a:pt x="5905500" y="1174801"/>
                    </a:moveTo>
                    <a:cubicBezTo>
                      <a:pt x="5804535" y="1117651"/>
                      <a:pt x="5704523" y="1059548"/>
                      <a:pt x="5602605" y="1006209"/>
                    </a:cubicBezTo>
                    <a:cubicBezTo>
                      <a:pt x="5078730" y="729984"/>
                      <a:pt x="4531043" y="511861"/>
                      <a:pt x="3964305" y="340411"/>
                    </a:cubicBezTo>
                    <a:cubicBezTo>
                      <a:pt x="3819525" y="296596"/>
                      <a:pt x="3510915" y="215633"/>
                      <a:pt x="3505200" y="214681"/>
                    </a:cubicBezTo>
                    <a:cubicBezTo>
                      <a:pt x="3494723" y="214681"/>
                      <a:pt x="3216593" y="154674"/>
                      <a:pt x="3086100" y="128956"/>
                    </a:cubicBezTo>
                    <a:cubicBezTo>
                      <a:pt x="2921318" y="96571"/>
                      <a:pt x="2266950" y="18466"/>
                      <a:pt x="1829753" y="369"/>
                    </a:cubicBezTo>
                    <a:cubicBezTo>
                      <a:pt x="1756410" y="-4394"/>
                      <a:pt x="1012508" y="38469"/>
                      <a:pt x="951548" y="44183"/>
                    </a:cubicBezTo>
                    <a:cubicBezTo>
                      <a:pt x="849630" y="53708"/>
                      <a:pt x="748665" y="69901"/>
                      <a:pt x="647700" y="82283"/>
                    </a:cubicBezTo>
                    <a:cubicBezTo>
                      <a:pt x="430530" y="124194"/>
                      <a:pt x="212408" y="164199"/>
                      <a:pt x="0" y="226111"/>
                    </a:cubicBezTo>
                    <a:cubicBezTo>
                      <a:pt x="0" y="457569"/>
                      <a:pt x="0" y="689979"/>
                      <a:pt x="0" y="921436"/>
                    </a:cubicBezTo>
                    <a:cubicBezTo>
                      <a:pt x="9525" y="919531"/>
                      <a:pt x="19050" y="919531"/>
                      <a:pt x="27623" y="916673"/>
                    </a:cubicBezTo>
                    <a:cubicBezTo>
                      <a:pt x="345758" y="806184"/>
                      <a:pt x="671513" y="728079"/>
                      <a:pt x="1003935" y="671881"/>
                    </a:cubicBezTo>
                    <a:cubicBezTo>
                      <a:pt x="1211580" y="636638"/>
                      <a:pt x="2363153" y="583298"/>
                      <a:pt x="2651760" y="605206"/>
                    </a:cubicBezTo>
                    <a:cubicBezTo>
                      <a:pt x="2884170" y="623304"/>
                      <a:pt x="3548063" y="715696"/>
                      <a:pt x="3636645" y="733794"/>
                    </a:cubicBezTo>
                    <a:cubicBezTo>
                      <a:pt x="4334828" y="871906"/>
                      <a:pt x="5013008" y="1078598"/>
                      <a:pt x="5668328" y="1356729"/>
                    </a:cubicBezTo>
                    <a:cubicBezTo>
                      <a:pt x="5720715" y="1378636"/>
                      <a:pt x="5720715" y="1378636"/>
                      <a:pt x="5753100" y="1371969"/>
                    </a:cubicBezTo>
                    <a:cubicBezTo>
                      <a:pt x="5472113" y="1197661"/>
                      <a:pt x="5177790" y="1058596"/>
                      <a:pt x="4879658" y="926198"/>
                    </a:cubicBezTo>
                    <a:cubicBezTo>
                      <a:pt x="4581525" y="793801"/>
                      <a:pt x="4275773" y="680454"/>
                      <a:pt x="3968115" y="569963"/>
                    </a:cubicBezTo>
                    <a:cubicBezTo>
                      <a:pt x="4411980" y="657594"/>
                      <a:pt x="5289233" y="941438"/>
                      <a:pt x="5295900" y="950011"/>
                    </a:cubicBezTo>
                    <a:cubicBezTo>
                      <a:pt x="5434013" y="990969"/>
                      <a:pt x="5566410" y="1050023"/>
                      <a:pt x="5700713" y="1102411"/>
                    </a:cubicBezTo>
                    <a:cubicBezTo>
                      <a:pt x="5744528" y="1119556"/>
                      <a:pt x="5894070" y="1192898"/>
                      <a:pt x="5920740" y="1190041"/>
                    </a:cubicBezTo>
                    <a:cubicBezTo>
                      <a:pt x="5916930" y="1185279"/>
                      <a:pt x="5912168" y="1178611"/>
                      <a:pt x="5905500" y="11748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97ED828F-D50C-47E6-9CE8-85238F75A386}"/>
                </a:ext>
              </a:extLst>
            </p:cNvPr>
            <p:cNvSpPr/>
            <p:nvPr/>
          </p:nvSpPr>
          <p:spPr>
            <a:xfrm>
              <a:off x="-3146" y="3925479"/>
              <a:ext cx="8373665" cy="2439302"/>
            </a:xfrm>
            <a:custGeom>
              <a:avLst/>
              <a:gdLst>
                <a:gd name="connsiteX0" fmla="*/ 1384936 w 8373665"/>
                <a:gd name="connsiteY0" fmla="*/ 0 h 2439302"/>
                <a:gd name="connsiteX1" fmla="*/ 2187243 w 8373665"/>
                <a:gd name="connsiteY1" fmla="*/ 54074 h 2439302"/>
                <a:gd name="connsiteX2" fmla="*/ 3478575 w 8373665"/>
                <a:gd name="connsiteY2" fmla="*/ 295021 h 2439302"/>
                <a:gd name="connsiteX3" fmla="*/ 5795715 w 8373665"/>
                <a:gd name="connsiteY3" fmla="*/ 1250062 h 2439302"/>
                <a:gd name="connsiteX4" fmla="*/ 7636247 w 8373665"/>
                <a:gd name="connsiteY4" fmla="*/ 2174885 h 2439302"/>
                <a:gd name="connsiteX5" fmla="*/ 8273705 w 8373665"/>
                <a:gd name="connsiteY5" fmla="*/ 2404910 h 2439302"/>
                <a:gd name="connsiteX6" fmla="*/ 8373665 w 8373665"/>
                <a:gd name="connsiteY6" fmla="*/ 2439302 h 2439302"/>
                <a:gd name="connsiteX7" fmla="*/ 8364039 w 8373665"/>
                <a:gd name="connsiteY7" fmla="*/ 2436304 h 2439302"/>
                <a:gd name="connsiteX8" fmla="*/ 7616993 w 8373665"/>
                <a:gd name="connsiteY8" fmla="*/ 2180936 h 2439302"/>
                <a:gd name="connsiteX9" fmla="*/ 5781525 w 8373665"/>
                <a:gd name="connsiteY9" fmla="*/ 1301144 h 2439302"/>
                <a:gd name="connsiteX10" fmla="*/ 3470760 w 8373665"/>
                <a:gd name="connsiteY10" fmla="*/ 392606 h 2439302"/>
                <a:gd name="connsiteX11" fmla="*/ 2182980 w 8373665"/>
                <a:gd name="connsiteY11" fmla="*/ 163391 h 2439302"/>
                <a:gd name="connsiteX12" fmla="*/ 1382880 w 8373665"/>
                <a:gd name="connsiteY12" fmla="*/ 111950 h 2439302"/>
                <a:gd name="connsiteX13" fmla="*/ 468480 w 8373665"/>
                <a:gd name="connsiteY13" fmla="*/ 133132 h 2439302"/>
                <a:gd name="connsiteX14" fmla="*/ 1755 w 8373665"/>
                <a:gd name="connsiteY14" fmla="*/ 178521 h 2439302"/>
                <a:gd name="connsiteX15" fmla="*/ 1755 w 8373665"/>
                <a:gd name="connsiteY15" fmla="*/ 1898588 h 2439302"/>
                <a:gd name="connsiteX16" fmla="*/ 0 w 8373665"/>
                <a:gd name="connsiteY16" fmla="*/ 1898948 h 2439302"/>
                <a:gd name="connsiteX17" fmla="*/ 0 w 8373665"/>
                <a:gd name="connsiteY17" fmla="*/ 69978 h 2439302"/>
                <a:gd name="connsiteX18" fmla="*/ 468013 w 8373665"/>
                <a:gd name="connsiteY18" fmla="*/ 22266 h 2439302"/>
                <a:gd name="connsiteX19" fmla="*/ 1384936 w 8373665"/>
                <a:gd name="connsiteY19" fmla="*/ 0 h 243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73665" h="2439302">
                  <a:moveTo>
                    <a:pt x="1384936" y="0"/>
                  </a:moveTo>
                  <a:cubicBezTo>
                    <a:pt x="1557814" y="0"/>
                    <a:pt x="2177692" y="53279"/>
                    <a:pt x="2187243" y="54074"/>
                  </a:cubicBezTo>
                  <a:cubicBezTo>
                    <a:pt x="2521538" y="77930"/>
                    <a:pt x="3288505" y="244923"/>
                    <a:pt x="3478575" y="295021"/>
                  </a:cubicBezTo>
                  <a:cubicBezTo>
                    <a:pt x="4309537" y="513702"/>
                    <a:pt x="5079369" y="836555"/>
                    <a:pt x="5795715" y="1250062"/>
                  </a:cubicBezTo>
                  <a:cubicBezTo>
                    <a:pt x="6385030" y="1590409"/>
                    <a:pt x="6991535" y="1909286"/>
                    <a:pt x="7636247" y="2174885"/>
                  </a:cubicBezTo>
                  <a:cubicBezTo>
                    <a:pt x="7659886" y="2185023"/>
                    <a:pt x="8026297" y="2318618"/>
                    <a:pt x="8273705" y="2404910"/>
                  </a:cubicBezTo>
                  <a:lnTo>
                    <a:pt x="8373665" y="2439302"/>
                  </a:lnTo>
                  <a:lnTo>
                    <a:pt x="8364039" y="2436304"/>
                  </a:lnTo>
                  <a:cubicBezTo>
                    <a:pt x="8137266" y="2363296"/>
                    <a:pt x="7644496" y="2192188"/>
                    <a:pt x="7616993" y="2180936"/>
                  </a:cubicBezTo>
                  <a:cubicBezTo>
                    <a:pt x="6974055" y="1928270"/>
                    <a:pt x="6369219" y="1624919"/>
                    <a:pt x="5781525" y="1301144"/>
                  </a:cubicBezTo>
                  <a:cubicBezTo>
                    <a:pt x="5067150" y="907772"/>
                    <a:pt x="4299435" y="600639"/>
                    <a:pt x="3470760" y="392606"/>
                  </a:cubicBezTo>
                  <a:cubicBezTo>
                    <a:pt x="3281213" y="344947"/>
                    <a:pt x="2516356" y="186086"/>
                    <a:pt x="2182980" y="163391"/>
                  </a:cubicBezTo>
                  <a:cubicBezTo>
                    <a:pt x="2173455" y="162635"/>
                    <a:pt x="1555283" y="111950"/>
                    <a:pt x="1382880" y="111950"/>
                  </a:cubicBezTo>
                  <a:cubicBezTo>
                    <a:pt x="1360973" y="111950"/>
                    <a:pt x="578019" y="118759"/>
                    <a:pt x="468480" y="133132"/>
                  </a:cubicBezTo>
                  <a:cubicBezTo>
                    <a:pt x="311318" y="140697"/>
                    <a:pt x="156060" y="155826"/>
                    <a:pt x="1755" y="178521"/>
                  </a:cubicBezTo>
                  <a:lnTo>
                    <a:pt x="1755" y="1898588"/>
                  </a:lnTo>
                  <a:lnTo>
                    <a:pt x="0" y="1898948"/>
                  </a:lnTo>
                  <a:cubicBezTo>
                    <a:pt x="0" y="1289027"/>
                    <a:pt x="0" y="679900"/>
                    <a:pt x="0" y="69978"/>
                  </a:cubicBezTo>
                  <a:cubicBezTo>
                    <a:pt x="154731" y="46122"/>
                    <a:pt x="310417" y="30218"/>
                    <a:pt x="468013" y="22266"/>
                  </a:cubicBezTo>
                  <a:cubicBezTo>
                    <a:pt x="577853" y="7157"/>
                    <a:pt x="1362968" y="0"/>
                    <a:pt x="13849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="" xmlns:a16="http://schemas.microsoft.com/office/drawing/2014/main" id="{4316EBCC-FC65-4E99-B0E7-26C8006C5613}"/>
                </a:ext>
              </a:extLst>
            </p:cNvPr>
            <p:cNvSpPr/>
            <p:nvPr/>
          </p:nvSpPr>
          <p:spPr>
            <a:xfrm>
              <a:off x="5400296" y="5939303"/>
              <a:ext cx="6785839" cy="798186"/>
            </a:xfrm>
            <a:custGeom>
              <a:avLst/>
              <a:gdLst>
                <a:gd name="connsiteX0" fmla="*/ 0 w 6785839"/>
                <a:gd name="connsiteY0" fmla="*/ 0 h 798186"/>
                <a:gd name="connsiteX1" fmla="*/ 346779 w 6785839"/>
                <a:gd name="connsiteY1" fmla="*/ 136280 h 798186"/>
                <a:gd name="connsiteX2" fmla="*/ 876369 w 6785839"/>
                <a:gd name="connsiteY2" fmla="*/ 348095 h 798186"/>
                <a:gd name="connsiteX3" fmla="*/ 1584076 w 6785839"/>
                <a:gd name="connsiteY3" fmla="*/ 521330 h 798186"/>
                <a:gd name="connsiteX4" fmla="*/ 2204154 w 6785839"/>
                <a:gd name="connsiteY4" fmla="*/ 636315 h 798186"/>
                <a:gd name="connsiteX5" fmla="*/ 3103314 w 6785839"/>
                <a:gd name="connsiteY5" fmla="*/ 733145 h 798186"/>
                <a:gd name="connsiteX6" fmla="*/ 4044383 w 6785839"/>
                <a:gd name="connsiteY6" fmla="*/ 754327 h 798186"/>
                <a:gd name="connsiteX7" fmla="*/ 5875088 w 6785839"/>
                <a:gd name="connsiteY7" fmla="*/ 465350 h 798186"/>
                <a:gd name="connsiteX8" fmla="*/ 6482784 w 6785839"/>
                <a:gd name="connsiteY8" fmla="*/ 203606 h 798186"/>
                <a:gd name="connsiteX9" fmla="*/ 6699834 w 6785839"/>
                <a:gd name="connsiteY9" fmla="*/ 74815 h 798186"/>
                <a:gd name="connsiteX10" fmla="*/ 6785839 w 6785839"/>
                <a:gd name="connsiteY10" fmla="*/ 15755 h 798186"/>
                <a:gd name="connsiteX11" fmla="*/ 6785839 w 6785839"/>
                <a:gd name="connsiteY11" fmla="*/ 44461 h 798186"/>
                <a:gd name="connsiteX12" fmla="*/ 6731061 w 6785839"/>
                <a:gd name="connsiteY12" fmla="*/ 83894 h 798186"/>
                <a:gd name="connsiteX13" fmla="*/ 6513412 w 6785839"/>
                <a:gd name="connsiteY13" fmla="*/ 219277 h 798186"/>
                <a:gd name="connsiteX14" fmla="*/ 5904039 w 6785839"/>
                <a:gd name="connsiteY14" fmla="*/ 494418 h 798186"/>
                <a:gd name="connsiteX15" fmla="*/ 4068283 w 6785839"/>
                <a:gd name="connsiteY15" fmla="*/ 798186 h 798186"/>
                <a:gd name="connsiteX16" fmla="*/ 3124618 w 6785839"/>
                <a:gd name="connsiteY16" fmla="*/ 775920 h 798186"/>
                <a:gd name="connsiteX17" fmla="*/ 2222978 w 6785839"/>
                <a:gd name="connsiteY17" fmla="*/ 674134 h 798186"/>
                <a:gd name="connsiteX18" fmla="*/ 1601188 w 6785839"/>
                <a:gd name="connsiteY18" fmla="*/ 553263 h 798186"/>
                <a:gd name="connsiteX19" fmla="*/ 891529 w 6785839"/>
                <a:gd name="connsiteY19" fmla="*/ 371162 h 798186"/>
                <a:gd name="connsiteX20" fmla="*/ 360478 w 6785839"/>
                <a:gd name="connsiteY20" fmla="*/ 148504 h 79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85839" h="798186">
                  <a:moveTo>
                    <a:pt x="0" y="0"/>
                  </a:moveTo>
                  <a:lnTo>
                    <a:pt x="346779" y="136280"/>
                  </a:lnTo>
                  <a:cubicBezTo>
                    <a:pt x="448696" y="179399"/>
                    <a:pt x="804931" y="328427"/>
                    <a:pt x="876369" y="348095"/>
                  </a:cubicBezTo>
                  <a:cubicBezTo>
                    <a:pt x="1109731" y="413153"/>
                    <a:pt x="1344046" y="475185"/>
                    <a:pt x="1584076" y="521330"/>
                  </a:cubicBezTo>
                  <a:cubicBezTo>
                    <a:pt x="1787911" y="568989"/>
                    <a:pt x="1995556" y="604543"/>
                    <a:pt x="2204154" y="636315"/>
                  </a:cubicBezTo>
                  <a:cubicBezTo>
                    <a:pt x="2501334" y="681705"/>
                    <a:pt x="2801371" y="712721"/>
                    <a:pt x="3103314" y="733145"/>
                  </a:cubicBezTo>
                  <a:cubicBezTo>
                    <a:pt x="3273811" y="744493"/>
                    <a:pt x="3901508" y="754327"/>
                    <a:pt x="4044383" y="754327"/>
                  </a:cubicBezTo>
                  <a:cubicBezTo>
                    <a:pt x="4476819" y="754327"/>
                    <a:pt x="5147378" y="689269"/>
                    <a:pt x="5875088" y="465350"/>
                  </a:cubicBezTo>
                  <a:cubicBezTo>
                    <a:pt x="6091306" y="398779"/>
                    <a:pt x="6294188" y="312540"/>
                    <a:pt x="6482784" y="203606"/>
                  </a:cubicBezTo>
                  <a:cubicBezTo>
                    <a:pt x="6556126" y="161243"/>
                    <a:pt x="6629706" y="119637"/>
                    <a:pt x="6699834" y="74815"/>
                  </a:cubicBezTo>
                  <a:lnTo>
                    <a:pt x="6785839" y="15755"/>
                  </a:lnTo>
                  <a:lnTo>
                    <a:pt x="6785839" y="44461"/>
                  </a:lnTo>
                  <a:lnTo>
                    <a:pt x="6731061" y="83894"/>
                  </a:lnTo>
                  <a:cubicBezTo>
                    <a:pt x="6660739" y="131009"/>
                    <a:pt x="6586956" y="174746"/>
                    <a:pt x="6513412" y="219277"/>
                  </a:cubicBezTo>
                  <a:cubicBezTo>
                    <a:pt x="6324294" y="333787"/>
                    <a:pt x="6120854" y="424440"/>
                    <a:pt x="5904039" y="494418"/>
                  </a:cubicBezTo>
                  <a:cubicBezTo>
                    <a:pt x="5174321" y="729798"/>
                    <a:pt x="4501912" y="798186"/>
                    <a:pt x="4068283" y="798186"/>
                  </a:cubicBezTo>
                  <a:cubicBezTo>
                    <a:pt x="3925014" y="798186"/>
                    <a:pt x="3295585" y="787849"/>
                    <a:pt x="3124618" y="775920"/>
                  </a:cubicBezTo>
                  <a:cubicBezTo>
                    <a:pt x="2821842" y="754450"/>
                    <a:pt x="2520978" y="721846"/>
                    <a:pt x="2222978" y="674134"/>
                  </a:cubicBezTo>
                  <a:cubicBezTo>
                    <a:pt x="2013804" y="640735"/>
                    <a:pt x="1805586" y="603361"/>
                    <a:pt x="1601188" y="553263"/>
                  </a:cubicBezTo>
                  <a:cubicBezTo>
                    <a:pt x="1360496" y="504756"/>
                    <a:pt x="1125535" y="439549"/>
                    <a:pt x="891529" y="371162"/>
                  </a:cubicBezTo>
                  <a:cubicBezTo>
                    <a:pt x="819894" y="350486"/>
                    <a:pt x="462676" y="193831"/>
                    <a:pt x="360478" y="1485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="" xmlns:a16="http://schemas.microsoft.com/office/drawing/2014/main" id="{FF1C2410-8239-4CC9-A974-074BEEBDE0C6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="" xmlns:a16="http://schemas.microsoft.com/office/drawing/2014/main" id="{38B78EB2-C665-41D3-B81F-591E2A88BDEC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Chord 398">
            <a:extLst>
              <a:ext uri="{FF2B5EF4-FFF2-40B4-BE49-F238E27FC236}">
                <a16:creationId xmlns="" xmlns:a16="http://schemas.microsoft.com/office/drawing/2014/main" id="{D247781B-136F-4851-843B-F4CA5D814057}"/>
              </a:ext>
            </a:extLst>
          </p:cNvPr>
          <p:cNvSpPr/>
          <p:nvPr/>
        </p:nvSpPr>
        <p:spPr>
          <a:xfrm>
            <a:off x="7393628" y="5763577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="" xmlns:a16="http://schemas.microsoft.com/office/drawing/2014/main" id="{874F8737-877D-44A1-96FA-332073373BCD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="" xmlns:a16="http://schemas.microsoft.com/office/drawing/2014/main" id="{28DC8FB9-559E-4914-9461-64DFB59B3929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Chord 401">
            <a:extLst>
              <a:ext uri="{FF2B5EF4-FFF2-40B4-BE49-F238E27FC236}">
                <a16:creationId xmlns="" xmlns:a16="http://schemas.microsoft.com/office/drawing/2014/main" id="{3C3D465C-9B15-468F-8ACB-64184D90AFDF}"/>
              </a:ext>
            </a:extLst>
          </p:cNvPr>
          <p:cNvSpPr/>
          <p:nvPr/>
        </p:nvSpPr>
        <p:spPr>
          <a:xfrm>
            <a:off x="-1045273" y="4745071"/>
            <a:ext cx="2121738" cy="2121738"/>
          </a:xfrm>
          <a:prstGeom prst="chord">
            <a:avLst>
              <a:gd name="adj1" fmla="val 16143856"/>
              <a:gd name="adj2" fmla="val 547365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="" xmlns:a16="http://schemas.microsoft.com/office/drawing/2014/main" id="{74FC5B2C-91FA-4BDC-904A-7FBF5E9FE4CD}"/>
              </a:ext>
            </a:extLst>
          </p:cNvPr>
          <p:cNvSpPr/>
          <p:nvPr/>
        </p:nvSpPr>
        <p:spPr>
          <a:xfrm>
            <a:off x="3742364" y="4841417"/>
            <a:ext cx="962308" cy="9623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="" xmlns:a16="http://schemas.microsoft.com/office/drawing/2014/main" id="{E74566E0-6CBC-416D-80E4-A4DEAE36D71B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="" xmlns:a16="http://schemas.microsoft.com/office/drawing/2014/main" id="{FCA99BF4-A745-405E-B005-3BD12D3D8E49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="" xmlns:a16="http://schemas.microsoft.com/office/drawing/2014/main" id="{C49C93BC-E520-457B-9EBA-E4BCDF2FB7C4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="" xmlns:a16="http://schemas.microsoft.com/office/drawing/2014/main" id="{CD091B21-FA27-451B-ADC4-DCEFA8E2C329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="" xmlns:a16="http://schemas.microsoft.com/office/drawing/2014/main" id="{2B68114F-8910-48B3-AEB3-FC20586E39DC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="" xmlns:a16="http://schemas.microsoft.com/office/drawing/2014/main" id="{E368C620-9726-4CCF-A0F2-E7F656242FC1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="" xmlns:a16="http://schemas.microsoft.com/office/drawing/2014/main" id="{785F3BF7-06B0-4ED6-99A7-8CDAD372C356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="" xmlns:a16="http://schemas.microsoft.com/office/drawing/2014/main" id="{8AAD40CC-E01C-486A-A9D1-3C0E074D1195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Chord 411">
            <a:extLst>
              <a:ext uri="{FF2B5EF4-FFF2-40B4-BE49-F238E27FC236}">
                <a16:creationId xmlns="" xmlns:a16="http://schemas.microsoft.com/office/drawing/2014/main" id="{76F12C84-42BD-4B2F-A51A-C8C2779F3D14}"/>
              </a:ext>
            </a:extLst>
          </p:cNvPr>
          <p:cNvSpPr/>
          <p:nvPr/>
        </p:nvSpPr>
        <p:spPr>
          <a:xfrm rot="10800000">
            <a:off x="9259339" y="-1101711"/>
            <a:ext cx="2121738" cy="2121738"/>
          </a:xfrm>
          <a:prstGeom prst="chord">
            <a:avLst>
              <a:gd name="adj1" fmla="val 10803306"/>
              <a:gd name="adj2" fmla="val 2158307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="" xmlns:a16="http://schemas.microsoft.com/office/drawing/2014/main" id="{3D388600-F15F-4F81-9B4A-68AA0D3B13F5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6A4DB6EE-4C58-45E9-B481-6136CDC486A7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="" xmlns:a16="http://schemas.microsoft.com/office/drawing/2014/main" id="{C9BAA264-D5AB-4103-9197-45E6CFE46199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="" xmlns:a16="http://schemas.microsoft.com/office/drawing/2014/main" id="{F4F35ECB-1730-49E3-B79E-799BA338EA42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="" xmlns:a16="http://schemas.microsoft.com/office/drawing/2014/main" id="{ADD1E8FC-E10C-4CD9-9399-1889CF295034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="" xmlns:a16="http://schemas.microsoft.com/office/drawing/2014/main" id="{4A19C330-744D-45DD-9A0F-DB162F2A49A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="" xmlns:a16="http://schemas.microsoft.com/office/drawing/2014/main" id="{ACE1280B-4981-4843-B4C6-991944FB31A7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="" xmlns:a16="http://schemas.microsoft.com/office/drawing/2014/main" id="{8100CF61-F101-46AB-B1AA-9E0EFA56545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="" xmlns:a16="http://schemas.microsoft.com/office/drawing/2014/main" id="{3D29A4A4-F7AA-4DB9-9083-2D40F1FBAB8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="" xmlns:a16="http://schemas.microsoft.com/office/drawing/2014/main" id="{EB93909C-7E89-4A71-A703-5CF038A07B3C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="" xmlns:a16="http://schemas.microsoft.com/office/drawing/2014/main" id="{9EC30C8C-2EBB-403B-AC2C-2A1FAE54EB08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="" xmlns:a16="http://schemas.microsoft.com/office/drawing/2014/main" id="{1EBE3AC2-4215-4ECB-812A-5E312393F472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>
            <a:extLst>
              <a:ext uri="{FF2B5EF4-FFF2-40B4-BE49-F238E27FC236}">
                <a16:creationId xmlns="" xmlns:a16="http://schemas.microsoft.com/office/drawing/2014/main" id="{F49BC060-094A-490B-8BEF-FA9CA398A063}"/>
              </a:ext>
            </a:extLst>
          </p:cNvPr>
          <p:cNvSpPr txBox="1"/>
          <p:nvPr/>
        </p:nvSpPr>
        <p:spPr>
          <a:xfrm>
            <a:off x="438254" y="5021397"/>
            <a:ext cx="51696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/>
            <a:r>
              <a:rPr lang="en-US" sz="3600" b="1" dirty="0" smtClean="0"/>
              <a:t>How </a:t>
            </a:r>
            <a:r>
              <a:rPr lang="en-US" sz="3600" b="1" dirty="0"/>
              <a:t>much energy will a building consume?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="" xmlns:a16="http://schemas.microsoft.com/office/drawing/2014/main" id="{5F98764B-AE26-42DD-8889-13B26F768170}"/>
              </a:ext>
            </a:extLst>
          </p:cNvPr>
          <p:cNvGrpSpPr/>
          <p:nvPr/>
        </p:nvGrpSpPr>
        <p:grpSpPr>
          <a:xfrm>
            <a:off x="4619504" y="3476661"/>
            <a:ext cx="2911312" cy="95459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442" name="Freeform: Shape 441">
              <a:extLst>
                <a:ext uri="{FF2B5EF4-FFF2-40B4-BE49-F238E27FC236}">
                  <a16:creationId xmlns="" xmlns:a16="http://schemas.microsoft.com/office/drawing/2014/main" id="{7FD89977-D42A-4241-98AA-EB063326B00D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="" xmlns:a16="http://schemas.microsoft.com/office/drawing/2014/main" id="{B29D219B-1BEC-4492-8F9C-B6CDFA92E57F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="" xmlns:a16="http://schemas.microsoft.com/office/drawing/2014/main" id="{053D0694-84ED-41E3-B9E2-59912B7245D9}"/>
              </a:ext>
            </a:extLst>
          </p:cNvPr>
          <p:cNvGrpSpPr/>
          <p:nvPr/>
        </p:nvGrpSpPr>
        <p:grpSpPr>
          <a:xfrm>
            <a:off x="3897923" y="1031874"/>
            <a:ext cx="4237028" cy="2047282"/>
            <a:chOff x="3897923" y="1031874"/>
            <a:chExt cx="4237028" cy="2047282"/>
          </a:xfrm>
        </p:grpSpPr>
        <p:grpSp>
          <p:nvGrpSpPr>
            <p:cNvPr id="315" name="Group 314">
              <a:extLst>
                <a:ext uri="{FF2B5EF4-FFF2-40B4-BE49-F238E27FC236}">
                  <a16:creationId xmlns="" xmlns:a16="http://schemas.microsoft.com/office/drawing/2014/main" id="{D7994479-5D67-41F8-9C55-8A1BEABB4A53}"/>
                </a:ext>
              </a:extLst>
            </p:cNvPr>
            <p:cNvGrpSpPr/>
            <p:nvPr/>
          </p:nvGrpSpPr>
          <p:grpSpPr>
            <a:xfrm>
              <a:off x="5130243" y="1779420"/>
              <a:ext cx="979496" cy="1186636"/>
              <a:chOff x="5966554" y="1888017"/>
              <a:chExt cx="893221" cy="1082116"/>
            </a:xfrm>
          </p:grpSpPr>
          <p:sp>
            <p:nvSpPr>
              <p:cNvPr id="290" name="Graphic 12">
                <a:extLst>
                  <a:ext uri="{FF2B5EF4-FFF2-40B4-BE49-F238E27FC236}">
                    <a16:creationId xmlns="" xmlns:a16="http://schemas.microsoft.com/office/drawing/2014/main" id="{0D3033F6-D2A2-4FEF-B2AC-8705BB9A7CDF}"/>
                  </a:ext>
                </a:extLst>
              </p:cNvPr>
              <p:cNvSpPr/>
              <p:nvPr/>
            </p:nvSpPr>
            <p:spPr>
              <a:xfrm>
                <a:off x="5966554" y="1888017"/>
                <a:ext cx="573868" cy="326290"/>
              </a:xfrm>
              <a:custGeom>
                <a:avLst/>
                <a:gdLst>
                  <a:gd name="connsiteX0" fmla="*/ 11922847 w 11944350"/>
                  <a:gd name="connsiteY0" fmla="*/ 958396 h 6791325"/>
                  <a:gd name="connsiteX1" fmla="*/ 9884497 w 11944350"/>
                  <a:gd name="connsiteY1" fmla="*/ 6848 h 6791325"/>
                  <a:gd name="connsiteX2" fmla="*/ 6293573 w 11944350"/>
                  <a:gd name="connsiteY2" fmla="*/ 1401308 h 6791325"/>
                  <a:gd name="connsiteX3" fmla="*/ 1673948 w 11944350"/>
                  <a:gd name="connsiteY3" fmla="*/ 996496 h 6791325"/>
                  <a:gd name="connsiteX4" fmla="*/ 1488210 w 11944350"/>
                  <a:gd name="connsiteY4" fmla="*/ 2358571 h 6791325"/>
                  <a:gd name="connsiteX5" fmla="*/ 1841588 w 11944350"/>
                  <a:gd name="connsiteY5" fmla="*/ 3539671 h 6791325"/>
                  <a:gd name="connsiteX6" fmla="*/ 155663 w 11944350"/>
                  <a:gd name="connsiteY6" fmla="*/ 4530271 h 6791325"/>
                  <a:gd name="connsiteX7" fmla="*/ 1294853 w 11944350"/>
                  <a:gd name="connsiteY7" fmla="*/ 6156188 h 6791325"/>
                  <a:gd name="connsiteX8" fmla="*/ 1816823 w 11944350"/>
                  <a:gd name="connsiteY8" fmla="*/ 6426699 h 6791325"/>
                  <a:gd name="connsiteX9" fmla="*/ 2181630 w 11944350"/>
                  <a:gd name="connsiteY9" fmla="*/ 6753406 h 6791325"/>
                  <a:gd name="connsiteX10" fmla="*/ 2930295 w 11944350"/>
                  <a:gd name="connsiteY10" fmla="*/ 6784838 h 6791325"/>
                  <a:gd name="connsiteX11" fmla="*/ 2451188 w 11944350"/>
                  <a:gd name="connsiteY11" fmla="*/ 6126661 h 6791325"/>
                  <a:gd name="connsiteX12" fmla="*/ 2352128 w 11944350"/>
                  <a:gd name="connsiteY12" fmla="*/ 5419906 h 6791325"/>
                  <a:gd name="connsiteX13" fmla="*/ 3638003 w 11944350"/>
                  <a:gd name="connsiteY13" fmla="*/ 4676003 h 6791325"/>
                  <a:gd name="connsiteX14" fmla="*/ 3425595 w 11944350"/>
                  <a:gd name="connsiteY14" fmla="*/ 3607298 h 6791325"/>
                  <a:gd name="connsiteX15" fmla="*/ 5353456 w 11944350"/>
                  <a:gd name="connsiteY15" fmla="*/ 3782558 h 6791325"/>
                  <a:gd name="connsiteX16" fmla="*/ 7006995 w 11944350"/>
                  <a:gd name="connsiteY16" fmla="*/ 3392986 h 6791325"/>
                  <a:gd name="connsiteX17" fmla="*/ 8492895 w 11944350"/>
                  <a:gd name="connsiteY17" fmla="*/ 2407148 h 6791325"/>
                  <a:gd name="connsiteX18" fmla="*/ 10588395 w 11944350"/>
                  <a:gd name="connsiteY18" fmla="*/ 2607173 h 6791325"/>
                  <a:gd name="connsiteX19" fmla="*/ 11922847 w 11944350"/>
                  <a:gd name="connsiteY19" fmla="*/ 958396 h 679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50" h="6791325">
                    <a:moveTo>
                      <a:pt x="11922847" y="958396"/>
                    </a:moveTo>
                    <a:cubicBezTo>
                      <a:pt x="11710441" y="147818"/>
                      <a:pt x="10620780" y="-40777"/>
                      <a:pt x="9884497" y="6848"/>
                    </a:cubicBezTo>
                    <a:cubicBezTo>
                      <a:pt x="8818650" y="76381"/>
                      <a:pt x="7229881" y="1044121"/>
                      <a:pt x="6293573" y="1401308"/>
                    </a:cubicBezTo>
                    <a:cubicBezTo>
                      <a:pt x="4570501" y="2059486"/>
                      <a:pt x="3269385" y="-370342"/>
                      <a:pt x="1673948" y="996496"/>
                    </a:cubicBezTo>
                    <a:cubicBezTo>
                      <a:pt x="1366290" y="1260338"/>
                      <a:pt x="1319618" y="1964236"/>
                      <a:pt x="1488210" y="2358571"/>
                    </a:cubicBezTo>
                    <a:cubicBezTo>
                      <a:pt x="1616798" y="2657656"/>
                      <a:pt x="1783485" y="3209153"/>
                      <a:pt x="1841588" y="3539671"/>
                    </a:cubicBezTo>
                    <a:cubicBezTo>
                      <a:pt x="1971128" y="4275953"/>
                      <a:pt x="487133" y="3938768"/>
                      <a:pt x="155663" y="4530271"/>
                    </a:cubicBezTo>
                    <a:cubicBezTo>
                      <a:pt x="-386310" y="5498011"/>
                      <a:pt x="607148" y="5906633"/>
                      <a:pt x="1294853" y="6156188"/>
                    </a:cubicBezTo>
                    <a:cubicBezTo>
                      <a:pt x="1482495" y="6223816"/>
                      <a:pt x="1677758" y="6279061"/>
                      <a:pt x="1816823" y="6426699"/>
                    </a:cubicBezTo>
                    <a:cubicBezTo>
                      <a:pt x="1829205" y="6440033"/>
                      <a:pt x="2205443" y="6767693"/>
                      <a:pt x="2181630" y="6753406"/>
                    </a:cubicBezTo>
                    <a:cubicBezTo>
                      <a:pt x="2294025" y="6823891"/>
                      <a:pt x="2802660" y="6784838"/>
                      <a:pt x="2930295" y="6784838"/>
                    </a:cubicBezTo>
                    <a:cubicBezTo>
                      <a:pt x="2831235" y="6709591"/>
                      <a:pt x="2550248" y="6259058"/>
                      <a:pt x="2451188" y="6126661"/>
                    </a:cubicBezTo>
                    <a:cubicBezTo>
                      <a:pt x="2279738" y="5898061"/>
                      <a:pt x="2165438" y="5698036"/>
                      <a:pt x="2352128" y="5419906"/>
                    </a:cubicBezTo>
                    <a:cubicBezTo>
                      <a:pt x="2632163" y="5002711"/>
                      <a:pt x="3646575" y="5310368"/>
                      <a:pt x="3638003" y="4676003"/>
                    </a:cubicBezTo>
                    <a:cubicBezTo>
                      <a:pt x="3631335" y="4198801"/>
                      <a:pt x="2949345" y="4121648"/>
                      <a:pt x="3425595" y="3607298"/>
                    </a:cubicBezTo>
                    <a:cubicBezTo>
                      <a:pt x="3972330" y="3016748"/>
                      <a:pt x="4710518" y="3607298"/>
                      <a:pt x="5353456" y="3782558"/>
                    </a:cubicBezTo>
                    <a:cubicBezTo>
                      <a:pt x="5906858" y="3934006"/>
                      <a:pt x="6559320" y="3850186"/>
                      <a:pt x="7006995" y="3392986"/>
                    </a:cubicBezTo>
                    <a:cubicBezTo>
                      <a:pt x="7565160" y="2821486"/>
                      <a:pt x="7475626" y="2466203"/>
                      <a:pt x="8492895" y="2407148"/>
                    </a:cubicBezTo>
                    <a:cubicBezTo>
                      <a:pt x="9212985" y="2365238"/>
                      <a:pt x="9866400" y="2736713"/>
                      <a:pt x="10588395" y="2607173"/>
                    </a:cubicBezTo>
                    <a:cubicBezTo>
                      <a:pt x="11225618" y="2491921"/>
                      <a:pt x="12105728" y="1653721"/>
                      <a:pt x="11922847" y="958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="" xmlns:a16="http://schemas.microsoft.com/office/drawing/2014/main" id="{45093142-4C00-4C99-99C5-C988AAE06B9E}"/>
                  </a:ext>
                </a:extLst>
              </p:cNvPr>
              <p:cNvGrpSpPr/>
              <p:nvPr/>
            </p:nvGrpSpPr>
            <p:grpSpPr>
              <a:xfrm>
                <a:off x="5973140" y="2116070"/>
                <a:ext cx="886635" cy="854063"/>
                <a:chOff x="6892390" y="1213970"/>
                <a:chExt cx="4754685" cy="4580013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="" xmlns:a16="http://schemas.microsoft.com/office/drawing/2014/main" id="{400080F0-F09F-4D70-AD36-4F8957A000F8}"/>
                    </a:ext>
                  </a:extLst>
                </p:cNvPr>
                <p:cNvGrpSpPr/>
                <p:nvPr/>
              </p:nvGrpSpPr>
              <p:grpSpPr>
                <a:xfrm>
                  <a:off x="6892390" y="1621878"/>
                  <a:ext cx="1097280" cy="4172105"/>
                  <a:chOff x="6599258" y="1944858"/>
                  <a:chExt cx="1097280" cy="4172105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="" xmlns:a16="http://schemas.microsoft.com/office/drawing/2014/main" id="{ADDF2859-9AE5-471D-A6D4-A36E95731AE3}"/>
                      </a:ext>
                    </a:extLst>
                  </p:cNvPr>
                  <p:cNvSpPr/>
                  <p:nvPr/>
                </p:nvSpPr>
                <p:spPr>
                  <a:xfrm>
                    <a:off x="6599259" y="3642459"/>
                    <a:ext cx="1097279" cy="24709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="" xmlns:a16="http://schemas.microsoft.com/office/drawing/2014/main" id="{055EB97B-6EFC-4DF1-80FD-E5BD1593B7FA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40420"/>
                    <a:ext cx="548640" cy="2473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9" name="Group 278">
                    <a:extLst>
                      <a:ext uri="{FF2B5EF4-FFF2-40B4-BE49-F238E27FC236}">
                        <a16:creationId xmlns="" xmlns:a16="http://schemas.microsoft.com/office/drawing/2014/main" id="{75A3CC07-968A-4E5C-A671-69CE7092C621}"/>
                      </a:ext>
                    </a:extLst>
                  </p:cNvPr>
                  <p:cNvGrpSpPr/>
                  <p:nvPr/>
                </p:nvGrpSpPr>
                <p:grpSpPr>
                  <a:xfrm>
                    <a:off x="6801135" y="1944858"/>
                    <a:ext cx="640082" cy="1722534"/>
                    <a:chOff x="6913575" y="1813492"/>
                    <a:chExt cx="405185" cy="2497948"/>
                  </a:xfrm>
                </p:grpSpPr>
                <p:grpSp>
                  <p:nvGrpSpPr>
                    <p:cNvPr id="284" name="Group 283">
                      <a:extLst>
                        <a:ext uri="{FF2B5EF4-FFF2-40B4-BE49-F238E27FC236}">
                          <a16:creationId xmlns="" xmlns:a16="http://schemas.microsoft.com/office/drawing/2014/main" id="{B2C4DA12-63D3-4AA6-8231-05DB76526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6" y="2297867"/>
                      <a:ext cx="405184" cy="2013573"/>
                      <a:chOff x="2507828" y="1738469"/>
                      <a:chExt cx="405184" cy="214763"/>
                    </a:xfrm>
                  </p:grpSpPr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="" xmlns:a16="http://schemas.microsoft.com/office/drawing/2014/main" id="{18FF0EC5-B333-4F9C-9F1B-36DC699A9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38470"/>
                        <a:ext cx="405184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="" xmlns:a16="http://schemas.microsoft.com/office/drawing/2014/main" id="{D901716F-8780-4694-B81D-AC9B20B3C5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20" y="1738469"/>
                        <a:ext cx="202592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5" name="Group 284">
                      <a:extLst>
                        <a:ext uri="{FF2B5EF4-FFF2-40B4-BE49-F238E27FC236}">
                          <a16:creationId xmlns="" xmlns:a16="http://schemas.microsoft.com/office/drawing/2014/main" id="{CBC26D51-19A6-490E-B64A-B8B0BAED33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3575" y="1813492"/>
                      <a:ext cx="405184" cy="529407"/>
                      <a:chOff x="2507827" y="1488604"/>
                      <a:chExt cx="405184" cy="348318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="" xmlns:a16="http://schemas.microsoft.com/office/drawing/2014/main" id="{B371B5BC-D65C-4A9D-9149-31218CEC4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7" y="1488604"/>
                        <a:ext cx="405184" cy="3483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="" xmlns:a16="http://schemas.microsoft.com/office/drawing/2014/main" id="{38B521E9-BDAA-4365-8DF8-5DDE8006F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10417" y="1488604"/>
                        <a:ext cx="202592" cy="3483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280" name="Rectangle 279">
                    <a:extLst>
                      <a:ext uri="{FF2B5EF4-FFF2-40B4-BE49-F238E27FC236}">
                        <a16:creationId xmlns="" xmlns:a16="http://schemas.microsoft.com/office/drawing/2014/main" id="{B06EC529-CDA6-4074-A561-991BC0F0C23C}"/>
                      </a:ext>
                    </a:extLst>
                  </p:cNvPr>
                  <p:cNvSpPr/>
                  <p:nvPr/>
                </p:nvSpPr>
                <p:spPr>
                  <a:xfrm>
                    <a:off x="6750212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="" xmlns:a16="http://schemas.microsoft.com/office/drawing/2014/main" id="{0D736C43-8CF3-42F9-873F-16A31AF18C0C}"/>
                      </a:ext>
                    </a:extLst>
                  </p:cNvPr>
                  <p:cNvSpPr/>
                  <p:nvPr/>
                </p:nvSpPr>
                <p:spPr>
                  <a:xfrm>
                    <a:off x="7318193" y="5635934"/>
                    <a:ext cx="208050" cy="4810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="" xmlns:a16="http://schemas.microsoft.com/office/drawing/2014/main" id="{A184E357-E4FA-4B76-B659-7D02484E99BF}"/>
                      </a:ext>
                    </a:extLst>
                  </p:cNvPr>
                  <p:cNvSpPr/>
                  <p:nvPr/>
                </p:nvSpPr>
                <p:spPr>
                  <a:xfrm>
                    <a:off x="6599258" y="3640999"/>
                    <a:ext cx="1097280" cy="21127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="" xmlns:a16="http://schemas.microsoft.com/office/drawing/2014/main" id="{CEC2B666-9DD9-4022-B76D-C1741B54BC64}"/>
                      </a:ext>
                    </a:extLst>
                  </p:cNvPr>
                  <p:cNvSpPr/>
                  <p:nvPr/>
                </p:nvSpPr>
                <p:spPr>
                  <a:xfrm>
                    <a:off x="7147898" y="3637243"/>
                    <a:ext cx="548640" cy="21503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="" xmlns:a16="http://schemas.microsoft.com/office/drawing/2014/main" id="{9E4BB500-C3B7-4D6B-9A9A-4CCB9F5F106C}"/>
                    </a:ext>
                  </a:extLst>
                </p:cNvPr>
                <p:cNvGrpSpPr/>
                <p:nvPr/>
              </p:nvGrpSpPr>
              <p:grpSpPr>
                <a:xfrm>
                  <a:off x="7989475" y="3551655"/>
                  <a:ext cx="3657600" cy="2238823"/>
                  <a:chOff x="9073712" y="3504421"/>
                  <a:chExt cx="3657600" cy="2238823"/>
                </a:xfrm>
              </p:grpSpPr>
              <p:sp>
                <p:nvSpPr>
                  <p:cNvPr id="243" name="Rectangle 242">
                    <a:extLst>
                      <a:ext uri="{FF2B5EF4-FFF2-40B4-BE49-F238E27FC236}">
                        <a16:creationId xmlns="" xmlns:a16="http://schemas.microsoft.com/office/drawing/2014/main" id="{2279D5B4-C556-4095-9A6E-74268C85EA9C}"/>
                      </a:ext>
                    </a:extLst>
                  </p:cNvPr>
                  <p:cNvSpPr/>
                  <p:nvPr/>
                </p:nvSpPr>
                <p:spPr>
                  <a:xfrm>
                    <a:off x="9073712" y="3504421"/>
                    <a:ext cx="3657600" cy="223882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="" xmlns:a16="http://schemas.microsoft.com/office/drawing/2014/main" id="{0F043A14-EAA9-4AE6-8C7D-F3F3368A5306}"/>
                      </a:ext>
                    </a:extLst>
                  </p:cNvPr>
                  <p:cNvSpPr/>
                  <p:nvPr/>
                </p:nvSpPr>
                <p:spPr>
                  <a:xfrm>
                    <a:off x="9073712" y="4274912"/>
                    <a:ext cx="3657600" cy="146093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="" xmlns:a16="http://schemas.microsoft.com/office/drawing/2014/main" id="{99A01462-EB5C-4026-A975-CFA0C5276E4C}"/>
                      </a:ext>
                    </a:extLst>
                  </p:cNvPr>
                  <p:cNvSpPr/>
                  <p:nvPr/>
                </p:nvSpPr>
                <p:spPr>
                  <a:xfrm>
                    <a:off x="9073712" y="4530263"/>
                    <a:ext cx="3657600" cy="120558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" name="Group 245">
                    <a:extLst>
                      <a:ext uri="{FF2B5EF4-FFF2-40B4-BE49-F238E27FC236}">
                        <a16:creationId xmlns="" xmlns:a16="http://schemas.microsoft.com/office/drawing/2014/main" id="{B6A32AE5-1D80-45D2-8BA0-09B23D5805DC}"/>
                      </a:ext>
                    </a:extLst>
                  </p:cNvPr>
                  <p:cNvGrpSpPr/>
                  <p:nvPr/>
                </p:nvGrpSpPr>
                <p:grpSpPr>
                  <a:xfrm>
                    <a:off x="10819673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="" xmlns:a16="http://schemas.microsoft.com/office/drawing/2014/main" id="{22106409-E99C-43CD-A431-D6E8C4793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="" xmlns:a16="http://schemas.microsoft.com/office/drawing/2014/main" id="{4E887B91-5012-4D7E-A9D9-52D347CF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Rectangle 273">
                      <a:extLst>
                        <a:ext uri="{FF2B5EF4-FFF2-40B4-BE49-F238E27FC236}">
                          <a16:creationId xmlns="" xmlns:a16="http://schemas.microsoft.com/office/drawing/2014/main" id="{2E15B43B-819A-44D4-8068-2CB3A71BE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="" xmlns:a16="http://schemas.microsoft.com/office/drawing/2014/main" id="{BEDFF3ED-2870-4A05-9117-A01E7EDFD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="" xmlns:a16="http://schemas.microsoft.com/office/drawing/2014/main" id="{F9A52FAC-42CE-4E0D-8F71-34C26BC67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="" xmlns:a16="http://schemas.microsoft.com/office/drawing/2014/main" id="{408BF4E9-204C-4CBE-BD8F-F6FEC020F9D4}"/>
                      </a:ext>
                    </a:extLst>
                  </p:cNvPr>
                  <p:cNvGrpSpPr/>
                  <p:nvPr/>
                </p:nvGrpSpPr>
                <p:grpSpPr>
                  <a:xfrm>
                    <a:off x="11733059" y="5082143"/>
                    <a:ext cx="770444" cy="653701"/>
                    <a:chOff x="3816127" y="5359816"/>
                    <a:chExt cx="615608" cy="653701"/>
                  </a:xfrm>
                </p:grpSpPr>
                <p:sp>
                  <p:nvSpPr>
                    <p:cNvPr id="267" name="Rectangle 266">
                      <a:extLst>
                        <a:ext uri="{FF2B5EF4-FFF2-40B4-BE49-F238E27FC236}">
                          <a16:creationId xmlns="" xmlns:a16="http://schemas.microsoft.com/office/drawing/2014/main" id="{559BE0B7-8036-4ACE-8B6D-E1B64E074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359816"/>
                      <a:ext cx="615608" cy="65370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="" xmlns:a16="http://schemas.microsoft.com/office/drawing/2014/main" id="{F6C50E26-8B74-48FD-A7A5-FDBE9404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447761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="" xmlns:a16="http://schemas.microsoft.com/office/drawing/2014/main" id="{A316715B-EAB3-46CF-BB6C-9B7C68D6E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582058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="" xmlns:a16="http://schemas.microsoft.com/office/drawing/2014/main" id="{4FAEDB95-3425-4A87-9AE6-0C97C9008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716355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="" xmlns:a16="http://schemas.microsoft.com/office/drawing/2014/main" id="{B0A17D7B-10A8-47E5-B117-F6657BAF7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6127" y="5850652"/>
                      <a:ext cx="615608" cy="8753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8" name="Group 247">
                    <a:extLst>
                      <a:ext uri="{FF2B5EF4-FFF2-40B4-BE49-F238E27FC236}">
                        <a16:creationId xmlns="" xmlns:a16="http://schemas.microsoft.com/office/drawing/2014/main" id="{D7EAED47-21B7-4EBE-9DCB-96DBBD60745F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325657"/>
                    <a:ext cx="3057417" cy="144298"/>
                    <a:chOff x="9420733" y="4325657"/>
                    <a:chExt cx="3057417" cy="144298"/>
                  </a:xfrm>
                </p:grpSpPr>
                <p:sp>
                  <p:nvSpPr>
                    <p:cNvPr id="259" name="Rectangle 258">
                      <a:extLst>
                        <a:ext uri="{FF2B5EF4-FFF2-40B4-BE49-F238E27FC236}">
                          <a16:creationId xmlns="" xmlns:a16="http://schemas.microsoft.com/office/drawing/2014/main" id="{F08D6C4A-6840-4E0A-8A7E-19BE898C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5376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="" xmlns:a16="http://schemas.microsoft.com/office/drawing/2014/main" id="{EA150761-B367-4FB9-AE5F-DA519178F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58950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="" xmlns:a16="http://schemas.microsoft.com/office/drawing/2014/main" id="{247196F1-C911-40D7-980E-49D7EFEFC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2524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="" xmlns:a16="http://schemas.microsoft.com/office/drawing/2014/main" id="{0853C1B9-EDC4-4C8D-9117-EE77F66AE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7881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="" xmlns:a16="http://schemas.microsoft.com/office/drawing/2014/main" id="{97D1FE89-178E-4670-AD8F-C22444AB1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971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="" xmlns:a16="http://schemas.microsoft.com/office/drawing/2014/main" id="{A59E26FD-3CC4-489C-9F17-5CEF282A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2328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="" xmlns:a16="http://schemas.microsoft.com/office/drawing/2014/main" id="{7FA5CD82-CAFA-4F4D-9D78-67EAB3E5E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0733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="" xmlns:a16="http://schemas.microsoft.com/office/drawing/2014/main" id="{E5AB53D0-8C69-49A7-868B-D7C44AC01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4307" y="4325657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="" xmlns:a16="http://schemas.microsoft.com/office/drawing/2014/main" id="{ABCB598C-08D6-4205-9F56-8441D3A12281}"/>
                      </a:ext>
                    </a:extLst>
                  </p:cNvPr>
                  <p:cNvGrpSpPr/>
                  <p:nvPr/>
                </p:nvGrpSpPr>
                <p:grpSpPr>
                  <a:xfrm>
                    <a:off x="9420733" y="4686474"/>
                    <a:ext cx="1022774" cy="743102"/>
                    <a:chOff x="5243508" y="4135174"/>
                    <a:chExt cx="1022774" cy="743102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="" xmlns:a16="http://schemas.microsoft.com/office/drawing/2014/main" id="{4199891C-2578-4547-BBB4-540AC3D1F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="" xmlns:a16="http://schemas.microsoft.com/office/drawing/2014/main" id="{199E6C7D-E89E-4BDA-945F-75DDEECC6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="" xmlns:a16="http://schemas.microsoft.com/office/drawing/2014/main" id="{DCAF6764-EA4A-4940-AA5A-1C261E6E8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135174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="" xmlns:a16="http://schemas.microsoft.com/office/drawing/2014/main" id="{0481E25B-647F-4BB9-AD8D-9F23B19A6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="" xmlns:a16="http://schemas.microsoft.com/office/drawing/2014/main" id="{97323EEB-E4D5-43F3-9D60-4CA96F7EB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="" xmlns:a16="http://schemas.microsoft.com/office/drawing/2014/main" id="{FA17A54B-43A5-4E73-A030-F52711F22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434576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="" xmlns:a16="http://schemas.microsoft.com/office/drawing/2014/main" id="{8A914D79-72EB-4438-B677-710C24BBA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3508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="" xmlns:a16="http://schemas.microsoft.com/office/drawing/2014/main" id="{A8DBF174-0241-44A8-9E09-DD71500B6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7082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="" xmlns:a16="http://schemas.microsoft.com/office/drawing/2014/main" id="{7F7B10F1-4DFD-43C0-B23C-F6126FC42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0656" y="4733978"/>
                      <a:ext cx="215626" cy="1442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6" name="Group 225">
                  <a:extLst>
                    <a:ext uri="{FF2B5EF4-FFF2-40B4-BE49-F238E27FC236}">
                      <a16:creationId xmlns="" xmlns:a16="http://schemas.microsoft.com/office/drawing/2014/main" id="{545C9D13-DF1A-41BC-9A72-05DBD73C09B4}"/>
                    </a:ext>
                  </a:extLst>
                </p:cNvPr>
                <p:cNvGrpSpPr/>
                <p:nvPr/>
              </p:nvGrpSpPr>
              <p:grpSpPr>
                <a:xfrm>
                  <a:off x="8193593" y="1213970"/>
                  <a:ext cx="2250191" cy="2344826"/>
                  <a:chOff x="9277830" y="1166736"/>
                  <a:chExt cx="2250191" cy="2344826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="" xmlns:a16="http://schemas.microsoft.com/office/drawing/2014/main" id="{C9C68A4C-A8AB-4072-9863-6139D6725A32}"/>
                      </a:ext>
                    </a:extLst>
                  </p:cNvPr>
                  <p:cNvGrpSpPr/>
                  <p:nvPr/>
                </p:nvGrpSpPr>
                <p:grpSpPr>
                  <a:xfrm>
                    <a:off x="9830401" y="2180121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41" name="Rectangle: Top Corners Rounded 240">
                      <a:extLst>
                        <a:ext uri="{FF2B5EF4-FFF2-40B4-BE49-F238E27FC236}">
                          <a16:creationId xmlns="" xmlns:a16="http://schemas.microsoft.com/office/drawing/2014/main" id="{3DBFCF07-4B95-44FE-AEB1-4B2532FC9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="" xmlns:a16="http://schemas.microsoft.com/office/drawing/2014/main" id="{BEF89C48-C382-495B-A11D-8A8FBB93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="" xmlns:a16="http://schemas.microsoft.com/office/drawing/2014/main" id="{078619B4-50F4-42C3-8809-953968F6AD1E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950" y="2179890"/>
                    <a:ext cx="731071" cy="1326166"/>
                    <a:chOff x="-772683" y="4329325"/>
                    <a:chExt cx="731071" cy="1692900"/>
                  </a:xfrm>
                </p:grpSpPr>
                <p:sp>
                  <p:nvSpPr>
                    <p:cNvPr id="239" name="Rectangle: Top Corners Rounded 238">
                      <a:extLst>
                        <a:ext uri="{FF2B5EF4-FFF2-40B4-BE49-F238E27FC236}">
                          <a16:creationId xmlns="" xmlns:a16="http://schemas.microsoft.com/office/drawing/2014/main" id="{9776D6BC-126F-4393-A540-D3D970699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72683" y="4329325"/>
                      <a:ext cx="731071" cy="16929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="" xmlns:a16="http://schemas.microsoft.com/office/drawing/2014/main" id="{6BF5C775-CBDD-4D5E-8AC9-85D81E9A3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1792" y="4758361"/>
                      <a:ext cx="350180" cy="1263864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="" xmlns:a16="http://schemas.microsoft.com/office/drawing/2014/main" id="{7E0C5475-7976-400C-8C61-06602E3156BA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2344826"/>
                    <a:chOff x="9277830" y="1166736"/>
                    <a:chExt cx="424922" cy="2344826"/>
                  </a:xfrm>
                </p:grpSpPr>
                <p:grpSp>
                  <p:nvGrpSpPr>
                    <p:cNvPr id="233" name="Group 232">
                      <a:extLst>
                        <a:ext uri="{FF2B5EF4-FFF2-40B4-BE49-F238E27FC236}">
                          <a16:creationId xmlns="" xmlns:a16="http://schemas.microsoft.com/office/drawing/2014/main" id="{2B0E0F9F-497E-4277-8F6A-0BBDBBE0E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497989"/>
                      <a:ext cx="424922" cy="2013573"/>
                      <a:chOff x="2507828" y="1767064"/>
                      <a:chExt cx="424922" cy="214763"/>
                    </a:xfrm>
                  </p:grpSpPr>
                  <p:sp>
                    <p:nvSpPr>
                      <p:cNvPr id="237" name="Rectangle 236">
                        <a:extLst>
                          <a:ext uri="{FF2B5EF4-FFF2-40B4-BE49-F238E27FC236}">
                            <a16:creationId xmlns="" xmlns:a16="http://schemas.microsoft.com/office/drawing/2014/main" id="{93D0FC3F-AAE6-45AD-811F-32197B833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147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="" xmlns:a16="http://schemas.microsoft.com/office/drawing/2014/main" id="{173D26B1-8EE8-46C1-94DF-786395B69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14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="" xmlns:a16="http://schemas.microsoft.com/office/drawing/2014/main" id="{564507B4-C5AA-4D24-B0FD-674F0C4181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7830" y="1166736"/>
                      <a:ext cx="424922" cy="407911"/>
                      <a:chOff x="2507828" y="1767064"/>
                      <a:chExt cx="424922" cy="268381"/>
                    </a:xfrm>
                  </p:grpSpPr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="" xmlns:a16="http://schemas.microsoft.com/office/drawing/2014/main" id="{7F4FCE08-A064-4C61-8C82-6DB0109C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7828" y="1767065"/>
                        <a:ext cx="424922" cy="2683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="" xmlns:a16="http://schemas.microsoft.com/office/drawing/2014/main" id="{622ED9EC-233A-46CD-8AC9-CB3858724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9592" y="1767064"/>
                        <a:ext cx="223158" cy="26838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30" name="Rectangle 229">
                    <a:extLst>
                      <a:ext uri="{FF2B5EF4-FFF2-40B4-BE49-F238E27FC236}">
                        <a16:creationId xmlns="" xmlns:a16="http://schemas.microsoft.com/office/drawing/2014/main" id="{0E044CAD-D66D-4334-AB87-A5CBD42B88BE}"/>
                      </a:ext>
                    </a:extLst>
                  </p:cNvPr>
                  <p:cNvSpPr/>
                  <p:nvPr/>
                </p:nvSpPr>
                <p:spPr>
                  <a:xfrm>
                    <a:off x="9702752" y="1757176"/>
                    <a:ext cx="1475089" cy="1371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="" xmlns:a16="http://schemas.microsoft.com/office/drawing/2014/main" id="{D9B4FAEF-B031-4115-AE54-4CC6A275ED7E}"/>
                      </a:ext>
                    </a:extLst>
                  </p:cNvPr>
                  <p:cNvSpPr/>
                  <p:nvPr/>
                </p:nvSpPr>
                <p:spPr>
                  <a:xfrm>
                    <a:off x="10166773" y="1780779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="" xmlns:a16="http://schemas.microsoft.com/office/drawing/2014/main" id="{4255B21D-A5A9-43EB-9BE2-BEA7067B7140}"/>
                      </a:ext>
                    </a:extLst>
                  </p:cNvPr>
                  <p:cNvSpPr/>
                  <p:nvPr/>
                </p:nvSpPr>
                <p:spPr>
                  <a:xfrm>
                    <a:off x="11137203" y="1756226"/>
                    <a:ext cx="91440" cy="5310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82C6019D-A41F-4A3F-8EB2-A11678D53360}"/>
                </a:ext>
              </a:extLst>
            </p:cNvPr>
            <p:cNvGrpSpPr/>
            <p:nvPr/>
          </p:nvGrpSpPr>
          <p:grpSpPr>
            <a:xfrm>
              <a:off x="6571435" y="1335205"/>
              <a:ext cx="1563516" cy="1740001"/>
              <a:chOff x="6715787" y="1495852"/>
              <a:chExt cx="1419163" cy="1579354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F0B216E9-89EA-4F86-B247-87A096D6DB66}"/>
                  </a:ext>
                </a:extLst>
              </p:cNvPr>
              <p:cNvSpPr/>
              <p:nvPr/>
            </p:nvSpPr>
            <p:spPr>
              <a:xfrm>
                <a:off x="6715787" y="1495852"/>
                <a:ext cx="989662" cy="1579354"/>
              </a:xfrm>
              <a:custGeom>
                <a:avLst/>
                <a:gdLst>
                  <a:gd name="connsiteX0" fmla="*/ 817516 w 1645921"/>
                  <a:gd name="connsiteY0" fmla="*/ 1935988 h 2169949"/>
                  <a:gd name="connsiteX1" fmla="*/ 513238 w 1645921"/>
                  <a:gd name="connsiteY1" fmla="*/ 2124229 h 2169949"/>
                  <a:gd name="connsiteX2" fmla="*/ 820226 w 1645921"/>
                  <a:gd name="connsiteY2" fmla="*/ 2124229 h 2169949"/>
                  <a:gd name="connsiteX3" fmla="*/ 848006 w 1645921"/>
                  <a:gd name="connsiteY3" fmla="*/ 1933084 h 2169949"/>
                  <a:gd name="connsiteX4" fmla="*/ 851058 w 1645921"/>
                  <a:gd name="connsiteY4" fmla="*/ 2124229 h 2169949"/>
                  <a:gd name="connsiteX5" fmla="*/ 1165501 w 1645921"/>
                  <a:gd name="connsiteY5" fmla="*/ 2124229 h 2169949"/>
                  <a:gd name="connsiteX6" fmla="*/ 483030 w 1645921"/>
                  <a:gd name="connsiteY6" fmla="*/ 1713663 h 2169949"/>
                  <a:gd name="connsiteX7" fmla="*/ 441567 w 1645921"/>
                  <a:gd name="connsiteY7" fmla="*/ 2124229 h 2169949"/>
                  <a:gd name="connsiteX8" fmla="*/ 456637 w 1645921"/>
                  <a:gd name="connsiteY8" fmla="*/ 2124229 h 2169949"/>
                  <a:gd name="connsiteX9" fmla="*/ 806082 w 1645921"/>
                  <a:gd name="connsiteY9" fmla="*/ 1908038 h 2169949"/>
                  <a:gd name="connsiteX10" fmla="*/ 483030 w 1645921"/>
                  <a:gd name="connsiteY10" fmla="*/ 1713663 h 2169949"/>
                  <a:gd name="connsiteX11" fmla="*/ 1192837 w 1645921"/>
                  <a:gd name="connsiteY11" fmla="*/ 1703681 h 2169949"/>
                  <a:gd name="connsiteX12" fmla="*/ 863251 w 1645921"/>
                  <a:gd name="connsiteY12" fmla="*/ 1907494 h 2169949"/>
                  <a:gd name="connsiteX13" fmla="*/ 1223376 w 1645921"/>
                  <a:gd name="connsiteY13" fmla="*/ 2124229 h 2169949"/>
                  <a:gd name="connsiteX14" fmla="*/ 1255703 w 1645921"/>
                  <a:gd name="connsiteY14" fmla="*/ 2124229 h 2169949"/>
                  <a:gd name="connsiteX15" fmla="*/ 813705 w 1645921"/>
                  <a:gd name="connsiteY15" fmla="*/ 1701321 h 2169949"/>
                  <a:gd name="connsiteX16" fmla="*/ 529673 w 1645921"/>
                  <a:gd name="connsiteY16" fmla="*/ 1704407 h 2169949"/>
                  <a:gd name="connsiteX17" fmla="*/ 529129 w 1645921"/>
                  <a:gd name="connsiteY17" fmla="*/ 1706584 h 2169949"/>
                  <a:gd name="connsiteX18" fmla="*/ 816608 w 1645921"/>
                  <a:gd name="connsiteY18" fmla="*/ 1879544 h 2169949"/>
                  <a:gd name="connsiteX19" fmla="*/ 813705 w 1645921"/>
                  <a:gd name="connsiteY19" fmla="*/ 1701321 h 2169949"/>
                  <a:gd name="connsiteX20" fmla="*/ 1143109 w 1645921"/>
                  <a:gd name="connsiteY20" fmla="*/ 1697147 h 2169949"/>
                  <a:gd name="connsiteX21" fmla="*/ 844376 w 1645921"/>
                  <a:gd name="connsiteY21" fmla="*/ 1700595 h 2169949"/>
                  <a:gd name="connsiteX22" fmla="*/ 847280 w 1645921"/>
                  <a:gd name="connsiteY22" fmla="*/ 1882630 h 2169949"/>
                  <a:gd name="connsiteX23" fmla="*/ 1143835 w 1645921"/>
                  <a:gd name="connsiteY23" fmla="*/ 1699143 h 2169949"/>
                  <a:gd name="connsiteX24" fmla="*/ 1143109 w 1645921"/>
                  <a:gd name="connsiteY24" fmla="*/ 1697147 h 2169949"/>
                  <a:gd name="connsiteX25" fmla="*/ 840565 w 1645921"/>
                  <a:gd name="connsiteY25" fmla="*/ 1456129 h 2169949"/>
                  <a:gd name="connsiteX26" fmla="*/ 844195 w 1645921"/>
                  <a:gd name="connsiteY26" fmla="*/ 1670287 h 2169949"/>
                  <a:gd name="connsiteX27" fmla="*/ 1144923 w 1645921"/>
                  <a:gd name="connsiteY27" fmla="*/ 1666838 h 2169949"/>
                  <a:gd name="connsiteX28" fmla="*/ 1145649 w 1645921"/>
                  <a:gd name="connsiteY28" fmla="*/ 1665205 h 2169949"/>
                  <a:gd name="connsiteX29" fmla="*/ 840565 w 1645921"/>
                  <a:gd name="connsiteY29" fmla="*/ 1456129 h 2169949"/>
                  <a:gd name="connsiteX30" fmla="*/ 810075 w 1645921"/>
                  <a:gd name="connsiteY30" fmla="*/ 1455403 h 2169949"/>
                  <a:gd name="connsiteX31" fmla="*/ 517695 w 1645921"/>
                  <a:gd name="connsiteY31" fmla="*/ 1674098 h 2169949"/>
                  <a:gd name="connsiteX32" fmla="*/ 813342 w 1645921"/>
                  <a:gd name="connsiteY32" fmla="*/ 1670650 h 2169949"/>
                  <a:gd name="connsiteX33" fmla="*/ 810075 w 1645921"/>
                  <a:gd name="connsiteY33" fmla="*/ 1455403 h 2169949"/>
                  <a:gd name="connsiteX34" fmla="*/ 530580 w 1645921"/>
                  <a:gd name="connsiteY34" fmla="*/ 1243604 h 2169949"/>
                  <a:gd name="connsiteX35" fmla="*/ 488656 w 1645921"/>
                  <a:gd name="connsiteY35" fmla="*/ 1658308 h 2169949"/>
                  <a:gd name="connsiteX36" fmla="*/ 797915 w 1645921"/>
                  <a:gd name="connsiteY36" fmla="*/ 1426909 h 2169949"/>
                  <a:gd name="connsiteX37" fmla="*/ 530580 w 1645921"/>
                  <a:gd name="connsiteY37" fmla="*/ 1243604 h 2169949"/>
                  <a:gd name="connsiteX38" fmla="*/ 836935 w 1645921"/>
                  <a:gd name="connsiteY38" fmla="*/ 1223277 h 2169949"/>
                  <a:gd name="connsiteX39" fmla="*/ 839658 w 1645921"/>
                  <a:gd name="connsiteY39" fmla="*/ 1395693 h 2169949"/>
                  <a:gd name="connsiteX40" fmla="*/ 1070150 w 1645921"/>
                  <a:gd name="connsiteY40" fmla="*/ 1223277 h 2169949"/>
                  <a:gd name="connsiteX41" fmla="*/ 836935 w 1645921"/>
                  <a:gd name="connsiteY41" fmla="*/ 1223277 h 2169949"/>
                  <a:gd name="connsiteX42" fmla="*/ 553085 w 1645921"/>
                  <a:gd name="connsiteY42" fmla="*/ 1223277 h 2169949"/>
                  <a:gd name="connsiteX43" fmla="*/ 809167 w 1645921"/>
                  <a:gd name="connsiteY43" fmla="*/ 1398778 h 2169949"/>
                  <a:gd name="connsiteX44" fmla="*/ 806445 w 1645921"/>
                  <a:gd name="connsiteY44" fmla="*/ 1223277 h 2169949"/>
                  <a:gd name="connsiteX45" fmla="*/ 553085 w 1645921"/>
                  <a:gd name="connsiteY45" fmla="*/ 1223277 h 2169949"/>
                  <a:gd name="connsiteX46" fmla="*/ 1121148 w 1645921"/>
                  <a:gd name="connsiteY46" fmla="*/ 1222551 h 2169949"/>
                  <a:gd name="connsiteX47" fmla="*/ 849095 w 1645921"/>
                  <a:gd name="connsiteY47" fmla="*/ 1426001 h 2169949"/>
                  <a:gd name="connsiteX48" fmla="*/ 1185940 w 1645921"/>
                  <a:gd name="connsiteY48" fmla="*/ 1656856 h 2169949"/>
                  <a:gd name="connsiteX49" fmla="*/ 1121148 w 1645921"/>
                  <a:gd name="connsiteY49" fmla="*/ 1222551 h 2169949"/>
                  <a:gd name="connsiteX50" fmla="*/ 803178 w 1645921"/>
                  <a:gd name="connsiteY50" fmla="*/ 1009119 h 2169949"/>
                  <a:gd name="connsiteX51" fmla="*/ 570690 w 1645921"/>
                  <a:gd name="connsiteY51" fmla="*/ 1191335 h 2169949"/>
                  <a:gd name="connsiteX52" fmla="*/ 805901 w 1645921"/>
                  <a:gd name="connsiteY52" fmla="*/ 1191335 h 2169949"/>
                  <a:gd name="connsiteX53" fmla="*/ 803178 w 1645921"/>
                  <a:gd name="connsiteY53" fmla="*/ 1009119 h 2169949"/>
                  <a:gd name="connsiteX54" fmla="*/ 833305 w 1645921"/>
                  <a:gd name="connsiteY54" fmla="*/ 992422 h 2169949"/>
                  <a:gd name="connsiteX55" fmla="*/ 836572 w 1645921"/>
                  <a:gd name="connsiteY55" fmla="*/ 1191154 h 2169949"/>
                  <a:gd name="connsiteX56" fmla="*/ 1087391 w 1645921"/>
                  <a:gd name="connsiteY56" fmla="*/ 1191154 h 2169949"/>
                  <a:gd name="connsiteX57" fmla="*/ 833305 w 1645921"/>
                  <a:gd name="connsiteY57" fmla="*/ 992422 h 2169949"/>
                  <a:gd name="connsiteX58" fmla="*/ 1055404 w 1645921"/>
                  <a:gd name="connsiteY58" fmla="*/ 817761 h 2169949"/>
                  <a:gd name="connsiteX59" fmla="*/ 1042745 w 1645921"/>
                  <a:gd name="connsiteY59" fmla="*/ 821277 h 2169949"/>
                  <a:gd name="connsiteX60" fmla="*/ 985031 w 1645921"/>
                  <a:gd name="connsiteY60" fmla="*/ 866468 h 2169949"/>
                  <a:gd name="connsiteX61" fmla="*/ 853269 w 1645921"/>
                  <a:gd name="connsiteY61" fmla="*/ 969918 h 2169949"/>
                  <a:gd name="connsiteX62" fmla="*/ 1113707 w 1645921"/>
                  <a:gd name="connsiteY62" fmla="*/ 1173549 h 2169949"/>
                  <a:gd name="connsiteX63" fmla="*/ 1099007 w 1645921"/>
                  <a:gd name="connsiteY63" fmla="*/ 1072459 h 2169949"/>
                  <a:gd name="connsiteX64" fmla="*/ 1079587 w 1645921"/>
                  <a:gd name="connsiteY64" fmla="*/ 943783 h 2169949"/>
                  <a:gd name="connsiteX65" fmla="*/ 1062346 w 1645921"/>
                  <a:gd name="connsiteY65" fmla="*/ 828537 h 2169949"/>
                  <a:gd name="connsiteX66" fmla="*/ 1055404 w 1645921"/>
                  <a:gd name="connsiteY66" fmla="*/ 817761 h 2169949"/>
                  <a:gd name="connsiteX67" fmla="*/ 576134 w 1645921"/>
                  <a:gd name="connsiteY67" fmla="*/ 791513 h 2169949"/>
                  <a:gd name="connsiteX68" fmla="*/ 537114 w 1645921"/>
                  <a:gd name="connsiteY68" fmla="*/ 1179357 h 2169949"/>
                  <a:gd name="connsiteX69" fmla="*/ 540744 w 1645921"/>
                  <a:gd name="connsiteY69" fmla="*/ 1177179 h 2169949"/>
                  <a:gd name="connsiteX70" fmla="*/ 796100 w 1645921"/>
                  <a:gd name="connsiteY70" fmla="*/ 976996 h 2169949"/>
                  <a:gd name="connsiteX71" fmla="*/ 796100 w 1645921"/>
                  <a:gd name="connsiteY71" fmla="*/ 963384 h 2169949"/>
                  <a:gd name="connsiteX72" fmla="*/ 618240 w 1645921"/>
                  <a:gd name="connsiteY72" fmla="*/ 824181 h 2169949"/>
                  <a:gd name="connsiteX73" fmla="*/ 576134 w 1645921"/>
                  <a:gd name="connsiteY73" fmla="*/ 791513 h 2169949"/>
                  <a:gd name="connsiteX74" fmla="*/ 832035 w 1645921"/>
                  <a:gd name="connsiteY74" fmla="*/ 779716 h 2169949"/>
                  <a:gd name="connsiteX75" fmla="*/ 832035 w 1645921"/>
                  <a:gd name="connsiteY75" fmla="*/ 948865 h 2169949"/>
                  <a:gd name="connsiteX76" fmla="*/ 1031534 w 1645921"/>
                  <a:gd name="connsiteY76" fmla="*/ 792496 h 2169949"/>
                  <a:gd name="connsiteX77" fmla="*/ 1031242 w 1645921"/>
                  <a:gd name="connsiteY77" fmla="*/ 791569 h 2169949"/>
                  <a:gd name="connsiteX78" fmla="*/ 1035405 w 1645921"/>
                  <a:gd name="connsiteY78" fmla="*/ 783570 h 2169949"/>
                  <a:gd name="connsiteX79" fmla="*/ 607714 w 1645921"/>
                  <a:gd name="connsiteY79" fmla="*/ 775723 h 2169949"/>
                  <a:gd name="connsiteX80" fmla="*/ 607351 w 1645921"/>
                  <a:gd name="connsiteY80" fmla="*/ 777720 h 2169949"/>
                  <a:gd name="connsiteX81" fmla="*/ 800637 w 1645921"/>
                  <a:gd name="connsiteY81" fmla="*/ 928901 h 2169949"/>
                  <a:gd name="connsiteX82" fmla="*/ 800637 w 1645921"/>
                  <a:gd name="connsiteY82" fmla="*/ 779353 h 2169949"/>
                  <a:gd name="connsiteX83" fmla="*/ 607714 w 1645921"/>
                  <a:gd name="connsiteY83" fmla="*/ 775723 h 2169949"/>
                  <a:gd name="connsiteX84" fmla="*/ 796931 w 1645921"/>
                  <a:gd name="connsiteY84" fmla="*/ 594770 h 2169949"/>
                  <a:gd name="connsiteX85" fmla="*/ 605840 w 1645921"/>
                  <a:gd name="connsiteY85" fmla="*/ 744540 h 2169949"/>
                  <a:gd name="connsiteX86" fmla="*/ 799169 w 1645921"/>
                  <a:gd name="connsiteY86" fmla="*/ 744540 h 2169949"/>
                  <a:gd name="connsiteX87" fmla="*/ 796931 w 1645921"/>
                  <a:gd name="connsiteY87" fmla="*/ 594770 h 2169949"/>
                  <a:gd name="connsiteX88" fmla="*/ 821693 w 1645921"/>
                  <a:gd name="connsiteY88" fmla="*/ 581046 h 2169949"/>
                  <a:gd name="connsiteX89" fmla="*/ 824378 w 1645921"/>
                  <a:gd name="connsiteY89" fmla="*/ 744391 h 2169949"/>
                  <a:gd name="connsiteX90" fmla="*/ 1030536 w 1645921"/>
                  <a:gd name="connsiteY90" fmla="*/ 744391 h 2169949"/>
                  <a:gd name="connsiteX91" fmla="*/ 821693 w 1645921"/>
                  <a:gd name="connsiteY91" fmla="*/ 581046 h 2169949"/>
                  <a:gd name="connsiteX92" fmla="*/ 1004245 w 1645921"/>
                  <a:gd name="connsiteY92" fmla="*/ 437486 h 2169949"/>
                  <a:gd name="connsiteX93" fmla="*/ 993840 w 1645921"/>
                  <a:gd name="connsiteY93" fmla="*/ 440376 h 2169949"/>
                  <a:gd name="connsiteX94" fmla="*/ 946402 w 1645921"/>
                  <a:gd name="connsiteY94" fmla="*/ 477520 h 2169949"/>
                  <a:gd name="connsiteX95" fmla="*/ 838102 w 1645921"/>
                  <a:gd name="connsiteY95" fmla="*/ 562549 h 2169949"/>
                  <a:gd name="connsiteX96" fmla="*/ 1052166 w 1645921"/>
                  <a:gd name="connsiteY96" fmla="*/ 729921 h 2169949"/>
                  <a:gd name="connsiteX97" fmla="*/ 1040084 w 1645921"/>
                  <a:gd name="connsiteY97" fmla="*/ 646831 h 2169949"/>
                  <a:gd name="connsiteX98" fmla="*/ 1024122 w 1645921"/>
                  <a:gd name="connsiteY98" fmla="*/ 541068 h 2169949"/>
                  <a:gd name="connsiteX99" fmla="*/ 1009951 w 1645921"/>
                  <a:gd name="connsiteY99" fmla="*/ 446343 h 2169949"/>
                  <a:gd name="connsiteX100" fmla="*/ 1004245 w 1645921"/>
                  <a:gd name="connsiteY100" fmla="*/ 437486 h 2169949"/>
                  <a:gd name="connsiteX101" fmla="*/ 610315 w 1645921"/>
                  <a:gd name="connsiteY101" fmla="*/ 415911 h 2169949"/>
                  <a:gd name="connsiteX102" fmla="*/ 578243 w 1645921"/>
                  <a:gd name="connsiteY102" fmla="*/ 734695 h 2169949"/>
                  <a:gd name="connsiteX103" fmla="*/ 581226 w 1645921"/>
                  <a:gd name="connsiteY103" fmla="*/ 732905 h 2169949"/>
                  <a:gd name="connsiteX104" fmla="*/ 791113 w 1645921"/>
                  <a:gd name="connsiteY104" fmla="*/ 568367 h 2169949"/>
                  <a:gd name="connsiteX105" fmla="*/ 791113 w 1645921"/>
                  <a:gd name="connsiteY105" fmla="*/ 557179 h 2169949"/>
                  <a:gd name="connsiteX106" fmla="*/ 644923 w 1645921"/>
                  <a:gd name="connsiteY106" fmla="*/ 442763 h 2169949"/>
                  <a:gd name="connsiteX107" fmla="*/ 610315 w 1645921"/>
                  <a:gd name="connsiteY107" fmla="*/ 415911 h 2169949"/>
                  <a:gd name="connsiteX108" fmla="*/ 1030322 w 1645921"/>
                  <a:gd name="connsiteY108" fmla="*/ 412680 h 2169949"/>
                  <a:gd name="connsiteX109" fmla="*/ 1030686 w 1645921"/>
                  <a:gd name="connsiteY109" fmla="*/ 414569 h 2169949"/>
                  <a:gd name="connsiteX110" fmla="*/ 1050973 w 1645921"/>
                  <a:gd name="connsiteY110" fmla="*/ 551361 h 2169949"/>
                  <a:gd name="connsiteX111" fmla="*/ 1068427 w 1645921"/>
                  <a:gd name="connsiteY111" fmla="*/ 666821 h 2169949"/>
                  <a:gd name="connsiteX112" fmla="*/ 1079316 w 1645921"/>
                  <a:gd name="connsiteY112" fmla="*/ 739618 h 2169949"/>
                  <a:gd name="connsiteX113" fmla="*/ 1079763 w 1645921"/>
                  <a:gd name="connsiteY113" fmla="*/ 743198 h 2169949"/>
                  <a:gd name="connsiteX114" fmla="*/ 1080791 w 1645921"/>
                  <a:gd name="connsiteY114" fmla="*/ 744748 h 2169949"/>
                  <a:gd name="connsiteX115" fmla="*/ 1476534 w 1645921"/>
                  <a:gd name="connsiteY115" fmla="*/ 412680 h 2169949"/>
                  <a:gd name="connsiteX116" fmla="*/ 820649 w 1645921"/>
                  <a:gd name="connsiteY116" fmla="*/ 412680 h 2169949"/>
                  <a:gd name="connsiteX117" fmla="*/ 820649 w 1645921"/>
                  <a:gd name="connsiteY117" fmla="*/ 545245 h 2169949"/>
                  <a:gd name="connsiteX118" fmla="*/ 989779 w 1645921"/>
                  <a:gd name="connsiteY118" fmla="*/ 412680 h 2169949"/>
                  <a:gd name="connsiteX119" fmla="*/ 646336 w 1645921"/>
                  <a:gd name="connsiteY119" fmla="*/ 412680 h 2169949"/>
                  <a:gd name="connsiteX120" fmla="*/ 794842 w 1645921"/>
                  <a:gd name="connsiteY120" fmla="*/ 528836 h 2169949"/>
                  <a:gd name="connsiteX121" fmla="*/ 794842 w 1645921"/>
                  <a:gd name="connsiteY121" fmla="*/ 412680 h 2169949"/>
                  <a:gd name="connsiteX122" fmla="*/ 171855 w 1645921"/>
                  <a:gd name="connsiteY122" fmla="*/ 412680 h 2169949"/>
                  <a:gd name="connsiteX123" fmla="*/ 553095 w 1645921"/>
                  <a:gd name="connsiteY123" fmla="*/ 732578 h 2169949"/>
                  <a:gd name="connsiteX124" fmla="*/ 562729 w 1645921"/>
                  <a:gd name="connsiteY124" fmla="*/ 639075 h 2169949"/>
                  <a:gd name="connsiteX125" fmla="*/ 570635 w 1645921"/>
                  <a:gd name="connsiteY125" fmla="*/ 559864 h 2169949"/>
                  <a:gd name="connsiteX126" fmla="*/ 580630 w 1645921"/>
                  <a:gd name="connsiteY126" fmla="*/ 462155 h 2169949"/>
                  <a:gd name="connsiteX127" fmla="*/ 585568 w 1645921"/>
                  <a:gd name="connsiteY127" fmla="*/ 412680 h 2169949"/>
                  <a:gd name="connsiteX128" fmla="*/ 789920 w 1645921"/>
                  <a:gd name="connsiteY128" fmla="*/ 135167 h 2169949"/>
                  <a:gd name="connsiteX129" fmla="*/ 630156 w 1645921"/>
                  <a:gd name="connsiteY129" fmla="*/ 377723 h 2169949"/>
                  <a:gd name="connsiteX130" fmla="*/ 794395 w 1645921"/>
                  <a:gd name="connsiteY130" fmla="*/ 380706 h 2169949"/>
                  <a:gd name="connsiteX131" fmla="*/ 791411 w 1645921"/>
                  <a:gd name="connsiteY131" fmla="*/ 135764 h 2169949"/>
                  <a:gd name="connsiteX132" fmla="*/ 789920 w 1645921"/>
                  <a:gd name="connsiteY132" fmla="*/ 135167 h 2169949"/>
                  <a:gd name="connsiteX133" fmla="*/ 818262 w 1645921"/>
                  <a:gd name="connsiteY133" fmla="*/ 127261 h 2169949"/>
                  <a:gd name="connsiteX134" fmla="*/ 816622 w 1645921"/>
                  <a:gd name="connsiteY134" fmla="*/ 127559 h 2169949"/>
                  <a:gd name="connsiteX135" fmla="*/ 819456 w 1645921"/>
                  <a:gd name="connsiteY135" fmla="*/ 381303 h 2169949"/>
                  <a:gd name="connsiteX136" fmla="*/ 989513 w 1645921"/>
                  <a:gd name="connsiteY136" fmla="*/ 384138 h 2169949"/>
                  <a:gd name="connsiteX137" fmla="*/ 818262 w 1645921"/>
                  <a:gd name="connsiteY137" fmla="*/ 127261 h 2169949"/>
                  <a:gd name="connsiteX138" fmla="*/ 762323 w 1645921"/>
                  <a:gd name="connsiteY138" fmla="*/ 118161 h 2169949"/>
                  <a:gd name="connsiteX139" fmla="*/ 658647 w 1645921"/>
                  <a:gd name="connsiteY139" fmla="*/ 118908 h 2169949"/>
                  <a:gd name="connsiteX140" fmla="*/ 642089 w 1645921"/>
                  <a:gd name="connsiteY140" fmla="*/ 120101 h 2169949"/>
                  <a:gd name="connsiteX141" fmla="*/ 638807 w 1645921"/>
                  <a:gd name="connsiteY141" fmla="*/ 135914 h 2169949"/>
                  <a:gd name="connsiteX142" fmla="*/ 638658 w 1645921"/>
                  <a:gd name="connsiteY142" fmla="*/ 136659 h 2169949"/>
                  <a:gd name="connsiteX143" fmla="*/ 628812 w 1645921"/>
                  <a:gd name="connsiteY143" fmla="*/ 232876 h 2169949"/>
                  <a:gd name="connsiteX144" fmla="*/ 620310 w 1645921"/>
                  <a:gd name="connsiteY144" fmla="*/ 316562 h 2169949"/>
                  <a:gd name="connsiteX145" fmla="*/ 617028 w 1645921"/>
                  <a:gd name="connsiteY145" fmla="*/ 350424 h 2169949"/>
                  <a:gd name="connsiteX146" fmla="*/ 618371 w 1645921"/>
                  <a:gd name="connsiteY146" fmla="*/ 350723 h 2169949"/>
                  <a:gd name="connsiteX147" fmla="*/ 771720 w 1645921"/>
                  <a:gd name="connsiteY147" fmla="*/ 118161 h 2169949"/>
                  <a:gd name="connsiteX148" fmla="*/ 762323 w 1645921"/>
                  <a:gd name="connsiteY148" fmla="*/ 118161 h 2169949"/>
                  <a:gd name="connsiteX149" fmla="*/ 954457 w 1645921"/>
                  <a:gd name="connsiteY149" fmla="*/ 116819 h 2169949"/>
                  <a:gd name="connsiteX150" fmla="*/ 886733 w 1645921"/>
                  <a:gd name="connsiteY150" fmla="*/ 117416 h 2169949"/>
                  <a:gd name="connsiteX151" fmla="*/ 841384 w 1645921"/>
                  <a:gd name="connsiteY151" fmla="*/ 117416 h 2169949"/>
                  <a:gd name="connsiteX152" fmla="*/ 993392 w 1645921"/>
                  <a:gd name="connsiteY152" fmla="*/ 345800 h 2169949"/>
                  <a:gd name="connsiteX153" fmla="*/ 994585 w 1645921"/>
                  <a:gd name="connsiteY153" fmla="*/ 345352 h 2169949"/>
                  <a:gd name="connsiteX154" fmla="*/ 989513 w 1645921"/>
                  <a:gd name="connsiteY154" fmla="*/ 308208 h 2169949"/>
                  <a:gd name="connsiteX155" fmla="*/ 961767 w 1645921"/>
                  <a:gd name="connsiteY155" fmla="*/ 123233 h 2169949"/>
                  <a:gd name="connsiteX156" fmla="*/ 954457 w 1645921"/>
                  <a:gd name="connsiteY156" fmla="*/ 116819 h 2169949"/>
                  <a:gd name="connsiteX157" fmla="*/ 686185 w 1645921"/>
                  <a:gd name="connsiteY157" fmla="*/ 0 h 2169949"/>
                  <a:gd name="connsiteX158" fmla="*/ 934104 w 1645921"/>
                  <a:gd name="connsiteY158" fmla="*/ 0 h 2169949"/>
                  <a:gd name="connsiteX159" fmla="*/ 970742 w 1645921"/>
                  <a:gd name="connsiteY159" fmla="*/ 36638 h 2169949"/>
                  <a:gd name="connsiteX160" fmla="*/ 961098 w 1645921"/>
                  <a:gd name="connsiteY160" fmla="*/ 59922 h 2169949"/>
                  <a:gd name="connsiteX161" fmla="*/ 1051055 w 1645921"/>
                  <a:gd name="connsiteY161" fmla="*/ 59922 h 2169949"/>
                  <a:gd name="connsiteX162" fmla="*/ 1073915 w 1645921"/>
                  <a:gd name="connsiteY162" fmla="*/ 82782 h 2169949"/>
                  <a:gd name="connsiteX163" fmla="*/ 1073914 w 1645921"/>
                  <a:gd name="connsiteY163" fmla="*/ 82782 h 2169949"/>
                  <a:gd name="connsiteX164" fmla="*/ 1051054 w 1645921"/>
                  <a:gd name="connsiteY164" fmla="*/ 105642 h 2169949"/>
                  <a:gd name="connsiteX165" fmla="*/ 984543 w 1645921"/>
                  <a:gd name="connsiteY165" fmla="*/ 105642 h 2169949"/>
                  <a:gd name="connsiteX166" fmla="*/ 1025912 w 1645921"/>
                  <a:gd name="connsiteY166" fmla="*/ 382944 h 2169949"/>
                  <a:gd name="connsiteX167" fmla="*/ 1029492 w 1645921"/>
                  <a:gd name="connsiteY167" fmla="*/ 382348 h 2169949"/>
                  <a:gd name="connsiteX168" fmla="*/ 1029641 w 1645921"/>
                  <a:gd name="connsiteY168" fmla="*/ 383839 h 2169949"/>
                  <a:gd name="connsiteX169" fmla="*/ 1029470 w 1645921"/>
                  <a:gd name="connsiteY169" fmla="*/ 385248 h 2169949"/>
                  <a:gd name="connsiteX170" fmla="*/ 1157032 w 1645921"/>
                  <a:gd name="connsiteY170" fmla="*/ 385248 h 2169949"/>
                  <a:gd name="connsiteX171" fmla="*/ 1157032 w 1645921"/>
                  <a:gd name="connsiteY171" fmla="*/ 310832 h 2169949"/>
                  <a:gd name="connsiteX172" fmla="*/ 1126536 w 1645921"/>
                  <a:gd name="connsiteY172" fmla="*/ 310832 h 2169949"/>
                  <a:gd name="connsiteX173" fmla="*/ 1117392 w 1645921"/>
                  <a:gd name="connsiteY173" fmla="*/ 301688 h 2169949"/>
                  <a:gd name="connsiteX174" fmla="*/ 1126536 w 1645921"/>
                  <a:gd name="connsiteY174" fmla="*/ 292544 h 2169949"/>
                  <a:gd name="connsiteX175" fmla="*/ 1157032 w 1645921"/>
                  <a:gd name="connsiteY175" fmla="*/ 292544 h 2169949"/>
                  <a:gd name="connsiteX176" fmla="*/ 1157032 w 1645921"/>
                  <a:gd name="connsiteY176" fmla="*/ 282034 h 2169949"/>
                  <a:gd name="connsiteX177" fmla="*/ 1126536 w 1645921"/>
                  <a:gd name="connsiteY177" fmla="*/ 282034 h 2169949"/>
                  <a:gd name="connsiteX178" fmla="*/ 1117392 w 1645921"/>
                  <a:gd name="connsiteY178" fmla="*/ 272890 h 2169949"/>
                  <a:gd name="connsiteX179" fmla="*/ 1126536 w 1645921"/>
                  <a:gd name="connsiteY179" fmla="*/ 263746 h 2169949"/>
                  <a:gd name="connsiteX180" fmla="*/ 1157032 w 1645921"/>
                  <a:gd name="connsiteY180" fmla="*/ 263746 h 2169949"/>
                  <a:gd name="connsiteX181" fmla="*/ 1157032 w 1645921"/>
                  <a:gd name="connsiteY181" fmla="*/ 253236 h 2169949"/>
                  <a:gd name="connsiteX182" fmla="*/ 1126536 w 1645921"/>
                  <a:gd name="connsiteY182" fmla="*/ 253236 h 2169949"/>
                  <a:gd name="connsiteX183" fmla="*/ 1117392 w 1645921"/>
                  <a:gd name="connsiteY183" fmla="*/ 244092 h 2169949"/>
                  <a:gd name="connsiteX184" fmla="*/ 1126536 w 1645921"/>
                  <a:gd name="connsiteY184" fmla="*/ 234948 h 2169949"/>
                  <a:gd name="connsiteX185" fmla="*/ 1157032 w 1645921"/>
                  <a:gd name="connsiteY185" fmla="*/ 234948 h 2169949"/>
                  <a:gd name="connsiteX186" fmla="*/ 1157032 w 1645921"/>
                  <a:gd name="connsiteY186" fmla="*/ 219866 h 2169949"/>
                  <a:gd name="connsiteX187" fmla="*/ 1170748 w 1645921"/>
                  <a:gd name="connsiteY187" fmla="*/ 206150 h 2169949"/>
                  <a:gd name="connsiteX188" fmla="*/ 1184464 w 1645921"/>
                  <a:gd name="connsiteY188" fmla="*/ 219866 h 2169949"/>
                  <a:gd name="connsiteX189" fmla="*/ 1184464 w 1645921"/>
                  <a:gd name="connsiteY189" fmla="*/ 234948 h 2169949"/>
                  <a:gd name="connsiteX190" fmla="*/ 1210556 w 1645921"/>
                  <a:gd name="connsiteY190" fmla="*/ 234948 h 2169949"/>
                  <a:gd name="connsiteX191" fmla="*/ 1219700 w 1645921"/>
                  <a:gd name="connsiteY191" fmla="*/ 244092 h 2169949"/>
                  <a:gd name="connsiteX192" fmla="*/ 1210556 w 1645921"/>
                  <a:gd name="connsiteY192" fmla="*/ 253236 h 2169949"/>
                  <a:gd name="connsiteX193" fmla="*/ 1184464 w 1645921"/>
                  <a:gd name="connsiteY193" fmla="*/ 253236 h 2169949"/>
                  <a:gd name="connsiteX194" fmla="*/ 1184464 w 1645921"/>
                  <a:gd name="connsiteY194" fmla="*/ 263746 h 2169949"/>
                  <a:gd name="connsiteX195" fmla="*/ 1210556 w 1645921"/>
                  <a:gd name="connsiteY195" fmla="*/ 263746 h 2169949"/>
                  <a:gd name="connsiteX196" fmla="*/ 1219700 w 1645921"/>
                  <a:gd name="connsiteY196" fmla="*/ 272890 h 2169949"/>
                  <a:gd name="connsiteX197" fmla="*/ 1210556 w 1645921"/>
                  <a:gd name="connsiteY197" fmla="*/ 282034 h 2169949"/>
                  <a:gd name="connsiteX198" fmla="*/ 1184464 w 1645921"/>
                  <a:gd name="connsiteY198" fmla="*/ 282034 h 2169949"/>
                  <a:gd name="connsiteX199" fmla="*/ 1184464 w 1645921"/>
                  <a:gd name="connsiteY199" fmla="*/ 292544 h 2169949"/>
                  <a:gd name="connsiteX200" fmla="*/ 1210556 w 1645921"/>
                  <a:gd name="connsiteY200" fmla="*/ 292544 h 2169949"/>
                  <a:gd name="connsiteX201" fmla="*/ 1219700 w 1645921"/>
                  <a:gd name="connsiteY201" fmla="*/ 301688 h 2169949"/>
                  <a:gd name="connsiteX202" fmla="*/ 1210556 w 1645921"/>
                  <a:gd name="connsiteY202" fmla="*/ 310832 h 2169949"/>
                  <a:gd name="connsiteX203" fmla="*/ 1184464 w 1645921"/>
                  <a:gd name="connsiteY203" fmla="*/ 310832 h 2169949"/>
                  <a:gd name="connsiteX204" fmla="*/ 1184464 w 1645921"/>
                  <a:gd name="connsiteY204" fmla="*/ 385248 h 2169949"/>
                  <a:gd name="connsiteX205" fmla="*/ 1315794 w 1645921"/>
                  <a:gd name="connsiteY205" fmla="*/ 385248 h 2169949"/>
                  <a:gd name="connsiteX206" fmla="*/ 1315794 w 1645921"/>
                  <a:gd name="connsiteY206" fmla="*/ 310832 h 2169949"/>
                  <a:gd name="connsiteX207" fmla="*/ 1286537 w 1645921"/>
                  <a:gd name="connsiteY207" fmla="*/ 310832 h 2169949"/>
                  <a:gd name="connsiteX208" fmla="*/ 1277393 w 1645921"/>
                  <a:gd name="connsiteY208" fmla="*/ 301688 h 2169949"/>
                  <a:gd name="connsiteX209" fmla="*/ 1286537 w 1645921"/>
                  <a:gd name="connsiteY209" fmla="*/ 292544 h 2169949"/>
                  <a:gd name="connsiteX210" fmla="*/ 1315794 w 1645921"/>
                  <a:gd name="connsiteY210" fmla="*/ 292544 h 2169949"/>
                  <a:gd name="connsiteX211" fmla="*/ 1315794 w 1645921"/>
                  <a:gd name="connsiteY211" fmla="*/ 282034 h 2169949"/>
                  <a:gd name="connsiteX212" fmla="*/ 1286537 w 1645921"/>
                  <a:gd name="connsiteY212" fmla="*/ 282034 h 2169949"/>
                  <a:gd name="connsiteX213" fmla="*/ 1277393 w 1645921"/>
                  <a:gd name="connsiteY213" fmla="*/ 272890 h 2169949"/>
                  <a:gd name="connsiteX214" fmla="*/ 1286537 w 1645921"/>
                  <a:gd name="connsiteY214" fmla="*/ 263746 h 2169949"/>
                  <a:gd name="connsiteX215" fmla="*/ 1315794 w 1645921"/>
                  <a:gd name="connsiteY215" fmla="*/ 263746 h 2169949"/>
                  <a:gd name="connsiteX216" fmla="*/ 1315794 w 1645921"/>
                  <a:gd name="connsiteY216" fmla="*/ 253236 h 2169949"/>
                  <a:gd name="connsiteX217" fmla="*/ 1286537 w 1645921"/>
                  <a:gd name="connsiteY217" fmla="*/ 253236 h 2169949"/>
                  <a:gd name="connsiteX218" fmla="*/ 1277393 w 1645921"/>
                  <a:gd name="connsiteY218" fmla="*/ 244092 h 2169949"/>
                  <a:gd name="connsiteX219" fmla="*/ 1286537 w 1645921"/>
                  <a:gd name="connsiteY219" fmla="*/ 234948 h 2169949"/>
                  <a:gd name="connsiteX220" fmla="*/ 1315794 w 1645921"/>
                  <a:gd name="connsiteY220" fmla="*/ 234948 h 2169949"/>
                  <a:gd name="connsiteX221" fmla="*/ 1315794 w 1645921"/>
                  <a:gd name="connsiteY221" fmla="*/ 219866 h 2169949"/>
                  <a:gd name="connsiteX222" fmla="*/ 1329510 w 1645921"/>
                  <a:gd name="connsiteY222" fmla="*/ 206150 h 2169949"/>
                  <a:gd name="connsiteX223" fmla="*/ 1343226 w 1645921"/>
                  <a:gd name="connsiteY223" fmla="*/ 219866 h 2169949"/>
                  <a:gd name="connsiteX224" fmla="*/ 1343226 w 1645921"/>
                  <a:gd name="connsiteY224" fmla="*/ 234948 h 2169949"/>
                  <a:gd name="connsiteX225" fmla="*/ 1370557 w 1645921"/>
                  <a:gd name="connsiteY225" fmla="*/ 234948 h 2169949"/>
                  <a:gd name="connsiteX226" fmla="*/ 1379701 w 1645921"/>
                  <a:gd name="connsiteY226" fmla="*/ 244092 h 2169949"/>
                  <a:gd name="connsiteX227" fmla="*/ 1370557 w 1645921"/>
                  <a:gd name="connsiteY227" fmla="*/ 253236 h 2169949"/>
                  <a:gd name="connsiteX228" fmla="*/ 1343226 w 1645921"/>
                  <a:gd name="connsiteY228" fmla="*/ 253236 h 2169949"/>
                  <a:gd name="connsiteX229" fmla="*/ 1343226 w 1645921"/>
                  <a:gd name="connsiteY229" fmla="*/ 263746 h 2169949"/>
                  <a:gd name="connsiteX230" fmla="*/ 1370557 w 1645921"/>
                  <a:gd name="connsiteY230" fmla="*/ 263746 h 2169949"/>
                  <a:gd name="connsiteX231" fmla="*/ 1379701 w 1645921"/>
                  <a:gd name="connsiteY231" fmla="*/ 272890 h 2169949"/>
                  <a:gd name="connsiteX232" fmla="*/ 1370557 w 1645921"/>
                  <a:gd name="connsiteY232" fmla="*/ 282034 h 2169949"/>
                  <a:gd name="connsiteX233" fmla="*/ 1343226 w 1645921"/>
                  <a:gd name="connsiteY233" fmla="*/ 282034 h 2169949"/>
                  <a:gd name="connsiteX234" fmla="*/ 1343226 w 1645921"/>
                  <a:gd name="connsiteY234" fmla="*/ 292544 h 2169949"/>
                  <a:gd name="connsiteX235" fmla="*/ 1370557 w 1645921"/>
                  <a:gd name="connsiteY235" fmla="*/ 292544 h 2169949"/>
                  <a:gd name="connsiteX236" fmla="*/ 1379701 w 1645921"/>
                  <a:gd name="connsiteY236" fmla="*/ 301688 h 2169949"/>
                  <a:gd name="connsiteX237" fmla="*/ 1370557 w 1645921"/>
                  <a:gd name="connsiteY237" fmla="*/ 310832 h 2169949"/>
                  <a:gd name="connsiteX238" fmla="*/ 1343226 w 1645921"/>
                  <a:gd name="connsiteY238" fmla="*/ 310832 h 2169949"/>
                  <a:gd name="connsiteX239" fmla="*/ 1343226 w 1645921"/>
                  <a:gd name="connsiteY239" fmla="*/ 385248 h 2169949"/>
                  <a:gd name="connsiteX240" fmla="*/ 1497488 w 1645921"/>
                  <a:gd name="connsiteY240" fmla="*/ 385248 h 2169949"/>
                  <a:gd name="connsiteX241" fmla="*/ 1505347 w 1645921"/>
                  <a:gd name="connsiteY241" fmla="*/ 388503 h 2169949"/>
                  <a:gd name="connsiteX242" fmla="*/ 1505405 w 1645921"/>
                  <a:gd name="connsiteY242" fmla="*/ 388454 h 2169949"/>
                  <a:gd name="connsiteX243" fmla="*/ 1524728 w 1645921"/>
                  <a:gd name="connsiteY243" fmla="*/ 390145 h 2169949"/>
                  <a:gd name="connsiteX244" fmla="*/ 1523038 w 1645921"/>
                  <a:gd name="connsiteY244" fmla="*/ 409469 h 2169949"/>
                  <a:gd name="connsiteX245" fmla="*/ 1085083 w 1645921"/>
                  <a:gd name="connsiteY245" fmla="*/ 776956 h 2169949"/>
                  <a:gd name="connsiteX246" fmla="*/ 1087573 w 1645921"/>
                  <a:gd name="connsiteY246" fmla="*/ 789880 h 2169949"/>
                  <a:gd name="connsiteX247" fmla="*/ 1112255 w 1645921"/>
                  <a:gd name="connsiteY247" fmla="*/ 956306 h 2169949"/>
                  <a:gd name="connsiteX248" fmla="*/ 1133490 w 1645921"/>
                  <a:gd name="connsiteY248" fmla="*/ 1096779 h 2169949"/>
                  <a:gd name="connsiteX249" fmla="*/ 1146738 w 1645921"/>
                  <a:gd name="connsiteY249" fmla="*/ 1185346 h 2169949"/>
                  <a:gd name="connsiteX250" fmla="*/ 1147283 w 1645921"/>
                  <a:gd name="connsiteY250" fmla="*/ 1189702 h 2169949"/>
                  <a:gd name="connsiteX251" fmla="*/ 1153816 w 1645921"/>
                  <a:gd name="connsiteY251" fmla="*/ 1215292 h 2169949"/>
                  <a:gd name="connsiteX252" fmla="*/ 1156176 w 1645921"/>
                  <a:gd name="connsiteY252" fmla="*/ 1249956 h 2169949"/>
                  <a:gd name="connsiteX253" fmla="*/ 1190114 w 1645921"/>
                  <a:gd name="connsiteY253" fmla="*/ 1475367 h 2169949"/>
                  <a:gd name="connsiteX254" fmla="*/ 1217701 w 1645921"/>
                  <a:gd name="connsiteY254" fmla="*/ 1659579 h 2169949"/>
                  <a:gd name="connsiteX255" fmla="*/ 1221875 w 1645921"/>
                  <a:gd name="connsiteY255" fmla="*/ 1665931 h 2169949"/>
                  <a:gd name="connsiteX256" fmla="*/ 1224235 w 1645921"/>
                  <a:gd name="connsiteY256" fmla="*/ 1671920 h 2169949"/>
                  <a:gd name="connsiteX257" fmla="*/ 1235668 w 1645921"/>
                  <a:gd name="connsiteY257" fmla="*/ 1781903 h 2169949"/>
                  <a:gd name="connsiteX258" fmla="*/ 1258718 w 1645921"/>
                  <a:gd name="connsiteY258" fmla="*/ 1935625 h 2169949"/>
                  <a:gd name="connsiteX259" fmla="*/ 1281222 w 1645921"/>
                  <a:gd name="connsiteY259" fmla="*/ 2087713 h 2169949"/>
                  <a:gd name="connsiteX260" fmla="*/ 1286826 w 1645921"/>
                  <a:gd name="connsiteY260" fmla="*/ 2124229 h 2169949"/>
                  <a:gd name="connsiteX261" fmla="*/ 1623061 w 1645921"/>
                  <a:gd name="connsiteY261" fmla="*/ 2124229 h 2169949"/>
                  <a:gd name="connsiteX262" fmla="*/ 1636122 w 1645921"/>
                  <a:gd name="connsiteY262" fmla="*/ 2129640 h 2169949"/>
                  <a:gd name="connsiteX263" fmla="*/ 1640572 w 1645921"/>
                  <a:gd name="connsiteY263" fmla="*/ 2129637 h 2169949"/>
                  <a:gd name="connsiteX264" fmla="*/ 1640572 w 1645921"/>
                  <a:gd name="connsiteY264" fmla="*/ 2134176 h 2169949"/>
                  <a:gd name="connsiteX265" fmla="*/ 1645921 w 1645921"/>
                  <a:gd name="connsiteY265" fmla="*/ 2147089 h 2169949"/>
                  <a:gd name="connsiteX266" fmla="*/ 1645920 w 1645921"/>
                  <a:gd name="connsiteY266" fmla="*/ 2147089 h 2169949"/>
                  <a:gd name="connsiteX267" fmla="*/ 1640572 w 1645921"/>
                  <a:gd name="connsiteY267" fmla="*/ 2160000 h 2169949"/>
                  <a:gd name="connsiteX268" fmla="*/ 1640572 w 1645921"/>
                  <a:gd name="connsiteY268" fmla="*/ 2166683 h 2169949"/>
                  <a:gd name="connsiteX269" fmla="*/ 1630945 w 1645921"/>
                  <a:gd name="connsiteY269" fmla="*/ 2166683 h 2169949"/>
                  <a:gd name="connsiteX270" fmla="*/ 1623060 w 1645921"/>
                  <a:gd name="connsiteY270" fmla="*/ 2169949 h 2169949"/>
                  <a:gd name="connsiteX271" fmla="*/ 22860 w 1645921"/>
                  <a:gd name="connsiteY271" fmla="*/ 2169948 h 2169949"/>
                  <a:gd name="connsiteX272" fmla="*/ 14978 w 1645921"/>
                  <a:gd name="connsiteY272" fmla="*/ 2166683 h 2169949"/>
                  <a:gd name="connsiteX273" fmla="*/ 5349 w 1645921"/>
                  <a:gd name="connsiteY273" fmla="*/ 2166683 h 2169949"/>
                  <a:gd name="connsiteX274" fmla="*/ 5349 w 1645921"/>
                  <a:gd name="connsiteY274" fmla="*/ 2160002 h 2169949"/>
                  <a:gd name="connsiteX275" fmla="*/ 0 w 1645921"/>
                  <a:gd name="connsiteY275" fmla="*/ 2147089 h 2169949"/>
                  <a:gd name="connsiteX276" fmla="*/ 6696 w 1645921"/>
                  <a:gd name="connsiteY276" fmla="*/ 2130925 h 2169949"/>
                  <a:gd name="connsiteX277" fmla="*/ 22860 w 1645921"/>
                  <a:gd name="connsiteY277" fmla="*/ 2124229 h 2169949"/>
                  <a:gd name="connsiteX278" fmla="*/ 410941 w 1645921"/>
                  <a:gd name="connsiteY278" fmla="*/ 2124229 h 2169949"/>
                  <a:gd name="connsiteX279" fmla="*/ 415334 w 1645921"/>
                  <a:gd name="connsiteY279" fmla="*/ 2082631 h 2169949"/>
                  <a:gd name="connsiteX280" fmla="*/ 427676 w 1645921"/>
                  <a:gd name="connsiteY280" fmla="*/ 1961033 h 2169949"/>
                  <a:gd name="connsiteX281" fmla="*/ 437295 w 1645921"/>
                  <a:gd name="connsiteY281" fmla="*/ 1862847 h 2169949"/>
                  <a:gd name="connsiteX282" fmla="*/ 449455 w 1645921"/>
                  <a:gd name="connsiteY282" fmla="*/ 1745786 h 2169949"/>
                  <a:gd name="connsiteX283" fmla="*/ 453447 w 1645921"/>
                  <a:gd name="connsiteY283" fmla="*/ 1706221 h 2169949"/>
                  <a:gd name="connsiteX284" fmla="*/ 444554 w 1645921"/>
                  <a:gd name="connsiteY284" fmla="*/ 1691158 h 2169949"/>
                  <a:gd name="connsiteX285" fmla="*/ 458348 w 1645921"/>
                  <a:gd name="connsiteY285" fmla="*/ 1653227 h 2169949"/>
                  <a:gd name="connsiteX286" fmla="*/ 475045 w 1645921"/>
                  <a:gd name="connsiteY286" fmla="*/ 1492971 h 2169949"/>
                  <a:gd name="connsiteX287" fmla="*/ 488112 w 1645921"/>
                  <a:gd name="connsiteY287" fmla="*/ 1357761 h 2169949"/>
                  <a:gd name="connsiteX288" fmla="*/ 501179 w 1645921"/>
                  <a:gd name="connsiteY288" fmla="*/ 1231626 h 2169949"/>
                  <a:gd name="connsiteX289" fmla="*/ 490834 w 1645921"/>
                  <a:gd name="connsiteY289" fmla="*/ 1215473 h 2169949"/>
                  <a:gd name="connsiteX290" fmla="*/ 505898 w 1645921"/>
                  <a:gd name="connsiteY290" fmla="*/ 1182805 h 2169949"/>
                  <a:gd name="connsiteX291" fmla="*/ 518239 w 1645921"/>
                  <a:gd name="connsiteY291" fmla="*/ 1063022 h 2169949"/>
                  <a:gd name="connsiteX292" fmla="*/ 527858 w 1645921"/>
                  <a:gd name="connsiteY292" fmla="*/ 966651 h 2169949"/>
                  <a:gd name="connsiteX293" fmla="*/ 540018 w 1645921"/>
                  <a:gd name="connsiteY293" fmla="*/ 847775 h 2169949"/>
                  <a:gd name="connsiteX294" fmla="*/ 548341 w 1645921"/>
                  <a:gd name="connsiteY294" fmla="*/ 764399 h 2169949"/>
                  <a:gd name="connsiteX295" fmla="*/ 132037 w 1645921"/>
                  <a:gd name="connsiteY295" fmla="*/ 415079 h 2169949"/>
                  <a:gd name="connsiteX296" fmla="*/ 129621 w 1645921"/>
                  <a:gd name="connsiteY296" fmla="*/ 410438 h 2169949"/>
                  <a:gd name="connsiteX297" fmla="*/ 125334 w 1645921"/>
                  <a:gd name="connsiteY297" fmla="*/ 408662 h 2169949"/>
                  <a:gd name="connsiteX298" fmla="*/ 121316 w 1645921"/>
                  <a:gd name="connsiteY298" fmla="*/ 398964 h 2169949"/>
                  <a:gd name="connsiteX299" fmla="*/ 135032 w 1645921"/>
                  <a:gd name="connsiteY299" fmla="*/ 385248 h 2169949"/>
                  <a:gd name="connsiteX300" fmla="*/ 301963 w 1645921"/>
                  <a:gd name="connsiteY300" fmla="*/ 385248 h 2169949"/>
                  <a:gd name="connsiteX301" fmla="*/ 301963 w 1645921"/>
                  <a:gd name="connsiteY301" fmla="*/ 319242 h 2169949"/>
                  <a:gd name="connsiteX302" fmla="*/ 274367 w 1645921"/>
                  <a:gd name="connsiteY302" fmla="*/ 319242 h 2169949"/>
                  <a:gd name="connsiteX303" fmla="*/ 265223 w 1645921"/>
                  <a:gd name="connsiteY303" fmla="*/ 310098 h 2169949"/>
                  <a:gd name="connsiteX304" fmla="*/ 274367 w 1645921"/>
                  <a:gd name="connsiteY304" fmla="*/ 300954 h 2169949"/>
                  <a:gd name="connsiteX305" fmla="*/ 301963 w 1645921"/>
                  <a:gd name="connsiteY305" fmla="*/ 300954 h 2169949"/>
                  <a:gd name="connsiteX306" fmla="*/ 301963 w 1645921"/>
                  <a:gd name="connsiteY306" fmla="*/ 290444 h 2169949"/>
                  <a:gd name="connsiteX307" fmla="*/ 274367 w 1645921"/>
                  <a:gd name="connsiteY307" fmla="*/ 290444 h 2169949"/>
                  <a:gd name="connsiteX308" fmla="*/ 265223 w 1645921"/>
                  <a:gd name="connsiteY308" fmla="*/ 281300 h 2169949"/>
                  <a:gd name="connsiteX309" fmla="*/ 274367 w 1645921"/>
                  <a:gd name="connsiteY309" fmla="*/ 272156 h 2169949"/>
                  <a:gd name="connsiteX310" fmla="*/ 301963 w 1645921"/>
                  <a:gd name="connsiteY310" fmla="*/ 272156 h 2169949"/>
                  <a:gd name="connsiteX311" fmla="*/ 301963 w 1645921"/>
                  <a:gd name="connsiteY311" fmla="*/ 261646 h 2169949"/>
                  <a:gd name="connsiteX312" fmla="*/ 274367 w 1645921"/>
                  <a:gd name="connsiteY312" fmla="*/ 261646 h 2169949"/>
                  <a:gd name="connsiteX313" fmla="*/ 265223 w 1645921"/>
                  <a:gd name="connsiteY313" fmla="*/ 252502 h 2169949"/>
                  <a:gd name="connsiteX314" fmla="*/ 274367 w 1645921"/>
                  <a:gd name="connsiteY314" fmla="*/ 243358 h 2169949"/>
                  <a:gd name="connsiteX315" fmla="*/ 301963 w 1645921"/>
                  <a:gd name="connsiteY315" fmla="*/ 243358 h 2169949"/>
                  <a:gd name="connsiteX316" fmla="*/ 301963 w 1645921"/>
                  <a:gd name="connsiteY316" fmla="*/ 219866 h 2169949"/>
                  <a:gd name="connsiteX317" fmla="*/ 315679 w 1645921"/>
                  <a:gd name="connsiteY317" fmla="*/ 206150 h 2169949"/>
                  <a:gd name="connsiteX318" fmla="*/ 329395 w 1645921"/>
                  <a:gd name="connsiteY318" fmla="*/ 219866 h 2169949"/>
                  <a:gd name="connsiteX319" fmla="*/ 329395 w 1645921"/>
                  <a:gd name="connsiteY319" fmla="*/ 243358 h 2169949"/>
                  <a:gd name="connsiteX320" fmla="*/ 358387 w 1645921"/>
                  <a:gd name="connsiteY320" fmla="*/ 243358 h 2169949"/>
                  <a:gd name="connsiteX321" fmla="*/ 367531 w 1645921"/>
                  <a:gd name="connsiteY321" fmla="*/ 252502 h 2169949"/>
                  <a:gd name="connsiteX322" fmla="*/ 358387 w 1645921"/>
                  <a:gd name="connsiteY322" fmla="*/ 261646 h 2169949"/>
                  <a:gd name="connsiteX323" fmla="*/ 329395 w 1645921"/>
                  <a:gd name="connsiteY323" fmla="*/ 261646 h 2169949"/>
                  <a:gd name="connsiteX324" fmla="*/ 329395 w 1645921"/>
                  <a:gd name="connsiteY324" fmla="*/ 272156 h 2169949"/>
                  <a:gd name="connsiteX325" fmla="*/ 358387 w 1645921"/>
                  <a:gd name="connsiteY325" fmla="*/ 272156 h 2169949"/>
                  <a:gd name="connsiteX326" fmla="*/ 367531 w 1645921"/>
                  <a:gd name="connsiteY326" fmla="*/ 281300 h 2169949"/>
                  <a:gd name="connsiteX327" fmla="*/ 358387 w 1645921"/>
                  <a:gd name="connsiteY327" fmla="*/ 290444 h 2169949"/>
                  <a:gd name="connsiteX328" fmla="*/ 329395 w 1645921"/>
                  <a:gd name="connsiteY328" fmla="*/ 290444 h 2169949"/>
                  <a:gd name="connsiteX329" fmla="*/ 329395 w 1645921"/>
                  <a:gd name="connsiteY329" fmla="*/ 300954 h 2169949"/>
                  <a:gd name="connsiteX330" fmla="*/ 358387 w 1645921"/>
                  <a:gd name="connsiteY330" fmla="*/ 300954 h 2169949"/>
                  <a:gd name="connsiteX331" fmla="*/ 367531 w 1645921"/>
                  <a:gd name="connsiteY331" fmla="*/ 310098 h 2169949"/>
                  <a:gd name="connsiteX332" fmla="*/ 358387 w 1645921"/>
                  <a:gd name="connsiteY332" fmla="*/ 319242 h 2169949"/>
                  <a:gd name="connsiteX333" fmla="*/ 329395 w 1645921"/>
                  <a:gd name="connsiteY333" fmla="*/ 319242 h 2169949"/>
                  <a:gd name="connsiteX334" fmla="*/ 329395 w 1645921"/>
                  <a:gd name="connsiteY334" fmla="*/ 385248 h 2169949"/>
                  <a:gd name="connsiteX335" fmla="*/ 447531 w 1645921"/>
                  <a:gd name="connsiteY335" fmla="*/ 385248 h 2169949"/>
                  <a:gd name="connsiteX336" fmla="*/ 447531 w 1645921"/>
                  <a:gd name="connsiteY336" fmla="*/ 315782 h 2169949"/>
                  <a:gd name="connsiteX337" fmla="*/ 417009 w 1645921"/>
                  <a:gd name="connsiteY337" fmla="*/ 315782 h 2169949"/>
                  <a:gd name="connsiteX338" fmla="*/ 407865 w 1645921"/>
                  <a:gd name="connsiteY338" fmla="*/ 306638 h 2169949"/>
                  <a:gd name="connsiteX339" fmla="*/ 417009 w 1645921"/>
                  <a:gd name="connsiteY339" fmla="*/ 297494 h 2169949"/>
                  <a:gd name="connsiteX340" fmla="*/ 447531 w 1645921"/>
                  <a:gd name="connsiteY340" fmla="*/ 297494 h 2169949"/>
                  <a:gd name="connsiteX341" fmla="*/ 447531 w 1645921"/>
                  <a:gd name="connsiteY341" fmla="*/ 286984 h 2169949"/>
                  <a:gd name="connsiteX342" fmla="*/ 417009 w 1645921"/>
                  <a:gd name="connsiteY342" fmla="*/ 286984 h 2169949"/>
                  <a:gd name="connsiteX343" fmla="*/ 407865 w 1645921"/>
                  <a:gd name="connsiteY343" fmla="*/ 277840 h 2169949"/>
                  <a:gd name="connsiteX344" fmla="*/ 417009 w 1645921"/>
                  <a:gd name="connsiteY344" fmla="*/ 268696 h 2169949"/>
                  <a:gd name="connsiteX345" fmla="*/ 447531 w 1645921"/>
                  <a:gd name="connsiteY345" fmla="*/ 268696 h 2169949"/>
                  <a:gd name="connsiteX346" fmla="*/ 447531 w 1645921"/>
                  <a:gd name="connsiteY346" fmla="*/ 258186 h 2169949"/>
                  <a:gd name="connsiteX347" fmla="*/ 417009 w 1645921"/>
                  <a:gd name="connsiteY347" fmla="*/ 258186 h 2169949"/>
                  <a:gd name="connsiteX348" fmla="*/ 407865 w 1645921"/>
                  <a:gd name="connsiteY348" fmla="*/ 249042 h 2169949"/>
                  <a:gd name="connsiteX349" fmla="*/ 417009 w 1645921"/>
                  <a:gd name="connsiteY349" fmla="*/ 239898 h 2169949"/>
                  <a:gd name="connsiteX350" fmla="*/ 447531 w 1645921"/>
                  <a:gd name="connsiteY350" fmla="*/ 239898 h 2169949"/>
                  <a:gd name="connsiteX351" fmla="*/ 447531 w 1645921"/>
                  <a:gd name="connsiteY351" fmla="*/ 219866 h 2169949"/>
                  <a:gd name="connsiteX352" fmla="*/ 461247 w 1645921"/>
                  <a:gd name="connsiteY352" fmla="*/ 206150 h 2169949"/>
                  <a:gd name="connsiteX353" fmla="*/ 474963 w 1645921"/>
                  <a:gd name="connsiteY353" fmla="*/ 219866 h 2169949"/>
                  <a:gd name="connsiteX354" fmla="*/ 474963 w 1645921"/>
                  <a:gd name="connsiteY354" fmla="*/ 239898 h 2169949"/>
                  <a:gd name="connsiteX355" fmla="*/ 501029 w 1645921"/>
                  <a:gd name="connsiteY355" fmla="*/ 239898 h 2169949"/>
                  <a:gd name="connsiteX356" fmla="*/ 510173 w 1645921"/>
                  <a:gd name="connsiteY356" fmla="*/ 249042 h 2169949"/>
                  <a:gd name="connsiteX357" fmla="*/ 501029 w 1645921"/>
                  <a:gd name="connsiteY357" fmla="*/ 258186 h 2169949"/>
                  <a:gd name="connsiteX358" fmla="*/ 474963 w 1645921"/>
                  <a:gd name="connsiteY358" fmla="*/ 258186 h 2169949"/>
                  <a:gd name="connsiteX359" fmla="*/ 474963 w 1645921"/>
                  <a:gd name="connsiteY359" fmla="*/ 268696 h 2169949"/>
                  <a:gd name="connsiteX360" fmla="*/ 501029 w 1645921"/>
                  <a:gd name="connsiteY360" fmla="*/ 268696 h 2169949"/>
                  <a:gd name="connsiteX361" fmla="*/ 510173 w 1645921"/>
                  <a:gd name="connsiteY361" fmla="*/ 277840 h 2169949"/>
                  <a:gd name="connsiteX362" fmla="*/ 501029 w 1645921"/>
                  <a:gd name="connsiteY362" fmla="*/ 286984 h 2169949"/>
                  <a:gd name="connsiteX363" fmla="*/ 474963 w 1645921"/>
                  <a:gd name="connsiteY363" fmla="*/ 286984 h 2169949"/>
                  <a:gd name="connsiteX364" fmla="*/ 474963 w 1645921"/>
                  <a:gd name="connsiteY364" fmla="*/ 297494 h 2169949"/>
                  <a:gd name="connsiteX365" fmla="*/ 501029 w 1645921"/>
                  <a:gd name="connsiteY365" fmla="*/ 297494 h 2169949"/>
                  <a:gd name="connsiteX366" fmla="*/ 510173 w 1645921"/>
                  <a:gd name="connsiteY366" fmla="*/ 306638 h 2169949"/>
                  <a:gd name="connsiteX367" fmla="*/ 501029 w 1645921"/>
                  <a:gd name="connsiteY367" fmla="*/ 315782 h 2169949"/>
                  <a:gd name="connsiteX368" fmla="*/ 474963 w 1645921"/>
                  <a:gd name="connsiteY368" fmla="*/ 315782 h 2169949"/>
                  <a:gd name="connsiteX369" fmla="*/ 474963 w 1645921"/>
                  <a:gd name="connsiteY369" fmla="*/ 385248 h 2169949"/>
                  <a:gd name="connsiteX370" fmla="*/ 588306 w 1645921"/>
                  <a:gd name="connsiteY370" fmla="*/ 385248 h 2169949"/>
                  <a:gd name="connsiteX371" fmla="*/ 588536 w 1645921"/>
                  <a:gd name="connsiteY371" fmla="*/ 382944 h 2169949"/>
                  <a:gd name="connsiteX372" fmla="*/ 598679 w 1645921"/>
                  <a:gd name="connsiteY372" fmla="*/ 284490 h 2169949"/>
                  <a:gd name="connsiteX373" fmla="*/ 606437 w 1645921"/>
                  <a:gd name="connsiteY373" fmla="*/ 206025 h 2169949"/>
                  <a:gd name="connsiteX374" fmla="*/ 616580 w 1645921"/>
                  <a:gd name="connsiteY374" fmla="*/ 107571 h 2169949"/>
                  <a:gd name="connsiteX375" fmla="*/ 616580 w 1645921"/>
                  <a:gd name="connsiteY375" fmla="*/ 105641 h 2169949"/>
                  <a:gd name="connsiteX376" fmla="*/ 569236 w 1645921"/>
                  <a:gd name="connsiteY376" fmla="*/ 105641 h 2169949"/>
                  <a:gd name="connsiteX377" fmla="*/ 553072 w 1645921"/>
                  <a:gd name="connsiteY377" fmla="*/ 98945 h 2169949"/>
                  <a:gd name="connsiteX378" fmla="*/ 546376 w 1645921"/>
                  <a:gd name="connsiteY378" fmla="*/ 82781 h 2169949"/>
                  <a:gd name="connsiteX379" fmla="*/ 553072 w 1645921"/>
                  <a:gd name="connsiteY379" fmla="*/ 66617 h 2169949"/>
                  <a:gd name="connsiteX380" fmla="*/ 569236 w 1645921"/>
                  <a:gd name="connsiteY380" fmla="*/ 59922 h 2169949"/>
                  <a:gd name="connsiteX381" fmla="*/ 659192 w 1645921"/>
                  <a:gd name="connsiteY381" fmla="*/ 59922 h 2169949"/>
                  <a:gd name="connsiteX382" fmla="*/ 649547 w 1645921"/>
                  <a:gd name="connsiteY382" fmla="*/ 36638 h 2169949"/>
                  <a:gd name="connsiteX383" fmla="*/ 686185 w 1645921"/>
                  <a:gd name="connsiteY383" fmla="*/ 0 h 216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1645921" h="2169949">
                    <a:moveTo>
                      <a:pt x="817516" y="1935988"/>
                    </a:moveTo>
                    <a:lnTo>
                      <a:pt x="513238" y="2124229"/>
                    </a:lnTo>
                    <a:lnTo>
                      <a:pt x="820226" y="2124229"/>
                    </a:lnTo>
                    <a:close/>
                    <a:moveTo>
                      <a:pt x="848006" y="1933084"/>
                    </a:moveTo>
                    <a:lnTo>
                      <a:pt x="851058" y="2124229"/>
                    </a:lnTo>
                    <a:lnTo>
                      <a:pt x="1165501" y="2124229"/>
                    </a:lnTo>
                    <a:close/>
                    <a:moveTo>
                      <a:pt x="483030" y="1713663"/>
                    </a:moveTo>
                    <a:lnTo>
                      <a:pt x="441567" y="2124229"/>
                    </a:lnTo>
                    <a:lnTo>
                      <a:pt x="456637" y="2124229"/>
                    </a:lnTo>
                    <a:lnTo>
                      <a:pt x="806082" y="1908038"/>
                    </a:lnTo>
                    <a:cubicBezTo>
                      <a:pt x="698096" y="1843065"/>
                      <a:pt x="591198" y="1778817"/>
                      <a:pt x="483030" y="1713663"/>
                    </a:cubicBezTo>
                    <a:close/>
                    <a:moveTo>
                      <a:pt x="1192837" y="1703681"/>
                    </a:moveTo>
                    <a:cubicBezTo>
                      <a:pt x="1082854" y="1771921"/>
                      <a:pt x="973779" y="1839254"/>
                      <a:pt x="863251" y="1907494"/>
                    </a:cubicBezTo>
                    <a:lnTo>
                      <a:pt x="1223376" y="2124229"/>
                    </a:lnTo>
                    <a:lnTo>
                      <a:pt x="1255703" y="2124229"/>
                    </a:lnTo>
                    <a:close/>
                    <a:moveTo>
                      <a:pt x="813705" y="1701321"/>
                    </a:moveTo>
                    <a:cubicBezTo>
                      <a:pt x="718422" y="1702229"/>
                      <a:pt x="624048" y="1703318"/>
                      <a:pt x="529673" y="1704407"/>
                    </a:cubicBezTo>
                    <a:cubicBezTo>
                      <a:pt x="529492" y="1705133"/>
                      <a:pt x="529310" y="1705859"/>
                      <a:pt x="529129" y="1706584"/>
                    </a:cubicBezTo>
                    <a:cubicBezTo>
                      <a:pt x="624411" y="1763935"/>
                      <a:pt x="719874" y="1821286"/>
                      <a:pt x="816608" y="1879544"/>
                    </a:cubicBezTo>
                    <a:cubicBezTo>
                      <a:pt x="815701" y="1819108"/>
                      <a:pt x="814794" y="1760668"/>
                      <a:pt x="813705" y="1701321"/>
                    </a:cubicBezTo>
                    <a:close/>
                    <a:moveTo>
                      <a:pt x="1143109" y="1697147"/>
                    </a:moveTo>
                    <a:cubicBezTo>
                      <a:pt x="1043471" y="1698236"/>
                      <a:pt x="944014" y="1699325"/>
                      <a:pt x="844376" y="1700595"/>
                    </a:cubicBezTo>
                    <a:cubicBezTo>
                      <a:pt x="845284" y="1762120"/>
                      <a:pt x="846191" y="1821467"/>
                      <a:pt x="847280" y="1882630"/>
                    </a:cubicBezTo>
                    <a:cubicBezTo>
                      <a:pt x="947281" y="1820742"/>
                      <a:pt x="1045467" y="1759943"/>
                      <a:pt x="1143835" y="1699143"/>
                    </a:cubicBezTo>
                    <a:cubicBezTo>
                      <a:pt x="1143653" y="1698417"/>
                      <a:pt x="1143290" y="1697873"/>
                      <a:pt x="1143109" y="1697147"/>
                    </a:cubicBezTo>
                    <a:close/>
                    <a:moveTo>
                      <a:pt x="840565" y="1456129"/>
                    </a:moveTo>
                    <a:cubicBezTo>
                      <a:pt x="841835" y="1528906"/>
                      <a:pt x="842924" y="1599506"/>
                      <a:pt x="844195" y="1670287"/>
                    </a:cubicBezTo>
                    <a:cubicBezTo>
                      <a:pt x="944922" y="1669016"/>
                      <a:pt x="1044923" y="1667927"/>
                      <a:pt x="1144923" y="1666838"/>
                    </a:cubicBezTo>
                    <a:cubicBezTo>
                      <a:pt x="1145105" y="1666294"/>
                      <a:pt x="1145286" y="1665749"/>
                      <a:pt x="1145649" y="1665205"/>
                    </a:cubicBezTo>
                    <a:cubicBezTo>
                      <a:pt x="1044378" y="1595876"/>
                      <a:pt x="942925" y="1526365"/>
                      <a:pt x="840565" y="1456129"/>
                    </a:cubicBezTo>
                    <a:close/>
                    <a:moveTo>
                      <a:pt x="810075" y="1455403"/>
                    </a:moveTo>
                    <a:cubicBezTo>
                      <a:pt x="712252" y="1528362"/>
                      <a:pt x="616062" y="1600413"/>
                      <a:pt x="517695" y="1674098"/>
                    </a:cubicBezTo>
                    <a:cubicBezTo>
                      <a:pt x="617877" y="1672827"/>
                      <a:pt x="715156" y="1671738"/>
                      <a:pt x="813342" y="1670650"/>
                    </a:cubicBezTo>
                    <a:cubicBezTo>
                      <a:pt x="812253" y="1598780"/>
                      <a:pt x="811164" y="1527999"/>
                      <a:pt x="810075" y="1455403"/>
                    </a:cubicBezTo>
                    <a:close/>
                    <a:moveTo>
                      <a:pt x="530580" y="1243604"/>
                    </a:moveTo>
                    <a:cubicBezTo>
                      <a:pt x="516606" y="1382081"/>
                      <a:pt x="502813" y="1518924"/>
                      <a:pt x="488656" y="1658308"/>
                    </a:cubicBezTo>
                    <a:cubicBezTo>
                      <a:pt x="593013" y="1580268"/>
                      <a:pt x="695010" y="1504042"/>
                      <a:pt x="797915" y="1426909"/>
                    </a:cubicBezTo>
                    <a:cubicBezTo>
                      <a:pt x="708440" y="1365565"/>
                      <a:pt x="620055" y="1304948"/>
                      <a:pt x="530580" y="1243604"/>
                    </a:cubicBezTo>
                    <a:close/>
                    <a:moveTo>
                      <a:pt x="836935" y="1223277"/>
                    </a:moveTo>
                    <a:cubicBezTo>
                      <a:pt x="837843" y="1280628"/>
                      <a:pt x="838750" y="1337071"/>
                      <a:pt x="839658" y="1395693"/>
                    </a:cubicBezTo>
                    <a:cubicBezTo>
                      <a:pt x="917154" y="1337797"/>
                      <a:pt x="993016" y="1280991"/>
                      <a:pt x="1070150" y="1223277"/>
                    </a:cubicBezTo>
                    <a:cubicBezTo>
                      <a:pt x="991202" y="1223277"/>
                      <a:pt x="914068" y="1223277"/>
                      <a:pt x="836935" y="1223277"/>
                    </a:cubicBezTo>
                    <a:close/>
                    <a:moveTo>
                      <a:pt x="553085" y="1223277"/>
                    </a:moveTo>
                    <a:cubicBezTo>
                      <a:pt x="639111" y="1282080"/>
                      <a:pt x="723323" y="1339975"/>
                      <a:pt x="809167" y="1398778"/>
                    </a:cubicBezTo>
                    <a:cubicBezTo>
                      <a:pt x="808260" y="1338886"/>
                      <a:pt x="807352" y="1280991"/>
                      <a:pt x="806445" y="1223277"/>
                    </a:cubicBezTo>
                    <a:cubicBezTo>
                      <a:pt x="722052" y="1223277"/>
                      <a:pt x="638567" y="1223277"/>
                      <a:pt x="553085" y="1223277"/>
                    </a:cubicBezTo>
                    <a:close/>
                    <a:moveTo>
                      <a:pt x="1121148" y="1222551"/>
                    </a:moveTo>
                    <a:cubicBezTo>
                      <a:pt x="1029859" y="1290973"/>
                      <a:pt x="940021" y="1358124"/>
                      <a:pt x="849095" y="1426001"/>
                    </a:cubicBezTo>
                    <a:cubicBezTo>
                      <a:pt x="961800" y="1503135"/>
                      <a:pt x="1073235" y="1579542"/>
                      <a:pt x="1185940" y="1656856"/>
                    </a:cubicBezTo>
                    <a:cubicBezTo>
                      <a:pt x="1164161" y="1511665"/>
                      <a:pt x="1142746" y="1367925"/>
                      <a:pt x="1121148" y="1222551"/>
                    </a:cubicBezTo>
                    <a:close/>
                    <a:moveTo>
                      <a:pt x="803178" y="1009119"/>
                    </a:moveTo>
                    <a:cubicBezTo>
                      <a:pt x="724956" y="1070463"/>
                      <a:pt x="648367" y="1130354"/>
                      <a:pt x="570690" y="1191335"/>
                    </a:cubicBezTo>
                    <a:cubicBezTo>
                      <a:pt x="650001" y="1191335"/>
                      <a:pt x="727315" y="1191335"/>
                      <a:pt x="805901" y="1191335"/>
                    </a:cubicBezTo>
                    <a:cubicBezTo>
                      <a:pt x="804993" y="1130899"/>
                      <a:pt x="804086" y="1070826"/>
                      <a:pt x="803178" y="1009119"/>
                    </a:cubicBezTo>
                    <a:close/>
                    <a:moveTo>
                      <a:pt x="833305" y="992422"/>
                    </a:moveTo>
                    <a:cubicBezTo>
                      <a:pt x="834394" y="1059936"/>
                      <a:pt x="835483" y="1125636"/>
                      <a:pt x="836572" y="1191154"/>
                    </a:cubicBezTo>
                    <a:cubicBezTo>
                      <a:pt x="920421" y="1191154"/>
                      <a:pt x="1003180" y="1191154"/>
                      <a:pt x="1087391" y="1191154"/>
                    </a:cubicBezTo>
                    <a:cubicBezTo>
                      <a:pt x="1002272" y="1124547"/>
                      <a:pt x="918424" y="1059029"/>
                      <a:pt x="833305" y="992422"/>
                    </a:cubicBezTo>
                    <a:close/>
                    <a:moveTo>
                      <a:pt x="1055404" y="817761"/>
                    </a:moveTo>
                    <a:cubicBezTo>
                      <a:pt x="1051910" y="816514"/>
                      <a:pt x="1047464" y="817648"/>
                      <a:pt x="1042745" y="821277"/>
                    </a:cubicBezTo>
                    <a:cubicBezTo>
                      <a:pt x="1023507" y="836341"/>
                      <a:pt x="1004269" y="851405"/>
                      <a:pt x="985031" y="866468"/>
                    </a:cubicBezTo>
                    <a:cubicBezTo>
                      <a:pt x="941473" y="900770"/>
                      <a:pt x="897916" y="934890"/>
                      <a:pt x="853269" y="969918"/>
                    </a:cubicBezTo>
                    <a:cubicBezTo>
                      <a:pt x="940384" y="1037976"/>
                      <a:pt x="1026411" y="1105309"/>
                      <a:pt x="1113707" y="1173549"/>
                    </a:cubicBezTo>
                    <a:cubicBezTo>
                      <a:pt x="1108625" y="1138521"/>
                      <a:pt x="1103907" y="1105490"/>
                      <a:pt x="1099007" y="1072459"/>
                    </a:cubicBezTo>
                    <a:cubicBezTo>
                      <a:pt x="1092654" y="1029628"/>
                      <a:pt x="1086121" y="986615"/>
                      <a:pt x="1079587" y="943783"/>
                    </a:cubicBezTo>
                    <a:cubicBezTo>
                      <a:pt x="1073779" y="905307"/>
                      <a:pt x="1068335" y="866831"/>
                      <a:pt x="1062346" y="828537"/>
                    </a:cubicBezTo>
                    <a:cubicBezTo>
                      <a:pt x="1061439" y="822639"/>
                      <a:pt x="1058898" y="819009"/>
                      <a:pt x="1055404" y="817761"/>
                    </a:cubicBezTo>
                    <a:close/>
                    <a:moveTo>
                      <a:pt x="576134" y="791513"/>
                    </a:moveTo>
                    <a:cubicBezTo>
                      <a:pt x="563067" y="921460"/>
                      <a:pt x="550181" y="1049773"/>
                      <a:pt x="537114" y="1179357"/>
                    </a:cubicBezTo>
                    <a:cubicBezTo>
                      <a:pt x="539292" y="1178086"/>
                      <a:pt x="540199" y="1177723"/>
                      <a:pt x="540744" y="1177179"/>
                    </a:cubicBezTo>
                    <a:cubicBezTo>
                      <a:pt x="625863" y="1110391"/>
                      <a:pt x="710981" y="1043602"/>
                      <a:pt x="796100" y="976996"/>
                    </a:cubicBezTo>
                    <a:cubicBezTo>
                      <a:pt x="804449" y="970462"/>
                      <a:pt x="804449" y="969918"/>
                      <a:pt x="796100" y="963384"/>
                    </a:cubicBezTo>
                    <a:cubicBezTo>
                      <a:pt x="736934" y="916923"/>
                      <a:pt x="677587" y="870643"/>
                      <a:pt x="618240" y="824181"/>
                    </a:cubicBezTo>
                    <a:cubicBezTo>
                      <a:pt x="604628" y="813473"/>
                      <a:pt x="590835" y="802947"/>
                      <a:pt x="576134" y="791513"/>
                    </a:cubicBezTo>
                    <a:close/>
                    <a:moveTo>
                      <a:pt x="832035" y="779716"/>
                    </a:moveTo>
                    <a:cubicBezTo>
                      <a:pt x="832035" y="836160"/>
                      <a:pt x="832035" y="891151"/>
                      <a:pt x="832035" y="948865"/>
                    </a:cubicBezTo>
                    <a:lnTo>
                      <a:pt x="1031534" y="792496"/>
                    </a:lnTo>
                    <a:lnTo>
                      <a:pt x="1031242" y="791569"/>
                    </a:lnTo>
                    <a:lnTo>
                      <a:pt x="1035405" y="783570"/>
                    </a:lnTo>
                    <a:close/>
                    <a:moveTo>
                      <a:pt x="607714" y="775723"/>
                    </a:moveTo>
                    <a:cubicBezTo>
                      <a:pt x="607532" y="776449"/>
                      <a:pt x="607532" y="776994"/>
                      <a:pt x="607351" y="777720"/>
                    </a:cubicBezTo>
                    <a:cubicBezTo>
                      <a:pt x="671598" y="827993"/>
                      <a:pt x="735845" y="878265"/>
                      <a:pt x="800637" y="928901"/>
                    </a:cubicBezTo>
                    <a:cubicBezTo>
                      <a:pt x="800637" y="878810"/>
                      <a:pt x="800637" y="829626"/>
                      <a:pt x="800637" y="779353"/>
                    </a:cubicBezTo>
                    <a:cubicBezTo>
                      <a:pt x="735119" y="778083"/>
                      <a:pt x="671417" y="776812"/>
                      <a:pt x="607714" y="775723"/>
                    </a:cubicBezTo>
                    <a:close/>
                    <a:moveTo>
                      <a:pt x="796931" y="594770"/>
                    </a:moveTo>
                    <a:cubicBezTo>
                      <a:pt x="732637" y="645191"/>
                      <a:pt x="669686" y="694418"/>
                      <a:pt x="605840" y="744540"/>
                    </a:cubicBezTo>
                    <a:cubicBezTo>
                      <a:pt x="671029" y="744540"/>
                      <a:pt x="734576" y="744540"/>
                      <a:pt x="799169" y="744540"/>
                    </a:cubicBezTo>
                    <a:cubicBezTo>
                      <a:pt x="798423" y="694866"/>
                      <a:pt x="797677" y="645489"/>
                      <a:pt x="796931" y="594770"/>
                    </a:cubicBezTo>
                    <a:close/>
                    <a:moveTo>
                      <a:pt x="821693" y="581046"/>
                    </a:moveTo>
                    <a:cubicBezTo>
                      <a:pt x="822588" y="636538"/>
                      <a:pt x="823483" y="690540"/>
                      <a:pt x="824378" y="744391"/>
                    </a:cubicBezTo>
                    <a:cubicBezTo>
                      <a:pt x="893297" y="744391"/>
                      <a:pt x="961320" y="744391"/>
                      <a:pt x="1030536" y="744391"/>
                    </a:cubicBezTo>
                    <a:cubicBezTo>
                      <a:pt x="960574" y="689645"/>
                      <a:pt x="891656" y="635793"/>
                      <a:pt x="821693" y="581046"/>
                    </a:cubicBezTo>
                    <a:close/>
                    <a:moveTo>
                      <a:pt x="1004245" y="437486"/>
                    </a:moveTo>
                    <a:cubicBezTo>
                      <a:pt x="1001373" y="436461"/>
                      <a:pt x="997719" y="437393"/>
                      <a:pt x="993840" y="440376"/>
                    </a:cubicBezTo>
                    <a:cubicBezTo>
                      <a:pt x="978027" y="452757"/>
                      <a:pt x="962215" y="465139"/>
                      <a:pt x="946402" y="477520"/>
                    </a:cubicBezTo>
                    <a:cubicBezTo>
                      <a:pt x="910601" y="505714"/>
                      <a:pt x="874799" y="533758"/>
                      <a:pt x="838102" y="562549"/>
                    </a:cubicBezTo>
                    <a:cubicBezTo>
                      <a:pt x="909705" y="618489"/>
                      <a:pt x="980414" y="673832"/>
                      <a:pt x="1052166" y="729921"/>
                    </a:cubicBezTo>
                    <a:cubicBezTo>
                      <a:pt x="1047989" y="701130"/>
                      <a:pt x="1044111" y="673981"/>
                      <a:pt x="1040084" y="646831"/>
                    </a:cubicBezTo>
                    <a:cubicBezTo>
                      <a:pt x="1034862" y="611627"/>
                      <a:pt x="1029492" y="576273"/>
                      <a:pt x="1024122" y="541068"/>
                    </a:cubicBezTo>
                    <a:cubicBezTo>
                      <a:pt x="1019348" y="509443"/>
                      <a:pt x="1014873" y="477818"/>
                      <a:pt x="1009951" y="446343"/>
                    </a:cubicBezTo>
                    <a:cubicBezTo>
                      <a:pt x="1009205" y="441495"/>
                      <a:pt x="1007117" y="438511"/>
                      <a:pt x="1004245" y="437486"/>
                    </a:cubicBezTo>
                    <a:close/>
                    <a:moveTo>
                      <a:pt x="610315" y="415911"/>
                    </a:moveTo>
                    <a:cubicBezTo>
                      <a:pt x="599575" y="522720"/>
                      <a:pt x="588983" y="628185"/>
                      <a:pt x="578243" y="734695"/>
                    </a:cubicBezTo>
                    <a:cubicBezTo>
                      <a:pt x="580033" y="733650"/>
                      <a:pt x="580778" y="733352"/>
                      <a:pt x="581226" y="732905"/>
                    </a:cubicBezTo>
                    <a:cubicBezTo>
                      <a:pt x="651189" y="678009"/>
                      <a:pt x="721151" y="623113"/>
                      <a:pt x="791113" y="568367"/>
                    </a:cubicBezTo>
                    <a:cubicBezTo>
                      <a:pt x="797975" y="562996"/>
                      <a:pt x="797975" y="562549"/>
                      <a:pt x="791113" y="557179"/>
                    </a:cubicBezTo>
                    <a:cubicBezTo>
                      <a:pt x="742482" y="518991"/>
                      <a:pt x="693703" y="480951"/>
                      <a:pt x="644923" y="442763"/>
                    </a:cubicBezTo>
                    <a:cubicBezTo>
                      <a:pt x="633735" y="433961"/>
                      <a:pt x="622398" y="425309"/>
                      <a:pt x="610315" y="415911"/>
                    </a:cubicBezTo>
                    <a:close/>
                    <a:moveTo>
                      <a:pt x="1030322" y="412680"/>
                    </a:moveTo>
                    <a:lnTo>
                      <a:pt x="1030686" y="414569"/>
                    </a:lnTo>
                    <a:cubicBezTo>
                      <a:pt x="1037100" y="460216"/>
                      <a:pt x="1044111" y="505714"/>
                      <a:pt x="1050973" y="551361"/>
                    </a:cubicBezTo>
                    <a:cubicBezTo>
                      <a:pt x="1056790" y="589847"/>
                      <a:pt x="1062608" y="628335"/>
                      <a:pt x="1068427" y="666821"/>
                    </a:cubicBezTo>
                    <a:cubicBezTo>
                      <a:pt x="1072006" y="691136"/>
                      <a:pt x="1075736" y="715302"/>
                      <a:pt x="1079316" y="739618"/>
                    </a:cubicBezTo>
                    <a:cubicBezTo>
                      <a:pt x="1079465" y="740811"/>
                      <a:pt x="1079167" y="742900"/>
                      <a:pt x="1079763" y="743198"/>
                    </a:cubicBezTo>
                    <a:lnTo>
                      <a:pt x="1080791" y="744748"/>
                    </a:lnTo>
                    <a:lnTo>
                      <a:pt x="1476534" y="412680"/>
                    </a:lnTo>
                    <a:close/>
                    <a:moveTo>
                      <a:pt x="820649" y="412680"/>
                    </a:moveTo>
                    <a:lnTo>
                      <a:pt x="820649" y="545245"/>
                    </a:lnTo>
                    <a:lnTo>
                      <a:pt x="989779" y="412680"/>
                    </a:lnTo>
                    <a:close/>
                    <a:moveTo>
                      <a:pt x="646336" y="412680"/>
                    </a:moveTo>
                    <a:lnTo>
                      <a:pt x="794842" y="528836"/>
                    </a:lnTo>
                    <a:lnTo>
                      <a:pt x="794842" y="412680"/>
                    </a:lnTo>
                    <a:close/>
                    <a:moveTo>
                      <a:pt x="171855" y="412680"/>
                    </a:moveTo>
                    <a:lnTo>
                      <a:pt x="553095" y="732578"/>
                    </a:lnTo>
                    <a:lnTo>
                      <a:pt x="562729" y="639075"/>
                    </a:lnTo>
                    <a:cubicBezTo>
                      <a:pt x="565414" y="612671"/>
                      <a:pt x="567950" y="586267"/>
                      <a:pt x="570635" y="559864"/>
                    </a:cubicBezTo>
                    <a:cubicBezTo>
                      <a:pt x="573917" y="527344"/>
                      <a:pt x="577348" y="494675"/>
                      <a:pt x="580630" y="462155"/>
                    </a:cubicBezTo>
                    <a:lnTo>
                      <a:pt x="585568" y="412680"/>
                    </a:lnTo>
                    <a:close/>
                    <a:moveTo>
                      <a:pt x="789920" y="135167"/>
                    </a:moveTo>
                    <a:cubicBezTo>
                      <a:pt x="736814" y="215721"/>
                      <a:pt x="683708" y="296274"/>
                      <a:pt x="630156" y="377723"/>
                    </a:cubicBezTo>
                    <a:cubicBezTo>
                      <a:pt x="685648" y="378767"/>
                      <a:pt x="739798" y="379662"/>
                      <a:pt x="794395" y="380706"/>
                    </a:cubicBezTo>
                    <a:cubicBezTo>
                      <a:pt x="793350" y="298512"/>
                      <a:pt x="792455" y="217063"/>
                      <a:pt x="791411" y="135764"/>
                    </a:cubicBezTo>
                    <a:cubicBezTo>
                      <a:pt x="790964" y="135615"/>
                      <a:pt x="790368" y="135466"/>
                      <a:pt x="789920" y="135167"/>
                    </a:cubicBezTo>
                    <a:close/>
                    <a:moveTo>
                      <a:pt x="818262" y="127261"/>
                    </a:moveTo>
                    <a:cubicBezTo>
                      <a:pt x="817666" y="127411"/>
                      <a:pt x="817069" y="127411"/>
                      <a:pt x="816622" y="127559"/>
                    </a:cubicBezTo>
                    <a:cubicBezTo>
                      <a:pt x="817517" y="211842"/>
                      <a:pt x="818561" y="296126"/>
                      <a:pt x="819456" y="381303"/>
                    </a:cubicBezTo>
                    <a:cubicBezTo>
                      <a:pt x="876291" y="382198"/>
                      <a:pt x="932231" y="383243"/>
                      <a:pt x="989513" y="384138"/>
                    </a:cubicBezTo>
                    <a:cubicBezTo>
                      <a:pt x="931634" y="297319"/>
                      <a:pt x="874948" y="212290"/>
                      <a:pt x="818262" y="127261"/>
                    </a:cubicBezTo>
                    <a:close/>
                    <a:moveTo>
                      <a:pt x="762323" y="118161"/>
                    </a:moveTo>
                    <a:cubicBezTo>
                      <a:pt x="727715" y="118460"/>
                      <a:pt x="693256" y="118609"/>
                      <a:pt x="658647" y="118908"/>
                    </a:cubicBezTo>
                    <a:cubicBezTo>
                      <a:pt x="652979" y="118908"/>
                      <a:pt x="645520" y="117267"/>
                      <a:pt x="642089" y="120101"/>
                    </a:cubicBezTo>
                    <a:cubicBezTo>
                      <a:pt x="638807" y="122786"/>
                      <a:pt x="639702" y="130543"/>
                      <a:pt x="638807" y="135914"/>
                    </a:cubicBezTo>
                    <a:cubicBezTo>
                      <a:pt x="638807" y="136212"/>
                      <a:pt x="638658" y="136361"/>
                      <a:pt x="638658" y="136659"/>
                    </a:cubicBezTo>
                    <a:cubicBezTo>
                      <a:pt x="635376" y="168732"/>
                      <a:pt x="632094" y="200804"/>
                      <a:pt x="628812" y="232876"/>
                    </a:cubicBezTo>
                    <a:cubicBezTo>
                      <a:pt x="625978" y="260772"/>
                      <a:pt x="623144" y="288666"/>
                      <a:pt x="620310" y="316562"/>
                    </a:cubicBezTo>
                    <a:cubicBezTo>
                      <a:pt x="619116" y="327899"/>
                      <a:pt x="618221" y="339236"/>
                      <a:pt x="617028" y="350424"/>
                    </a:cubicBezTo>
                    <a:cubicBezTo>
                      <a:pt x="617475" y="350574"/>
                      <a:pt x="617923" y="350574"/>
                      <a:pt x="618371" y="350723"/>
                    </a:cubicBezTo>
                    <a:cubicBezTo>
                      <a:pt x="669239" y="273749"/>
                      <a:pt x="719957" y="196627"/>
                      <a:pt x="771720" y="118161"/>
                    </a:cubicBezTo>
                    <a:cubicBezTo>
                      <a:pt x="767544" y="118161"/>
                      <a:pt x="765007" y="118161"/>
                      <a:pt x="762323" y="118161"/>
                    </a:cubicBezTo>
                    <a:close/>
                    <a:moveTo>
                      <a:pt x="954457" y="116819"/>
                    </a:moveTo>
                    <a:cubicBezTo>
                      <a:pt x="931932" y="117117"/>
                      <a:pt x="909258" y="117267"/>
                      <a:pt x="886733" y="117416"/>
                    </a:cubicBezTo>
                    <a:cubicBezTo>
                      <a:pt x="872264" y="117416"/>
                      <a:pt x="857644" y="117416"/>
                      <a:pt x="841384" y="117416"/>
                    </a:cubicBezTo>
                    <a:cubicBezTo>
                      <a:pt x="892700" y="194688"/>
                      <a:pt x="943121" y="270170"/>
                      <a:pt x="993392" y="345800"/>
                    </a:cubicBezTo>
                    <a:cubicBezTo>
                      <a:pt x="993840" y="345651"/>
                      <a:pt x="994138" y="345502"/>
                      <a:pt x="994585" y="345352"/>
                    </a:cubicBezTo>
                    <a:cubicBezTo>
                      <a:pt x="992945" y="332971"/>
                      <a:pt x="991303" y="320590"/>
                      <a:pt x="989513" y="308208"/>
                    </a:cubicBezTo>
                    <a:cubicBezTo>
                      <a:pt x="980265" y="246600"/>
                      <a:pt x="970867" y="184842"/>
                      <a:pt x="961767" y="123233"/>
                    </a:cubicBezTo>
                    <a:cubicBezTo>
                      <a:pt x="961021" y="118013"/>
                      <a:pt x="959231" y="116819"/>
                      <a:pt x="954457" y="116819"/>
                    </a:cubicBezTo>
                    <a:close/>
                    <a:moveTo>
                      <a:pt x="686185" y="0"/>
                    </a:moveTo>
                    <a:lnTo>
                      <a:pt x="934104" y="0"/>
                    </a:lnTo>
                    <a:cubicBezTo>
                      <a:pt x="954339" y="0"/>
                      <a:pt x="970742" y="16403"/>
                      <a:pt x="970742" y="36638"/>
                    </a:cubicBezTo>
                    <a:lnTo>
                      <a:pt x="961098" y="59922"/>
                    </a:lnTo>
                    <a:lnTo>
                      <a:pt x="1051055" y="59922"/>
                    </a:lnTo>
                    <a:cubicBezTo>
                      <a:pt x="1063680" y="59922"/>
                      <a:pt x="1073915" y="70157"/>
                      <a:pt x="1073915" y="82782"/>
                    </a:cubicBezTo>
                    <a:lnTo>
                      <a:pt x="1073914" y="82782"/>
                    </a:lnTo>
                    <a:cubicBezTo>
                      <a:pt x="1073914" y="95407"/>
                      <a:pt x="1063679" y="105642"/>
                      <a:pt x="1051054" y="105642"/>
                    </a:cubicBezTo>
                    <a:lnTo>
                      <a:pt x="984543" y="105642"/>
                    </a:lnTo>
                    <a:lnTo>
                      <a:pt x="1025912" y="382944"/>
                    </a:lnTo>
                    <a:cubicBezTo>
                      <a:pt x="1027254" y="382795"/>
                      <a:pt x="1028447" y="382646"/>
                      <a:pt x="1029492" y="382348"/>
                    </a:cubicBezTo>
                    <a:cubicBezTo>
                      <a:pt x="1029492" y="382944"/>
                      <a:pt x="1029791" y="383541"/>
                      <a:pt x="1029641" y="383839"/>
                    </a:cubicBezTo>
                    <a:lnTo>
                      <a:pt x="1029470" y="385248"/>
                    </a:lnTo>
                    <a:lnTo>
                      <a:pt x="1157032" y="385248"/>
                    </a:lnTo>
                    <a:lnTo>
                      <a:pt x="1157032" y="310832"/>
                    </a:lnTo>
                    <a:lnTo>
                      <a:pt x="1126536" y="310832"/>
                    </a:lnTo>
                    <a:cubicBezTo>
                      <a:pt x="1121486" y="310832"/>
                      <a:pt x="1117392" y="306738"/>
                      <a:pt x="1117392" y="301688"/>
                    </a:cubicBezTo>
                    <a:cubicBezTo>
                      <a:pt x="1117392" y="296638"/>
                      <a:pt x="1121486" y="292544"/>
                      <a:pt x="1126536" y="292544"/>
                    </a:cubicBezTo>
                    <a:lnTo>
                      <a:pt x="1157032" y="292544"/>
                    </a:lnTo>
                    <a:lnTo>
                      <a:pt x="1157032" y="282034"/>
                    </a:lnTo>
                    <a:lnTo>
                      <a:pt x="1126536" y="282034"/>
                    </a:lnTo>
                    <a:cubicBezTo>
                      <a:pt x="1121486" y="282034"/>
                      <a:pt x="1117392" y="277940"/>
                      <a:pt x="1117392" y="272890"/>
                    </a:cubicBezTo>
                    <a:cubicBezTo>
                      <a:pt x="1117392" y="267840"/>
                      <a:pt x="1121486" y="263746"/>
                      <a:pt x="1126536" y="263746"/>
                    </a:cubicBezTo>
                    <a:lnTo>
                      <a:pt x="1157032" y="263746"/>
                    </a:lnTo>
                    <a:lnTo>
                      <a:pt x="1157032" y="253236"/>
                    </a:lnTo>
                    <a:lnTo>
                      <a:pt x="1126536" y="253236"/>
                    </a:lnTo>
                    <a:cubicBezTo>
                      <a:pt x="1121486" y="253236"/>
                      <a:pt x="1117392" y="249142"/>
                      <a:pt x="1117392" y="244092"/>
                    </a:cubicBezTo>
                    <a:cubicBezTo>
                      <a:pt x="1117392" y="239042"/>
                      <a:pt x="1121486" y="234948"/>
                      <a:pt x="1126536" y="234948"/>
                    </a:cubicBezTo>
                    <a:lnTo>
                      <a:pt x="1157032" y="234948"/>
                    </a:lnTo>
                    <a:lnTo>
                      <a:pt x="1157032" y="219866"/>
                    </a:lnTo>
                    <a:cubicBezTo>
                      <a:pt x="1157032" y="212291"/>
                      <a:pt x="1163173" y="206150"/>
                      <a:pt x="1170748" y="206150"/>
                    </a:cubicBezTo>
                    <a:cubicBezTo>
                      <a:pt x="1178323" y="206150"/>
                      <a:pt x="1184464" y="212291"/>
                      <a:pt x="1184464" y="219866"/>
                    </a:cubicBezTo>
                    <a:lnTo>
                      <a:pt x="1184464" y="234948"/>
                    </a:lnTo>
                    <a:lnTo>
                      <a:pt x="1210556" y="234948"/>
                    </a:lnTo>
                    <a:cubicBezTo>
                      <a:pt x="1215606" y="234948"/>
                      <a:pt x="1219700" y="239042"/>
                      <a:pt x="1219700" y="244092"/>
                    </a:cubicBezTo>
                    <a:cubicBezTo>
                      <a:pt x="1219700" y="249142"/>
                      <a:pt x="1215606" y="253236"/>
                      <a:pt x="1210556" y="253236"/>
                    </a:cubicBezTo>
                    <a:lnTo>
                      <a:pt x="1184464" y="253236"/>
                    </a:lnTo>
                    <a:lnTo>
                      <a:pt x="1184464" y="263746"/>
                    </a:lnTo>
                    <a:lnTo>
                      <a:pt x="1210556" y="263746"/>
                    </a:lnTo>
                    <a:cubicBezTo>
                      <a:pt x="1215606" y="263746"/>
                      <a:pt x="1219700" y="267840"/>
                      <a:pt x="1219700" y="272890"/>
                    </a:cubicBezTo>
                    <a:cubicBezTo>
                      <a:pt x="1219700" y="277940"/>
                      <a:pt x="1215606" y="282034"/>
                      <a:pt x="1210556" y="282034"/>
                    </a:cubicBezTo>
                    <a:lnTo>
                      <a:pt x="1184464" y="282034"/>
                    </a:lnTo>
                    <a:lnTo>
                      <a:pt x="1184464" y="292544"/>
                    </a:lnTo>
                    <a:lnTo>
                      <a:pt x="1210556" y="292544"/>
                    </a:lnTo>
                    <a:cubicBezTo>
                      <a:pt x="1215606" y="292544"/>
                      <a:pt x="1219700" y="296638"/>
                      <a:pt x="1219700" y="301688"/>
                    </a:cubicBezTo>
                    <a:cubicBezTo>
                      <a:pt x="1219700" y="306738"/>
                      <a:pt x="1215606" y="310832"/>
                      <a:pt x="1210556" y="310832"/>
                    </a:cubicBezTo>
                    <a:lnTo>
                      <a:pt x="1184464" y="310832"/>
                    </a:lnTo>
                    <a:lnTo>
                      <a:pt x="1184464" y="385248"/>
                    </a:lnTo>
                    <a:lnTo>
                      <a:pt x="1315794" y="385248"/>
                    </a:lnTo>
                    <a:lnTo>
                      <a:pt x="1315794" y="310832"/>
                    </a:lnTo>
                    <a:lnTo>
                      <a:pt x="1286537" y="310832"/>
                    </a:lnTo>
                    <a:cubicBezTo>
                      <a:pt x="1281487" y="310832"/>
                      <a:pt x="1277393" y="306738"/>
                      <a:pt x="1277393" y="301688"/>
                    </a:cubicBezTo>
                    <a:cubicBezTo>
                      <a:pt x="1277393" y="296638"/>
                      <a:pt x="1281487" y="292544"/>
                      <a:pt x="1286537" y="292544"/>
                    </a:cubicBezTo>
                    <a:lnTo>
                      <a:pt x="1315794" y="292544"/>
                    </a:lnTo>
                    <a:lnTo>
                      <a:pt x="1315794" y="282034"/>
                    </a:lnTo>
                    <a:lnTo>
                      <a:pt x="1286537" y="282034"/>
                    </a:lnTo>
                    <a:cubicBezTo>
                      <a:pt x="1281487" y="282034"/>
                      <a:pt x="1277393" y="277940"/>
                      <a:pt x="1277393" y="272890"/>
                    </a:cubicBezTo>
                    <a:cubicBezTo>
                      <a:pt x="1277393" y="267840"/>
                      <a:pt x="1281487" y="263746"/>
                      <a:pt x="1286537" y="263746"/>
                    </a:cubicBezTo>
                    <a:lnTo>
                      <a:pt x="1315794" y="263746"/>
                    </a:lnTo>
                    <a:lnTo>
                      <a:pt x="1315794" y="253236"/>
                    </a:lnTo>
                    <a:lnTo>
                      <a:pt x="1286537" y="253236"/>
                    </a:lnTo>
                    <a:cubicBezTo>
                      <a:pt x="1281487" y="253236"/>
                      <a:pt x="1277393" y="249142"/>
                      <a:pt x="1277393" y="244092"/>
                    </a:cubicBezTo>
                    <a:cubicBezTo>
                      <a:pt x="1277393" y="239042"/>
                      <a:pt x="1281487" y="234948"/>
                      <a:pt x="1286537" y="234948"/>
                    </a:cubicBezTo>
                    <a:lnTo>
                      <a:pt x="1315794" y="234948"/>
                    </a:lnTo>
                    <a:lnTo>
                      <a:pt x="1315794" y="219866"/>
                    </a:lnTo>
                    <a:cubicBezTo>
                      <a:pt x="1315794" y="212291"/>
                      <a:pt x="1321935" y="206150"/>
                      <a:pt x="1329510" y="206150"/>
                    </a:cubicBezTo>
                    <a:cubicBezTo>
                      <a:pt x="1337085" y="206150"/>
                      <a:pt x="1343226" y="212291"/>
                      <a:pt x="1343226" y="219866"/>
                    </a:cubicBezTo>
                    <a:lnTo>
                      <a:pt x="1343226" y="234948"/>
                    </a:lnTo>
                    <a:lnTo>
                      <a:pt x="1370557" y="234948"/>
                    </a:lnTo>
                    <a:cubicBezTo>
                      <a:pt x="1375607" y="234948"/>
                      <a:pt x="1379701" y="239042"/>
                      <a:pt x="1379701" y="244092"/>
                    </a:cubicBezTo>
                    <a:cubicBezTo>
                      <a:pt x="1379701" y="249142"/>
                      <a:pt x="1375607" y="253236"/>
                      <a:pt x="1370557" y="253236"/>
                    </a:cubicBezTo>
                    <a:lnTo>
                      <a:pt x="1343226" y="253236"/>
                    </a:lnTo>
                    <a:lnTo>
                      <a:pt x="1343226" y="263746"/>
                    </a:lnTo>
                    <a:lnTo>
                      <a:pt x="1370557" y="263746"/>
                    </a:lnTo>
                    <a:cubicBezTo>
                      <a:pt x="1375607" y="263746"/>
                      <a:pt x="1379701" y="267840"/>
                      <a:pt x="1379701" y="272890"/>
                    </a:cubicBezTo>
                    <a:cubicBezTo>
                      <a:pt x="1379701" y="277940"/>
                      <a:pt x="1375607" y="282034"/>
                      <a:pt x="1370557" y="282034"/>
                    </a:cubicBezTo>
                    <a:lnTo>
                      <a:pt x="1343226" y="282034"/>
                    </a:lnTo>
                    <a:lnTo>
                      <a:pt x="1343226" y="292544"/>
                    </a:lnTo>
                    <a:lnTo>
                      <a:pt x="1370557" y="292544"/>
                    </a:lnTo>
                    <a:cubicBezTo>
                      <a:pt x="1375607" y="292544"/>
                      <a:pt x="1379701" y="296638"/>
                      <a:pt x="1379701" y="301688"/>
                    </a:cubicBezTo>
                    <a:cubicBezTo>
                      <a:pt x="1379701" y="306738"/>
                      <a:pt x="1375607" y="310832"/>
                      <a:pt x="1370557" y="310832"/>
                    </a:cubicBezTo>
                    <a:lnTo>
                      <a:pt x="1343226" y="310832"/>
                    </a:lnTo>
                    <a:lnTo>
                      <a:pt x="1343226" y="385248"/>
                    </a:lnTo>
                    <a:lnTo>
                      <a:pt x="1497488" y="385248"/>
                    </a:lnTo>
                    <a:lnTo>
                      <a:pt x="1505347" y="388503"/>
                    </a:lnTo>
                    <a:lnTo>
                      <a:pt x="1505405" y="388454"/>
                    </a:lnTo>
                    <a:cubicBezTo>
                      <a:pt x="1511207" y="383585"/>
                      <a:pt x="1519859" y="384342"/>
                      <a:pt x="1524728" y="390145"/>
                    </a:cubicBezTo>
                    <a:cubicBezTo>
                      <a:pt x="1529597" y="395948"/>
                      <a:pt x="1528840" y="404599"/>
                      <a:pt x="1523038" y="409469"/>
                    </a:cubicBezTo>
                    <a:lnTo>
                      <a:pt x="1085083" y="776956"/>
                    </a:lnTo>
                    <a:lnTo>
                      <a:pt x="1087573" y="789880"/>
                    </a:lnTo>
                    <a:cubicBezTo>
                      <a:pt x="1095377" y="845416"/>
                      <a:pt x="1103907" y="900770"/>
                      <a:pt x="1112255" y="956306"/>
                    </a:cubicBezTo>
                    <a:cubicBezTo>
                      <a:pt x="1119333" y="1003130"/>
                      <a:pt x="1126411" y="1049955"/>
                      <a:pt x="1133490" y="1096779"/>
                    </a:cubicBezTo>
                    <a:cubicBezTo>
                      <a:pt x="1137845" y="1126362"/>
                      <a:pt x="1142383" y="1155763"/>
                      <a:pt x="1146738" y="1185346"/>
                    </a:cubicBezTo>
                    <a:cubicBezTo>
                      <a:pt x="1146920" y="1186798"/>
                      <a:pt x="1146557" y="1189339"/>
                      <a:pt x="1147283" y="1189702"/>
                    </a:cubicBezTo>
                    <a:cubicBezTo>
                      <a:pt x="1160532" y="1195328"/>
                      <a:pt x="1152546" y="1206762"/>
                      <a:pt x="1153816" y="1215292"/>
                    </a:cubicBezTo>
                    <a:cubicBezTo>
                      <a:pt x="1155450" y="1226726"/>
                      <a:pt x="1154542" y="1238522"/>
                      <a:pt x="1156176" y="1249956"/>
                    </a:cubicBezTo>
                    <a:cubicBezTo>
                      <a:pt x="1167247" y="1325093"/>
                      <a:pt x="1178862" y="1400230"/>
                      <a:pt x="1190114" y="1475367"/>
                    </a:cubicBezTo>
                    <a:cubicBezTo>
                      <a:pt x="1199370" y="1536710"/>
                      <a:pt x="1208445" y="1598235"/>
                      <a:pt x="1217701" y="1659579"/>
                    </a:cubicBezTo>
                    <a:cubicBezTo>
                      <a:pt x="1218064" y="1661756"/>
                      <a:pt x="1220605" y="1663753"/>
                      <a:pt x="1221875" y="1665931"/>
                    </a:cubicBezTo>
                    <a:cubicBezTo>
                      <a:pt x="1222964" y="1667746"/>
                      <a:pt x="1224416" y="1669924"/>
                      <a:pt x="1224235" y="1671920"/>
                    </a:cubicBezTo>
                    <a:cubicBezTo>
                      <a:pt x="1221875" y="1709307"/>
                      <a:pt x="1230587" y="1745423"/>
                      <a:pt x="1235668" y="1781903"/>
                    </a:cubicBezTo>
                    <a:cubicBezTo>
                      <a:pt x="1242928" y="1833264"/>
                      <a:pt x="1251095" y="1884444"/>
                      <a:pt x="1258718" y="1935625"/>
                    </a:cubicBezTo>
                    <a:cubicBezTo>
                      <a:pt x="1266340" y="1986260"/>
                      <a:pt x="1273600" y="2037077"/>
                      <a:pt x="1281222" y="2087713"/>
                    </a:cubicBezTo>
                    <a:lnTo>
                      <a:pt x="1286826" y="2124229"/>
                    </a:lnTo>
                    <a:lnTo>
                      <a:pt x="1623061" y="2124229"/>
                    </a:lnTo>
                    <a:lnTo>
                      <a:pt x="1636122" y="2129640"/>
                    </a:lnTo>
                    <a:lnTo>
                      <a:pt x="1640572" y="2129637"/>
                    </a:lnTo>
                    <a:lnTo>
                      <a:pt x="1640572" y="2134176"/>
                    </a:lnTo>
                    <a:lnTo>
                      <a:pt x="1645921" y="2147089"/>
                    </a:lnTo>
                    <a:lnTo>
                      <a:pt x="1645920" y="2147089"/>
                    </a:lnTo>
                    <a:lnTo>
                      <a:pt x="1640572" y="2160000"/>
                    </a:lnTo>
                    <a:lnTo>
                      <a:pt x="1640572" y="2166683"/>
                    </a:lnTo>
                    <a:lnTo>
                      <a:pt x="1630945" y="2166683"/>
                    </a:lnTo>
                    <a:lnTo>
                      <a:pt x="1623060" y="2169949"/>
                    </a:lnTo>
                    <a:lnTo>
                      <a:pt x="22860" y="2169948"/>
                    </a:lnTo>
                    <a:lnTo>
                      <a:pt x="14978" y="2166683"/>
                    </a:lnTo>
                    <a:lnTo>
                      <a:pt x="5349" y="2166683"/>
                    </a:lnTo>
                    <a:lnTo>
                      <a:pt x="5349" y="2160002"/>
                    </a:lnTo>
                    <a:lnTo>
                      <a:pt x="0" y="2147089"/>
                    </a:lnTo>
                    <a:lnTo>
                      <a:pt x="6696" y="2130925"/>
                    </a:lnTo>
                    <a:cubicBezTo>
                      <a:pt x="10833" y="2126788"/>
                      <a:pt x="16548" y="2124229"/>
                      <a:pt x="22860" y="2124229"/>
                    </a:cubicBezTo>
                    <a:lnTo>
                      <a:pt x="410941" y="2124229"/>
                    </a:lnTo>
                    <a:lnTo>
                      <a:pt x="415334" y="2082631"/>
                    </a:lnTo>
                    <a:cubicBezTo>
                      <a:pt x="419509" y="2042159"/>
                      <a:pt x="423683" y="2001505"/>
                      <a:pt x="427676" y="1961033"/>
                    </a:cubicBezTo>
                    <a:cubicBezTo>
                      <a:pt x="430943" y="1928365"/>
                      <a:pt x="433846" y="1895515"/>
                      <a:pt x="437295" y="1862847"/>
                    </a:cubicBezTo>
                    <a:cubicBezTo>
                      <a:pt x="441287" y="1823827"/>
                      <a:pt x="445462" y="1784807"/>
                      <a:pt x="449455" y="1745786"/>
                    </a:cubicBezTo>
                    <a:cubicBezTo>
                      <a:pt x="450906" y="1732538"/>
                      <a:pt x="451995" y="1719289"/>
                      <a:pt x="453447" y="1706221"/>
                    </a:cubicBezTo>
                    <a:cubicBezTo>
                      <a:pt x="454173" y="1699688"/>
                      <a:pt x="454173" y="1693517"/>
                      <a:pt x="444554" y="1691158"/>
                    </a:cubicBezTo>
                    <a:cubicBezTo>
                      <a:pt x="461977" y="1681902"/>
                      <a:pt x="456896" y="1666112"/>
                      <a:pt x="458348" y="1653227"/>
                    </a:cubicBezTo>
                    <a:cubicBezTo>
                      <a:pt x="464700" y="1599869"/>
                      <a:pt x="469600" y="1546329"/>
                      <a:pt x="475045" y="1492971"/>
                    </a:cubicBezTo>
                    <a:cubicBezTo>
                      <a:pt x="479582" y="1447962"/>
                      <a:pt x="483756" y="1402771"/>
                      <a:pt x="488112" y="1357761"/>
                    </a:cubicBezTo>
                    <a:cubicBezTo>
                      <a:pt x="492286" y="1315656"/>
                      <a:pt x="496097" y="1273550"/>
                      <a:pt x="501179" y="1231626"/>
                    </a:cubicBezTo>
                    <a:cubicBezTo>
                      <a:pt x="502450" y="1222007"/>
                      <a:pt x="495190" y="1221099"/>
                      <a:pt x="490834" y="1215473"/>
                    </a:cubicBezTo>
                    <a:cubicBezTo>
                      <a:pt x="506805" y="1209484"/>
                      <a:pt x="504446" y="1195328"/>
                      <a:pt x="505898" y="1182805"/>
                    </a:cubicBezTo>
                    <a:cubicBezTo>
                      <a:pt x="510072" y="1142877"/>
                      <a:pt x="514065" y="1102950"/>
                      <a:pt x="518239" y="1063022"/>
                    </a:cubicBezTo>
                    <a:cubicBezTo>
                      <a:pt x="521506" y="1030898"/>
                      <a:pt x="524591" y="998774"/>
                      <a:pt x="527858" y="966651"/>
                    </a:cubicBezTo>
                    <a:cubicBezTo>
                      <a:pt x="531851" y="927086"/>
                      <a:pt x="536025" y="887340"/>
                      <a:pt x="540018" y="847775"/>
                    </a:cubicBezTo>
                    <a:lnTo>
                      <a:pt x="548341" y="764399"/>
                    </a:lnTo>
                    <a:lnTo>
                      <a:pt x="132037" y="415079"/>
                    </a:lnTo>
                    <a:lnTo>
                      <a:pt x="129621" y="410438"/>
                    </a:lnTo>
                    <a:lnTo>
                      <a:pt x="125334" y="408662"/>
                    </a:lnTo>
                    <a:cubicBezTo>
                      <a:pt x="122852" y="406180"/>
                      <a:pt x="121316" y="402751"/>
                      <a:pt x="121316" y="398964"/>
                    </a:cubicBezTo>
                    <a:cubicBezTo>
                      <a:pt x="121316" y="391389"/>
                      <a:pt x="127457" y="385248"/>
                      <a:pt x="135032" y="385248"/>
                    </a:cubicBezTo>
                    <a:lnTo>
                      <a:pt x="301963" y="385248"/>
                    </a:lnTo>
                    <a:lnTo>
                      <a:pt x="301963" y="319242"/>
                    </a:lnTo>
                    <a:lnTo>
                      <a:pt x="274367" y="319242"/>
                    </a:lnTo>
                    <a:cubicBezTo>
                      <a:pt x="269317" y="319242"/>
                      <a:pt x="265223" y="315148"/>
                      <a:pt x="265223" y="310098"/>
                    </a:cubicBezTo>
                    <a:cubicBezTo>
                      <a:pt x="265223" y="305048"/>
                      <a:pt x="269317" y="300954"/>
                      <a:pt x="274367" y="300954"/>
                    </a:cubicBezTo>
                    <a:lnTo>
                      <a:pt x="301963" y="300954"/>
                    </a:lnTo>
                    <a:lnTo>
                      <a:pt x="301963" y="290444"/>
                    </a:lnTo>
                    <a:lnTo>
                      <a:pt x="274367" y="290444"/>
                    </a:lnTo>
                    <a:cubicBezTo>
                      <a:pt x="269317" y="290444"/>
                      <a:pt x="265223" y="286350"/>
                      <a:pt x="265223" y="281300"/>
                    </a:cubicBezTo>
                    <a:cubicBezTo>
                      <a:pt x="265223" y="276250"/>
                      <a:pt x="269317" y="272156"/>
                      <a:pt x="274367" y="272156"/>
                    </a:cubicBezTo>
                    <a:lnTo>
                      <a:pt x="301963" y="272156"/>
                    </a:lnTo>
                    <a:lnTo>
                      <a:pt x="301963" y="261646"/>
                    </a:lnTo>
                    <a:lnTo>
                      <a:pt x="274367" y="261646"/>
                    </a:lnTo>
                    <a:cubicBezTo>
                      <a:pt x="269317" y="261646"/>
                      <a:pt x="265223" y="257552"/>
                      <a:pt x="265223" y="252502"/>
                    </a:cubicBezTo>
                    <a:cubicBezTo>
                      <a:pt x="265223" y="247452"/>
                      <a:pt x="269317" y="243358"/>
                      <a:pt x="274367" y="243358"/>
                    </a:cubicBezTo>
                    <a:lnTo>
                      <a:pt x="301963" y="243358"/>
                    </a:lnTo>
                    <a:lnTo>
                      <a:pt x="301963" y="219866"/>
                    </a:lnTo>
                    <a:cubicBezTo>
                      <a:pt x="301963" y="212291"/>
                      <a:pt x="308104" y="206150"/>
                      <a:pt x="315679" y="206150"/>
                    </a:cubicBezTo>
                    <a:cubicBezTo>
                      <a:pt x="323254" y="206150"/>
                      <a:pt x="329395" y="212291"/>
                      <a:pt x="329395" y="219866"/>
                    </a:cubicBezTo>
                    <a:lnTo>
                      <a:pt x="329395" y="243358"/>
                    </a:lnTo>
                    <a:lnTo>
                      <a:pt x="358387" y="243358"/>
                    </a:lnTo>
                    <a:cubicBezTo>
                      <a:pt x="363437" y="243358"/>
                      <a:pt x="367531" y="247452"/>
                      <a:pt x="367531" y="252502"/>
                    </a:cubicBezTo>
                    <a:cubicBezTo>
                      <a:pt x="367531" y="257552"/>
                      <a:pt x="363437" y="261646"/>
                      <a:pt x="358387" y="261646"/>
                    </a:cubicBezTo>
                    <a:lnTo>
                      <a:pt x="329395" y="261646"/>
                    </a:lnTo>
                    <a:lnTo>
                      <a:pt x="329395" y="272156"/>
                    </a:lnTo>
                    <a:lnTo>
                      <a:pt x="358387" y="272156"/>
                    </a:lnTo>
                    <a:cubicBezTo>
                      <a:pt x="363437" y="272156"/>
                      <a:pt x="367531" y="276250"/>
                      <a:pt x="367531" y="281300"/>
                    </a:cubicBezTo>
                    <a:cubicBezTo>
                      <a:pt x="367531" y="286350"/>
                      <a:pt x="363437" y="290444"/>
                      <a:pt x="358387" y="290444"/>
                    </a:cubicBezTo>
                    <a:lnTo>
                      <a:pt x="329395" y="290444"/>
                    </a:lnTo>
                    <a:lnTo>
                      <a:pt x="329395" y="300954"/>
                    </a:lnTo>
                    <a:lnTo>
                      <a:pt x="358387" y="300954"/>
                    </a:lnTo>
                    <a:cubicBezTo>
                      <a:pt x="363437" y="300954"/>
                      <a:pt x="367531" y="305048"/>
                      <a:pt x="367531" y="310098"/>
                    </a:cubicBezTo>
                    <a:cubicBezTo>
                      <a:pt x="367531" y="315148"/>
                      <a:pt x="363437" y="319242"/>
                      <a:pt x="358387" y="319242"/>
                    </a:cubicBezTo>
                    <a:lnTo>
                      <a:pt x="329395" y="319242"/>
                    </a:lnTo>
                    <a:lnTo>
                      <a:pt x="329395" y="385248"/>
                    </a:lnTo>
                    <a:lnTo>
                      <a:pt x="447531" y="385248"/>
                    </a:lnTo>
                    <a:lnTo>
                      <a:pt x="447531" y="315782"/>
                    </a:lnTo>
                    <a:lnTo>
                      <a:pt x="417009" y="315782"/>
                    </a:lnTo>
                    <a:cubicBezTo>
                      <a:pt x="411959" y="315782"/>
                      <a:pt x="407865" y="311688"/>
                      <a:pt x="407865" y="306638"/>
                    </a:cubicBezTo>
                    <a:cubicBezTo>
                      <a:pt x="407865" y="301588"/>
                      <a:pt x="411959" y="297494"/>
                      <a:pt x="417009" y="297494"/>
                    </a:cubicBezTo>
                    <a:lnTo>
                      <a:pt x="447531" y="297494"/>
                    </a:lnTo>
                    <a:lnTo>
                      <a:pt x="447531" y="286984"/>
                    </a:lnTo>
                    <a:lnTo>
                      <a:pt x="417009" y="286984"/>
                    </a:lnTo>
                    <a:cubicBezTo>
                      <a:pt x="411959" y="286984"/>
                      <a:pt x="407865" y="282890"/>
                      <a:pt x="407865" y="277840"/>
                    </a:cubicBezTo>
                    <a:cubicBezTo>
                      <a:pt x="407865" y="272790"/>
                      <a:pt x="411959" y="268696"/>
                      <a:pt x="417009" y="268696"/>
                    </a:cubicBezTo>
                    <a:lnTo>
                      <a:pt x="447531" y="268696"/>
                    </a:lnTo>
                    <a:lnTo>
                      <a:pt x="447531" y="258186"/>
                    </a:lnTo>
                    <a:lnTo>
                      <a:pt x="417009" y="258186"/>
                    </a:lnTo>
                    <a:cubicBezTo>
                      <a:pt x="411959" y="258186"/>
                      <a:pt x="407865" y="254092"/>
                      <a:pt x="407865" y="249042"/>
                    </a:cubicBezTo>
                    <a:cubicBezTo>
                      <a:pt x="407865" y="243992"/>
                      <a:pt x="411959" y="239898"/>
                      <a:pt x="417009" y="239898"/>
                    </a:cubicBezTo>
                    <a:lnTo>
                      <a:pt x="447531" y="239898"/>
                    </a:lnTo>
                    <a:lnTo>
                      <a:pt x="447531" y="219866"/>
                    </a:lnTo>
                    <a:cubicBezTo>
                      <a:pt x="447531" y="212291"/>
                      <a:pt x="453672" y="206150"/>
                      <a:pt x="461247" y="206150"/>
                    </a:cubicBezTo>
                    <a:cubicBezTo>
                      <a:pt x="468822" y="206150"/>
                      <a:pt x="474963" y="212291"/>
                      <a:pt x="474963" y="219866"/>
                    </a:cubicBezTo>
                    <a:lnTo>
                      <a:pt x="474963" y="239898"/>
                    </a:lnTo>
                    <a:lnTo>
                      <a:pt x="501029" y="239898"/>
                    </a:lnTo>
                    <a:cubicBezTo>
                      <a:pt x="506079" y="239898"/>
                      <a:pt x="510173" y="243992"/>
                      <a:pt x="510173" y="249042"/>
                    </a:cubicBezTo>
                    <a:cubicBezTo>
                      <a:pt x="510173" y="254092"/>
                      <a:pt x="506079" y="258186"/>
                      <a:pt x="501029" y="258186"/>
                    </a:cubicBezTo>
                    <a:lnTo>
                      <a:pt x="474963" y="258186"/>
                    </a:lnTo>
                    <a:lnTo>
                      <a:pt x="474963" y="268696"/>
                    </a:lnTo>
                    <a:lnTo>
                      <a:pt x="501029" y="268696"/>
                    </a:lnTo>
                    <a:cubicBezTo>
                      <a:pt x="506079" y="268696"/>
                      <a:pt x="510173" y="272790"/>
                      <a:pt x="510173" y="277840"/>
                    </a:cubicBezTo>
                    <a:cubicBezTo>
                      <a:pt x="510173" y="282890"/>
                      <a:pt x="506079" y="286984"/>
                      <a:pt x="501029" y="286984"/>
                    </a:cubicBezTo>
                    <a:lnTo>
                      <a:pt x="474963" y="286984"/>
                    </a:lnTo>
                    <a:lnTo>
                      <a:pt x="474963" y="297494"/>
                    </a:lnTo>
                    <a:lnTo>
                      <a:pt x="501029" y="297494"/>
                    </a:lnTo>
                    <a:cubicBezTo>
                      <a:pt x="506079" y="297494"/>
                      <a:pt x="510173" y="301588"/>
                      <a:pt x="510173" y="306638"/>
                    </a:cubicBezTo>
                    <a:cubicBezTo>
                      <a:pt x="510173" y="311688"/>
                      <a:pt x="506079" y="315782"/>
                      <a:pt x="501029" y="315782"/>
                    </a:cubicBezTo>
                    <a:lnTo>
                      <a:pt x="474963" y="315782"/>
                    </a:lnTo>
                    <a:lnTo>
                      <a:pt x="474963" y="385248"/>
                    </a:lnTo>
                    <a:lnTo>
                      <a:pt x="588306" y="385248"/>
                    </a:lnTo>
                    <a:lnTo>
                      <a:pt x="588536" y="382944"/>
                    </a:lnTo>
                    <a:cubicBezTo>
                      <a:pt x="591818" y="350126"/>
                      <a:pt x="595397" y="317308"/>
                      <a:pt x="598679" y="284490"/>
                    </a:cubicBezTo>
                    <a:cubicBezTo>
                      <a:pt x="601365" y="258385"/>
                      <a:pt x="603752" y="232130"/>
                      <a:pt x="606437" y="206025"/>
                    </a:cubicBezTo>
                    <a:cubicBezTo>
                      <a:pt x="609718" y="173206"/>
                      <a:pt x="613150" y="140388"/>
                      <a:pt x="616580" y="107571"/>
                    </a:cubicBezTo>
                    <a:lnTo>
                      <a:pt x="616580" y="105641"/>
                    </a:lnTo>
                    <a:lnTo>
                      <a:pt x="569236" y="105641"/>
                    </a:lnTo>
                    <a:cubicBezTo>
                      <a:pt x="562924" y="105641"/>
                      <a:pt x="557209" y="103082"/>
                      <a:pt x="553072" y="98945"/>
                    </a:cubicBezTo>
                    <a:lnTo>
                      <a:pt x="546376" y="82781"/>
                    </a:lnTo>
                    <a:lnTo>
                      <a:pt x="553072" y="66617"/>
                    </a:lnTo>
                    <a:cubicBezTo>
                      <a:pt x="557209" y="62481"/>
                      <a:pt x="562924" y="59922"/>
                      <a:pt x="569236" y="59922"/>
                    </a:cubicBezTo>
                    <a:lnTo>
                      <a:pt x="659192" y="59922"/>
                    </a:lnTo>
                    <a:lnTo>
                      <a:pt x="649547" y="36638"/>
                    </a:lnTo>
                    <a:cubicBezTo>
                      <a:pt x="649547" y="16403"/>
                      <a:pt x="665950" y="0"/>
                      <a:pt x="686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="" xmlns:a16="http://schemas.microsoft.com/office/drawing/2014/main" id="{7B76155C-2B61-4A13-A4F8-CD44FD9E899B}"/>
                  </a:ext>
                </a:extLst>
              </p:cNvPr>
              <p:cNvGrpSpPr/>
              <p:nvPr/>
            </p:nvGrpSpPr>
            <p:grpSpPr>
              <a:xfrm>
                <a:off x="6896749" y="1773716"/>
                <a:ext cx="1238201" cy="1299037"/>
                <a:chOff x="6896749" y="1773716"/>
                <a:chExt cx="1238201" cy="1299037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="" xmlns:a16="http://schemas.microsoft.com/office/drawing/2014/main" id="{9320EA0C-AB4F-4A93-888E-CC7B0962207C}"/>
                    </a:ext>
                  </a:extLst>
                </p:cNvPr>
                <p:cNvSpPr/>
                <p:nvPr/>
              </p:nvSpPr>
              <p:spPr>
                <a:xfrm>
                  <a:off x="7405832" y="2164710"/>
                  <a:ext cx="538296" cy="859041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="" xmlns:a16="http://schemas.microsoft.com/office/drawing/2014/main" id="{D8251312-89F3-41C0-B779-5328A4D29356}"/>
                    </a:ext>
                  </a:extLst>
                </p:cNvPr>
                <p:cNvSpPr/>
                <p:nvPr/>
              </p:nvSpPr>
              <p:spPr>
                <a:xfrm>
                  <a:off x="7844508" y="2609250"/>
                  <a:ext cx="290442" cy="463503"/>
                </a:xfrm>
                <a:custGeom>
                  <a:avLst/>
                  <a:gdLst>
                    <a:gd name="connsiteX0" fmla="*/ 817516 w 1645921"/>
                    <a:gd name="connsiteY0" fmla="*/ 1935988 h 2169949"/>
                    <a:gd name="connsiteX1" fmla="*/ 513238 w 1645921"/>
                    <a:gd name="connsiteY1" fmla="*/ 2124229 h 2169949"/>
                    <a:gd name="connsiteX2" fmla="*/ 820226 w 1645921"/>
                    <a:gd name="connsiteY2" fmla="*/ 2124229 h 2169949"/>
                    <a:gd name="connsiteX3" fmla="*/ 848006 w 1645921"/>
                    <a:gd name="connsiteY3" fmla="*/ 1933084 h 2169949"/>
                    <a:gd name="connsiteX4" fmla="*/ 851058 w 1645921"/>
                    <a:gd name="connsiteY4" fmla="*/ 2124229 h 2169949"/>
                    <a:gd name="connsiteX5" fmla="*/ 1165501 w 1645921"/>
                    <a:gd name="connsiteY5" fmla="*/ 2124229 h 2169949"/>
                    <a:gd name="connsiteX6" fmla="*/ 483030 w 1645921"/>
                    <a:gd name="connsiteY6" fmla="*/ 1713663 h 2169949"/>
                    <a:gd name="connsiteX7" fmla="*/ 441567 w 1645921"/>
                    <a:gd name="connsiteY7" fmla="*/ 2124229 h 2169949"/>
                    <a:gd name="connsiteX8" fmla="*/ 456637 w 1645921"/>
                    <a:gd name="connsiteY8" fmla="*/ 2124229 h 2169949"/>
                    <a:gd name="connsiteX9" fmla="*/ 806082 w 1645921"/>
                    <a:gd name="connsiteY9" fmla="*/ 1908038 h 2169949"/>
                    <a:gd name="connsiteX10" fmla="*/ 483030 w 1645921"/>
                    <a:gd name="connsiteY10" fmla="*/ 1713663 h 2169949"/>
                    <a:gd name="connsiteX11" fmla="*/ 1192837 w 1645921"/>
                    <a:gd name="connsiteY11" fmla="*/ 1703681 h 2169949"/>
                    <a:gd name="connsiteX12" fmla="*/ 863251 w 1645921"/>
                    <a:gd name="connsiteY12" fmla="*/ 1907494 h 2169949"/>
                    <a:gd name="connsiteX13" fmla="*/ 1223376 w 1645921"/>
                    <a:gd name="connsiteY13" fmla="*/ 2124229 h 2169949"/>
                    <a:gd name="connsiteX14" fmla="*/ 1255703 w 1645921"/>
                    <a:gd name="connsiteY14" fmla="*/ 2124229 h 2169949"/>
                    <a:gd name="connsiteX15" fmla="*/ 813705 w 1645921"/>
                    <a:gd name="connsiteY15" fmla="*/ 1701321 h 2169949"/>
                    <a:gd name="connsiteX16" fmla="*/ 529673 w 1645921"/>
                    <a:gd name="connsiteY16" fmla="*/ 1704407 h 2169949"/>
                    <a:gd name="connsiteX17" fmla="*/ 529129 w 1645921"/>
                    <a:gd name="connsiteY17" fmla="*/ 1706584 h 2169949"/>
                    <a:gd name="connsiteX18" fmla="*/ 816608 w 1645921"/>
                    <a:gd name="connsiteY18" fmla="*/ 1879544 h 2169949"/>
                    <a:gd name="connsiteX19" fmla="*/ 813705 w 1645921"/>
                    <a:gd name="connsiteY19" fmla="*/ 1701321 h 2169949"/>
                    <a:gd name="connsiteX20" fmla="*/ 1143109 w 1645921"/>
                    <a:gd name="connsiteY20" fmla="*/ 1697147 h 2169949"/>
                    <a:gd name="connsiteX21" fmla="*/ 844376 w 1645921"/>
                    <a:gd name="connsiteY21" fmla="*/ 1700595 h 2169949"/>
                    <a:gd name="connsiteX22" fmla="*/ 847280 w 1645921"/>
                    <a:gd name="connsiteY22" fmla="*/ 1882630 h 2169949"/>
                    <a:gd name="connsiteX23" fmla="*/ 1143835 w 1645921"/>
                    <a:gd name="connsiteY23" fmla="*/ 1699143 h 2169949"/>
                    <a:gd name="connsiteX24" fmla="*/ 1143109 w 1645921"/>
                    <a:gd name="connsiteY24" fmla="*/ 1697147 h 2169949"/>
                    <a:gd name="connsiteX25" fmla="*/ 840565 w 1645921"/>
                    <a:gd name="connsiteY25" fmla="*/ 1456129 h 2169949"/>
                    <a:gd name="connsiteX26" fmla="*/ 844195 w 1645921"/>
                    <a:gd name="connsiteY26" fmla="*/ 1670287 h 2169949"/>
                    <a:gd name="connsiteX27" fmla="*/ 1144923 w 1645921"/>
                    <a:gd name="connsiteY27" fmla="*/ 1666838 h 2169949"/>
                    <a:gd name="connsiteX28" fmla="*/ 1145649 w 1645921"/>
                    <a:gd name="connsiteY28" fmla="*/ 1665205 h 2169949"/>
                    <a:gd name="connsiteX29" fmla="*/ 840565 w 1645921"/>
                    <a:gd name="connsiteY29" fmla="*/ 1456129 h 2169949"/>
                    <a:gd name="connsiteX30" fmla="*/ 810075 w 1645921"/>
                    <a:gd name="connsiteY30" fmla="*/ 1455403 h 2169949"/>
                    <a:gd name="connsiteX31" fmla="*/ 517695 w 1645921"/>
                    <a:gd name="connsiteY31" fmla="*/ 1674098 h 2169949"/>
                    <a:gd name="connsiteX32" fmla="*/ 813342 w 1645921"/>
                    <a:gd name="connsiteY32" fmla="*/ 1670650 h 2169949"/>
                    <a:gd name="connsiteX33" fmla="*/ 810075 w 1645921"/>
                    <a:gd name="connsiteY33" fmla="*/ 1455403 h 2169949"/>
                    <a:gd name="connsiteX34" fmla="*/ 530580 w 1645921"/>
                    <a:gd name="connsiteY34" fmla="*/ 1243604 h 2169949"/>
                    <a:gd name="connsiteX35" fmla="*/ 488656 w 1645921"/>
                    <a:gd name="connsiteY35" fmla="*/ 1658308 h 2169949"/>
                    <a:gd name="connsiteX36" fmla="*/ 797915 w 1645921"/>
                    <a:gd name="connsiteY36" fmla="*/ 1426909 h 2169949"/>
                    <a:gd name="connsiteX37" fmla="*/ 530580 w 1645921"/>
                    <a:gd name="connsiteY37" fmla="*/ 1243604 h 2169949"/>
                    <a:gd name="connsiteX38" fmla="*/ 836935 w 1645921"/>
                    <a:gd name="connsiteY38" fmla="*/ 1223277 h 2169949"/>
                    <a:gd name="connsiteX39" fmla="*/ 839658 w 1645921"/>
                    <a:gd name="connsiteY39" fmla="*/ 1395693 h 2169949"/>
                    <a:gd name="connsiteX40" fmla="*/ 1070150 w 1645921"/>
                    <a:gd name="connsiteY40" fmla="*/ 1223277 h 2169949"/>
                    <a:gd name="connsiteX41" fmla="*/ 836935 w 1645921"/>
                    <a:gd name="connsiteY41" fmla="*/ 1223277 h 2169949"/>
                    <a:gd name="connsiteX42" fmla="*/ 553085 w 1645921"/>
                    <a:gd name="connsiteY42" fmla="*/ 1223277 h 2169949"/>
                    <a:gd name="connsiteX43" fmla="*/ 809167 w 1645921"/>
                    <a:gd name="connsiteY43" fmla="*/ 1398778 h 2169949"/>
                    <a:gd name="connsiteX44" fmla="*/ 806445 w 1645921"/>
                    <a:gd name="connsiteY44" fmla="*/ 1223277 h 2169949"/>
                    <a:gd name="connsiteX45" fmla="*/ 553085 w 1645921"/>
                    <a:gd name="connsiteY45" fmla="*/ 1223277 h 2169949"/>
                    <a:gd name="connsiteX46" fmla="*/ 1121148 w 1645921"/>
                    <a:gd name="connsiteY46" fmla="*/ 1222551 h 2169949"/>
                    <a:gd name="connsiteX47" fmla="*/ 849095 w 1645921"/>
                    <a:gd name="connsiteY47" fmla="*/ 1426001 h 2169949"/>
                    <a:gd name="connsiteX48" fmla="*/ 1185940 w 1645921"/>
                    <a:gd name="connsiteY48" fmla="*/ 1656856 h 2169949"/>
                    <a:gd name="connsiteX49" fmla="*/ 1121148 w 1645921"/>
                    <a:gd name="connsiteY49" fmla="*/ 1222551 h 2169949"/>
                    <a:gd name="connsiteX50" fmla="*/ 803178 w 1645921"/>
                    <a:gd name="connsiteY50" fmla="*/ 1009119 h 2169949"/>
                    <a:gd name="connsiteX51" fmla="*/ 570690 w 1645921"/>
                    <a:gd name="connsiteY51" fmla="*/ 1191335 h 2169949"/>
                    <a:gd name="connsiteX52" fmla="*/ 805901 w 1645921"/>
                    <a:gd name="connsiteY52" fmla="*/ 1191335 h 2169949"/>
                    <a:gd name="connsiteX53" fmla="*/ 803178 w 1645921"/>
                    <a:gd name="connsiteY53" fmla="*/ 1009119 h 2169949"/>
                    <a:gd name="connsiteX54" fmla="*/ 833305 w 1645921"/>
                    <a:gd name="connsiteY54" fmla="*/ 992422 h 2169949"/>
                    <a:gd name="connsiteX55" fmla="*/ 836572 w 1645921"/>
                    <a:gd name="connsiteY55" fmla="*/ 1191154 h 2169949"/>
                    <a:gd name="connsiteX56" fmla="*/ 1087391 w 1645921"/>
                    <a:gd name="connsiteY56" fmla="*/ 1191154 h 2169949"/>
                    <a:gd name="connsiteX57" fmla="*/ 833305 w 1645921"/>
                    <a:gd name="connsiteY57" fmla="*/ 992422 h 2169949"/>
                    <a:gd name="connsiteX58" fmla="*/ 1055404 w 1645921"/>
                    <a:gd name="connsiteY58" fmla="*/ 817761 h 2169949"/>
                    <a:gd name="connsiteX59" fmla="*/ 1042745 w 1645921"/>
                    <a:gd name="connsiteY59" fmla="*/ 821277 h 2169949"/>
                    <a:gd name="connsiteX60" fmla="*/ 985031 w 1645921"/>
                    <a:gd name="connsiteY60" fmla="*/ 866468 h 2169949"/>
                    <a:gd name="connsiteX61" fmla="*/ 853269 w 1645921"/>
                    <a:gd name="connsiteY61" fmla="*/ 969918 h 2169949"/>
                    <a:gd name="connsiteX62" fmla="*/ 1113707 w 1645921"/>
                    <a:gd name="connsiteY62" fmla="*/ 1173549 h 2169949"/>
                    <a:gd name="connsiteX63" fmla="*/ 1099007 w 1645921"/>
                    <a:gd name="connsiteY63" fmla="*/ 1072459 h 2169949"/>
                    <a:gd name="connsiteX64" fmla="*/ 1079587 w 1645921"/>
                    <a:gd name="connsiteY64" fmla="*/ 943783 h 2169949"/>
                    <a:gd name="connsiteX65" fmla="*/ 1062346 w 1645921"/>
                    <a:gd name="connsiteY65" fmla="*/ 828537 h 2169949"/>
                    <a:gd name="connsiteX66" fmla="*/ 1055404 w 1645921"/>
                    <a:gd name="connsiteY66" fmla="*/ 817761 h 2169949"/>
                    <a:gd name="connsiteX67" fmla="*/ 576134 w 1645921"/>
                    <a:gd name="connsiteY67" fmla="*/ 791513 h 2169949"/>
                    <a:gd name="connsiteX68" fmla="*/ 537114 w 1645921"/>
                    <a:gd name="connsiteY68" fmla="*/ 1179357 h 2169949"/>
                    <a:gd name="connsiteX69" fmla="*/ 540744 w 1645921"/>
                    <a:gd name="connsiteY69" fmla="*/ 1177179 h 2169949"/>
                    <a:gd name="connsiteX70" fmla="*/ 796100 w 1645921"/>
                    <a:gd name="connsiteY70" fmla="*/ 976996 h 2169949"/>
                    <a:gd name="connsiteX71" fmla="*/ 796100 w 1645921"/>
                    <a:gd name="connsiteY71" fmla="*/ 963384 h 2169949"/>
                    <a:gd name="connsiteX72" fmla="*/ 618240 w 1645921"/>
                    <a:gd name="connsiteY72" fmla="*/ 824181 h 2169949"/>
                    <a:gd name="connsiteX73" fmla="*/ 576134 w 1645921"/>
                    <a:gd name="connsiteY73" fmla="*/ 791513 h 2169949"/>
                    <a:gd name="connsiteX74" fmla="*/ 832035 w 1645921"/>
                    <a:gd name="connsiteY74" fmla="*/ 779716 h 2169949"/>
                    <a:gd name="connsiteX75" fmla="*/ 832035 w 1645921"/>
                    <a:gd name="connsiteY75" fmla="*/ 948865 h 2169949"/>
                    <a:gd name="connsiteX76" fmla="*/ 1031534 w 1645921"/>
                    <a:gd name="connsiteY76" fmla="*/ 792496 h 2169949"/>
                    <a:gd name="connsiteX77" fmla="*/ 1031242 w 1645921"/>
                    <a:gd name="connsiteY77" fmla="*/ 791569 h 2169949"/>
                    <a:gd name="connsiteX78" fmla="*/ 1035405 w 1645921"/>
                    <a:gd name="connsiteY78" fmla="*/ 783570 h 2169949"/>
                    <a:gd name="connsiteX79" fmla="*/ 607714 w 1645921"/>
                    <a:gd name="connsiteY79" fmla="*/ 775723 h 2169949"/>
                    <a:gd name="connsiteX80" fmla="*/ 607351 w 1645921"/>
                    <a:gd name="connsiteY80" fmla="*/ 777720 h 2169949"/>
                    <a:gd name="connsiteX81" fmla="*/ 800637 w 1645921"/>
                    <a:gd name="connsiteY81" fmla="*/ 928901 h 2169949"/>
                    <a:gd name="connsiteX82" fmla="*/ 800637 w 1645921"/>
                    <a:gd name="connsiteY82" fmla="*/ 779353 h 2169949"/>
                    <a:gd name="connsiteX83" fmla="*/ 607714 w 1645921"/>
                    <a:gd name="connsiteY83" fmla="*/ 775723 h 2169949"/>
                    <a:gd name="connsiteX84" fmla="*/ 796931 w 1645921"/>
                    <a:gd name="connsiteY84" fmla="*/ 594770 h 2169949"/>
                    <a:gd name="connsiteX85" fmla="*/ 605840 w 1645921"/>
                    <a:gd name="connsiteY85" fmla="*/ 744540 h 2169949"/>
                    <a:gd name="connsiteX86" fmla="*/ 799169 w 1645921"/>
                    <a:gd name="connsiteY86" fmla="*/ 744540 h 2169949"/>
                    <a:gd name="connsiteX87" fmla="*/ 796931 w 1645921"/>
                    <a:gd name="connsiteY87" fmla="*/ 594770 h 2169949"/>
                    <a:gd name="connsiteX88" fmla="*/ 821693 w 1645921"/>
                    <a:gd name="connsiteY88" fmla="*/ 581046 h 2169949"/>
                    <a:gd name="connsiteX89" fmla="*/ 824378 w 1645921"/>
                    <a:gd name="connsiteY89" fmla="*/ 744391 h 2169949"/>
                    <a:gd name="connsiteX90" fmla="*/ 1030536 w 1645921"/>
                    <a:gd name="connsiteY90" fmla="*/ 744391 h 2169949"/>
                    <a:gd name="connsiteX91" fmla="*/ 821693 w 1645921"/>
                    <a:gd name="connsiteY91" fmla="*/ 581046 h 2169949"/>
                    <a:gd name="connsiteX92" fmla="*/ 1004245 w 1645921"/>
                    <a:gd name="connsiteY92" fmla="*/ 437486 h 2169949"/>
                    <a:gd name="connsiteX93" fmla="*/ 993840 w 1645921"/>
                    <a:gd name="connsiteY93" fmla="*/ 440376 h 2169949"/>
                    <a:gd name="connsiteX94" fmla="*/ 946402 w 1645921"/>
                    <a:gd name="connsiteY94" fmla="*/ 477520 h 2169949"/>
                    <a:gd name="connsiteX95" fmla="*/ 838102 w 1645921"/>
                    <a:gd name="connsiteY95" fmla="*/ 562549 h 2169949"/>
                    <a:gd name="connsiteX96" fmla="*/ 1052166 w 1645921"/>
                    <a:gd name="connsiteY96" fmla="*/ 729921 h 2169949"/>
                    <a:gd name="connsiteX97" fmla="*/ 1040084 w 1645921"/>
                    <a:gd name="connsiteY97" fmla="*/ 646831 h 2169949"/>
                    <a:gd name="connsiteX98" fmla="*/ 1024122 w 1645921"/>
                    <a:gd name="connsiteY98" fmla="*/ 541068 h 2169949"/>
                    <a:gd name="connsiteX99" fmla="*/ 1009951 w 1645921"/>
                    <a:gd name="connsiteY99" fmla="*/ 446343 h 2169949"/>
                    <a:gd name="connsiteX100" fmla="*/ 1004245 w 1645921"/>
                    <a:gd name="connsiteY100" fmla="*/ 437486 h 2169949"/>
                    <a:gd name="connsiteX101" fmla="*/ 610315 w 1645921"/>
                    <a:gd name="connsiteY101" fmla="*/ 415911 h 2169949"/>
                    <a:gd name="connsiteX102" fmla="*/ 578243 w 1645921"/>
                    <a:gd name="connsiteY102" fmla="*/ 734695 h 2169949"/>
                    <a:gd name="connsiteX103" fmla="*/ 581226 w 1645921"/>
                    <a:gd name="connsiteY103" fmla="*/ 732905 h 2169949"/>
                    <a:gd name="connsiteX104" fmla="*/ 791113 w 1645921"/>
                    <a:gd name="connsiteY104" fmla="*/ 568367 h 2169949"/>
                    <a:gd name="connsiteX105" fmla="*/ 791113 w 1645921"/>
                    <a:gd name="connsiteY105" fmla="*/ 557179 h 2169949"/>
                    <a:gd name="connsiteX106" fmla="*/ 644923 w 1645921"/>
                    <a:gd name="connsiteY106" fmla="*/ 442763 h 2169949"/>
                    <a:gd name="connsiteX107" fmla="*/ 610315 w 1645921"/>
                    <a:gd name="connsiteY107" fmla="*/ 415911 h 2169949"/>
                    <a:gd name="connsiteX108" fmla="*/ 1030322 w 1645921"/>
                    <a:gd name="connsiteY108" fmla="*/ 412680 h 2169949"/>
                    <a:gd name="connsiteX109" fmla="*/ 1030686 w 1645921"/>
                    <a:gd name="connsiteY109" fmla="*/ 414569 h 2169949"/>
                    <a:gd name="connsiteX110" fmla="*/ 1050973 w 1645921"/>
                    <a:gd name="connsiteY110" fmla="*/ 551361 h 2169949"/>
                    <a:gd name="connsiteX111" fmla="*/ 1068427 w 1645921"/>
                    <a:gd name="connsiteY111" fmla="*/ 666821 h 2169949"/>
                    <a:gd name="connsiteX112" fmla="*/ 1079316 w 1645921"/>
                    <a:gd name="connsiteY112" fmla="*/ 739618 h 2169949"/>
                    <a:gd name="connsiteX113" fmla="*/ 1079763 w 1645921"/>
                    <a:gd name="connsiteY113" fmla="*/ 743198 h 2169949"/>
                    <a:gd name="connsiteX114" fmla="*/ 1080791 w 1645921"/>
                    <a:gd name="connsiteY114" fmla="*/ 744748 h 2169949"/>
                    <a:gd name="connsiteX115" fmla="*/ 1476534 w 1645921"/>
                    <a:gd name="connsiteY115" fmla="*/ 412680 h 2169949"/>
                    <a:gd name="connsiteX116" fmla="*/ 820649 w 1645921"/>
                    <a:gd name="connsiteY116" fmla="*/ 412680 h 2169949"/>
                    <a:gd name="connsiteX117" fmla="*/ 820649 w 1645921"/>
                    <a:gd name="connsiteY117" fmla="*/ 545245 h 2169949"/>
                    <a:gd name="connsiteX118" fmla="*/ 989779 w 1645921"/>
                    <a:gd name="connsiteY118" fmla="*/ 412680 h 2169949"/>
                    <a:gd name="connsiteX119" fmla="*/ 646336 w 1645921"/>
                    <a:gd name="connsiteY119" fmla="*/ 412680 h 2169949"/>
                    <a:gd name="connsiteX120" fmla="*/ 794842 w 1645921"/>
                    <a:gd name="connsiteY120" fmla="*/ 528836 h 2169949"/>
                    <a:gd name="connsiteX121" fmla="*/ 794842 w 1645921"/>
                    <a:gd name="connsiteY121" fmla="*/ 412680 h 2169949"/>
                    <a:gd name="connsiteX122" fmla="*/ 171855 w 1645921"/>
                    <a:gd name="connsiteY122" fmla="*/ 412680 h 2169949"/>
                    <a:gd name="connsiteX123" fmla="*/ 553095 w 1645921"/>
                    <a:gd name="connsiteY123" fmla="*/ 732578 h 2169949"/>
                    <a:gd name="connsiteX124" fmla="*/ 562729 w 1645921"/>
                    <a:gd name="connsiteY124" fmla="*/ 639075 h 2169949"/>
                    <a:gd name="connsiteX125" fmla="*/ 570635 w 1645921"/>
                    <a:gd name="connsiteY125" fmla="*/ 559864 h 2169949"/>
                    <a:gd name="connsiteX126" fmla="*/ 580630 w 1645921"/>
                    <a:gd name="connsiteY126" fmla="*/ 462155 h 2169949"/>
                    <a:gd name="connsiteX127" fmla="*/ 585568 w 1645921"/>
                    <a:gd name="connsiteY127" fmla="*/ 412680 h 2169949"/>
                    <a:gd name="connsiteX128" fmla="*/ 789920 w 1645921"/>
                    <a:gd name="connsiteY128" fmla="*/ 135167 h 2169949"/>
                    <a:gd name="connsiteX129" fmla="*/ 630156 w 1645921"/>
                    <a:gd name="connsiteY129" fmla="*/ 377723 h 2169949"/>
                    <a:gd name="connsiteX130" fmla="*/ 794395 w 1645921"/>
                    <a:gd name="connsiteY130" fmla="*/ 380706 h 2169949"/>
                    <a:gd name="connsiteX131" fmla="*/ 791411 w 1645921"/>
                    <a:gd name="connsiteY131" fmla="*/ 135764 h 2169949"/>
                    <a:gd name="connsiteX132" fmla="*/ 789920 w 1645921"/>
                    <a:gd name="connsiteY132" fmla="*/ 135167 h 2169949"/>
                    <a:gd name="connsiteX133" fmla="*/ 818262 w 1645921"/>
                    <a:gd name="connsiteY133" fmla="*/ 127261 h 2169949"/>
                    <a:gd name="connsiteX134" fmla="*/ 816622 w 1645921"/>
                    <a:gd name="connsiteY134" fmla="*/ 127559 h 2169949"/>
                    <a:gd name="connsiteX135" fmla="*/ 819456 w 1645921"/>
                    <a:gd name="connsiteY135" fmla="*/ 381303 h 2169949"/>
                    <a:gd name="connsiteX136" fmla="*/ 989513 w 1645921"/>
                    <a:gd name="connsiteY136" fmla="*/ 384138 h 2169949"/>
                    <a:gd name="connsiteX137" fmla="*/ 818262 w 1645921"/>
                    <a:gd name="connsiteY137" fmla="*/ 127261 h 2169949"/>
                    <a:gd name="connsiteX138" fmla="*/ 762323 w 1645921"/>
                    <a:gd name="connsiteY138" fmla="*/ 118161 h 2169949"/>
                    <a:gd name="connsiteX139" fmla="*/ 658647 w 1645921"/>
                    <a:gd name="connsiteY139" fmla="*/ 118908 h 2169949"/>
                    <a:gd name="connsiteX140" fmla="*/ 642089 w 1645921"/>
                    <a:gd name="connsiteY140" fmla="*/ 120101 h 2169949"/>
                    <a:gd name="connsiteX141" fmla="*/ 638807 w 1645921"/>
                    <a:gd name="connsiteY141" fmla="*/ 135914 h 2169949"/>
                    <a:gd name="connsiteX142" fmla="*/ 638658 w 1645921"/>
                    <a:gd name="connsiteY142" fmla="*/ 136659 h 2169949"/>
                    <a:gd name="connsiteX143" fmla="*/ 628812 w 1645921"/>
                    <a:gd name="connsiteY143" fmla="*/ 232876 h 2169949"/>
                    <a:gd name="connsiteX144" fmla="*/ 620310 w 1645921"/>
                    <a:gd name="connsiteY144" fmla="*/ 316562 h 2169949"/>
                    <a:gd name="connsiteX145" fmla="*/ 617028 w 1645921"/>
                    <a:gd name="connsiteY145" fmla="*/ 350424 h 2169949"/>
                    <a:gd name="connsiteX146" fmla="*/ 618371 w 1645921"/>
                    <a:gd name="connsiteY146" fmla="*/ 350723 h 2169949"/>
                    <a:gd name="connsiteX147" fmla="*/ 771720 w 1645921"/>
                    <a:gd name="connsiteY147" fmla="*/ 118161 h 2169949"/>
                    <a:gd name="connsiteX148" fmla="*/ 762323 w 1645921"/>
                    <a:gd name="connsiteY148" fmla="*/ 118161 h 2169949"/>
                    <a:gd name="connsiteX149" fmla="*/ 954457 w 1645921"/>
                    <a:gd name="connsiteY149" fmla="*/ 116819 h 2169949"/>
                    <a:gd name="connsiteX150" fmla="*/ 886733 w 1645921"/>
                    <a:gd name="connsiteY150" fmla="*/ 117416 h 2169949"/>
                    <a:gd name="connsiteX151" fmla="*/ 841384 w 1645921"/>
                    <a:gd name="connsiteY151" fmla="*/ 117416 h 2169949"/>
                    <a:gd name="connsiteX152" fmla="*/ 993392 w 1645921"/>
                    <a:gd name="connsiteY152" fmla="*/ 345800 h 2169949"/>
                    <a:gd name="connsiteX153" fmla="*/ 994585 w 1645921"/>
                    <a:gd name="connsiteY153" fmla="*/ 345352 h 2169949"/>
                    <a:gd name="connsiteX154" fmla="*/ 989513 w 1645921"/>
                    <a:gd name="connsiteY154" fmla="*/ 308208 h 2169949"/>
                    <a:gd name="connsiteX155" fmla="*/ 961767 w 1645921"/>
                    <a:gd name="connsiteY155" fmla="*/ 123233 h 2169949"/>
                    <a:gd name="connsiteX156" fmla="*/ 954457 w 1645921"/>
                    <a:gd name="connsiteY156" fmla="*/ 116819 h 2169949"/>
                    <a:gd name="connsiteX157" fmla="*/ 686185 w 1645921"/>
                    <a:gd name="connsiteY157" fmla="*/ 0 h 2169949"/>
                    <a:gd name="connsiteX158" fmla="*/ 934104 w 1645921"/>
                    <a:gd name="connsiteY158" fmla="*/ 0 h 2169949"/>
                    <a:gd name="connsiteX159" fmla="*/ 970742 w 1645921"/>
                    <a:gd name="connsiteY159" fmla="*/ 36638 h 2169949"/>
                    <a:gd name="connsiteX160" fmla="*/ 961098 w 1645921"/>
                    <a:gd name="connsiteY160" fmla="*/ 59922 h 2169949"/>
                    <a:gd name="connsiteX161" fmla="*/ 1051055 w 1645921"/>
                    <a:gd name="connsiteY161" fmla="*/ 59922 h 2169949"/>
                    <a:gd name="connsiteX162" fmla="*/ 1073915 w 1645921"/>
                    <a:gd name="connsiteY162" fmla="*/ 82782 h 2169949"/>
                    <a:gd name="connsiteX163" fmla="*/ 1073914 w 1645921"/>
                    <a:gd name="connsiteY163" fmla="*/ 82782 h 2169949"/>
                    <a:gd name="connsiteX164" fmla="*/ 1051054 w 1645921"/>
                    <a:gd name="connsiteY164" fmla="*/ 105642 h 2169949"/>
                    <a:gd name="connsiteX165" fmla="*/ 984543 w 1645921"/>
                    <a:gd name="connsiteY165" fmla="*/ 105642 h 2169949"/>
                    <a:gd name="connsiteX166" fmla="*/ 1025912 w 1645921"/>
                    <a:gd name="connsiteY166" fmla="*/ 382944 h 2169949"/>
                    <a:gd name="connsiteX167" fmla="*/ 1029492 w 1645921"/>
                    <a:gd name="connsiteY167" fmla="*/ 382348 h 2169949"/>
                    <a:gd name="connsiteX168" fmla="*/ 1029641 w 1645921"/>
                    <a:gd name="connsiteY168" fmla="*/ 383839 h 2169949"/>
                    <a:gd name="connsiteX169" fmla="*/ 1029470 w 1645921"/>
                    <a:gd name="connsiteY169" fmla="*/ 385248 h 2169949"/>
                    <a:gd name="connsiteX170" fmla="*/ 1157032 w 1645921"/>
                    <a:gd name="connsiteY170" fmla="*/ 385248 h 2169949"/>
                    <a:gd name="connsiteX171" fmla="*/ 1157032 w 1645921"/>
                    <a:gd name="connsiteY171" fmla="*/ 310832 h 2169949"/>
                    <a:gd name="connsiteX172" fmla="*/ 1126536 w 1645921"/>
                    <a:gd name="connsiteY172" fmla="*/ 310832 h 2169949"/>
                    <a:gd name="connsiteX173" fmla="*/ 1117392 w 1645921"/>
                    <a:gd name="connsiteY173" fmla="*/ 301688 h 2169949"/>
                    <a:gd name="connsiteX174" fmla="*/ 1126536 w 1645921"/>
                    <a:gd name="connsiteY174" fmla="*/ 292544 h 2169949"/>
                    <a:gd name="connsiteX175" fmla="*/ 1157032 w 1645921"/>
                    <a:gd name="connsiteY175" fmla="*/ 292544 h 2169949"/>
                    <a:gd name="connsiteX176" fmla="*/ 1157032 w 1645921"/>
                    <a:gd name="connsiteY176" fmla="*/ 282034 h 2169949"/>
                    <a:gd name="connsiteX177" fmla="*/ 1126536 w 1645921"/>
                    <a:gd name="connsiteY177" fmla="*/ 282034 h 2169949"/>
                    <a:gd name="connsiteX178" fmla="*/ 1117392 w 1645921"/>
                    <a:gd name="connsiteY178" fmla="*/ 272890 h 2169949"/>
                    <a:gd name="connsiteX179" fmla="*/ 1126536 w 1645921"/>
                    <a:gd name="connsiteY179" fmla="*/ 263746 h 2169949"/>
                    <a:gd name="connsiteX180" fmla="*/ 1157032 w 1645921"/>
                    <a:gd name="connsiteY180" fmla="*/ 263746 h 2169949"/>
                    <a:gd name="connsiteX181" fmla="*/ 1157032 w 1645921"/>
                    <a:gd name="connsiteY181" fmla="*/ 253236 h 2169949"/>
                    <a:gd name="connsiteX182" fmla="*/ 1126536 w 1645921"/>
                    <a:gd name="connsiteY182" fmla="*/ 253236 h 2169949"/>
                    <a:gd name="connsiteX183" fmla="*/ 1117392 w 1645921"/>
                    <a:gd name="connsiteY183" fmla="*/ 244092 h 2169949"/>
                    <a:gd name="connsiteX184" fmla="*/ 1126536 w 1645921"/>
                    <a:gd name="connsiteY184" fmla="*/ 234948 h 2169949"/>
                    <a:gd name="connsiteX185" fmla="*/ 1157032 w 1645921"/>
                    <a:gd name="connsiteY185" fmla="*/ 234948 h 2169949"/>
                    <a:gd name="connsiteX186" fmla="*/ 1157032 w 1645921"/>
                    <a:gd name="connsiteY186" fmla="*/ 219866 h 2169949"/>
                    <a:gd name="connsiteX187" fmla="*/ 1170748 w 1645921"/>
                    <a:gd name="connsiteY187" fmla="*/ 206150 h 2169949"/>
                    <a:gd name="connsiteX188" fmla="*/ 1184464 w 1645921"/>
                    <a:gd name="connsiteY188" fmla="*/ 219866 h 2169949"/>
                    <a:gd name="connsiteX189" fmla="*/ 1184464 w 1645921"/>
                    <a:gd name="connsiteY189" fmla="*/ 234948 h 2169949"/>
                    <a:gd name="connsiteX190" fmla="*/ 1210556 w 1645921"/>
                    <a:gd name="connsiteY190" fmla="*/ 234948 h 2169949"/>
                    <a:gd name="connsiteX191" fmla="*/ 1219700 w 1645921"/>
                    <a:gd name="connsiteY191" fmla="*/ 244092 h 2169949"/>
                    <a:gd name="connsiteX192" fmla="*/ 1210556 w 1645921"/>
                    <a:gd name="connsiteY192" fmla="*/ 253236 h 2169949"/>
                    <a:gd name="connsiteX193" fmla="*/ 1184464 w 1645921"/>
                    <a:gd name="connsiteY193" fmla="*/ 253236 h 2169949"/>
                    <a:gd name="connsiteX194" fmla="*/ 1184464 w 1645921"/>
                    <a:gd name="connsiteY194" fmla="*/ 263746 h 2169949"/>
                    <a:gd name="connsiteX195" fmla="*/ 1210556 w 1645921"/>
                    <a:gd name="connsiteY195" fmla="*/ 263746 h 2169949"/>
                    <a:gd name="connsiteX196" fmla="*/ 1219700 w 1645921"/>
                    <a:gd name="connsiteY196" fmla="*/ 272890 h 2169949"/>
                    <a:gd name="connsiteX197" fmla="*/ 1210556 w 1645921"/>
                    <a:gd name="connsiteY197" fmla="*/ 282034 h 2169949"/>
                    <a:gd name="connsiteX198" fmla="*/ 1184464 w 1645921"/>
                    <a:gd name="connsiteY198" fmla="*/ 282034 h 2169949"/>
                    <a:gd name="connsiteX199" fmla="*/ 1184464 w 1645921"/>
                    <a:gd name="connsiteY199" fmla="*/ 292544 h 2169949"/>
                    <a:gd name="connsiteX200" fmla="*/ 1210556 w 1645921"/>
                    <a:gd name="connsiteY200" fmla="*/ 292544 h 2169949"/>
                    <a:gd name="connsiteX201" fmla="*/ 1219700 w 1645921"/>
                    <a:gd name="connsiteY201" fmla="*/ 301688 h 2169949"/>
                    <a:gd name="connsiteX202" fmla="*/ 1210556 w 1645921"/>
                    <a:gd name="connsiteY202" fmla="*/ 310832 h 2169949"/>
                    <a:gd name="connsiteX203" fmla="*/ 1184464 w 1645921"/>
                    <a:gd name="connsiteY203" fmla="*/ 310832 h 2169949"/>
                    <a:gd name="connsiteX204" fmla="*/ 1184464 w 1645921"/>
                    <a:gd name="connsiteY204" fmla="*/ 385248 h 2169949"/>
                    <a:gd name="connsiteX205" fmla="*/ 1315794 w 1645921"/>
                    <a:gd name="connsiteY205" fmla="*/ 385248 h 2169949"/>
                    <a:gd name="connsiteX206" fmla="*/ 1315794 w 1645921"/>
                    <a:gd name="connsiteY206" fmla="*/ 310832 h 2169949"/>
                    <a:gd name="connsiteX207" fmla="*/ 1286537 w 1645921"/>
                    <a:gd name="connsiteY207" fmla="*/ 310832 h 2169949"/>
                    <a:gd name="connsiteX208" fmla="*/ 1277393 w 1645921"/>
                    <a:gd name="connsiteY208" fmla="*/ 301688 h 2169949"/>
                    <a:gd name="connsiteX209" fmla="*/ 1286537 w 1645921"/>
                    <a:gd name="connsiteY209" fmla="*/ 292544 h 2169949"/>
                    <a:gd name="connsiteX210" fmla="*/ 1315794 w 1645921"/>
                    <a:gd name="connsiteY210" fmla="*/ 292544 h 2169949"/>
                    <a:gd name="connsiteX211" fmla="*/ 1315794 w 1645921"/>
                    <a:gd name="connsiteY211" fmla="*/ 282034 h 2169949"/>
                    <a:gd name="connsiteX212" fmla="*/ 1286537 w 1645921"/>
                    <a:gd name="connsiteY212" fmla="*/ 282034 h 2169949"/>
                    <a:gd name="connsiteX213" fmla="*/ 1277393 w 1645921"/>
                    <a:gd name="connsiteY213" fmla="*/ 272890 h 2169949"/>
                    <a:gd name="connsiteX214" fmla="*/ 1286537 w 1645921"/>
                    <a:gd name="connsiteY214" fmla="*/ 263746 h 2169949"/>
                    <a:gd name="connsiteX215" fmla="*/ 1315794 w 1645921"/>
                    <a:gd name="connsiteY215" fmla="*/ 263746 h 2169949"/>
                    <a:gd name="connsiteX216" fmla="*/ 1315794 w 1645921"/>
                    <a:gd name="connsiteY216" fmla="*/ 253236 h 2169949"/>
                    <a:gd name="connsiteX217" fmla="*/ 1286537 w 1645921"/>
                    <a:gd name="connsiteY217" fmla="*/ 253236 h 2169949"/>
                    <a:gd name="connsiteX218" fmla="*/ 1277393 w 1645921"/>
                    <a:gd name="connsiteY218" fmla="*/ 244092 h 2169949"/>
                    <a:gd name="connsiteX219" fmla="*/ 1286537 w 1645921"/>
                    <a:gd name="connsiteY219" fmla="*/ 234948 h 2169949"/>
                    <a:gd name="connsiteX220" fmla="*/ 1315794 w 1645921"/>
                    <a:gd name="connsiteY220" fmla="*/ 234948 h 2169949"/>
                    <a:gd name="connsiteX221" fmla="*/ 1315794 w 1645921"/>
                    <a:gd name="connsiteY221" fmla="*/ 219866 h 2169949"/>
                    <a:gd name="connsiteX222" fmla="*/ 1329510 w 1645921"/>
                    <a:gd name="connsiteY222" fmla="*/ 206150 h 2169949"/>
                    <a:gd name="connsiteX223" fmla="*/ 1343226 w 1645921"/>
                    <a:gd name="connsiteY223" fmla="*/ 219866 h 2169949"/>
                    <a:gd name="connsiteX224" fmla="*/ 1343226 w 1645921"/>
                    <a:gd name="connsiteY224" fmla="*/ 234948 h 2169949"/>
                    <a:gd name="connsiteX225" fmla="*/ 1370557 w 1645921"/>
                    <a:gd name="connsiteY225" fmla="*/ 234948 h 2169949"/>
                    <a:gd name="connsiteX226" fmla="*/ 1379701 w 1645921"/>
                    <a:gd name="connsiteY226" fmla="*/ 244092 h 2169949"/>
                    <a:gd name="connsiteX227" fmla="*/ 1370557 w 1645921"/>
                    <a:gd name="connsiteY227" fmla="*/ 253236 h 2169949"/>
                    <a:gd name="connsiteX228" fmla="*/ 1343226 w 1645921"/>
                    <a:gd name="connsiteY228" fmla="*/ 253236 h 2169949"/>
                    <a:gd name="connsiteX229" fmla="*/ 1343226 w 1645921"/>
                    <a:gd name="connsiteY229" fmla="*/ 263746 h 2169949"/>
                    <a:gd name="connsiteX230" fmla="*/ 1370557 w 1645921"/>
                    <a:gd name="connsiteY230" fmla="*/ 263746 h 2169949"/>
                    <a:gd name="connsiteX231" fmla="*/ 1379701 w 1645921"/>
                    <a:gd name="connsiteY231" fmla="*/ 272890 h 2169949"/>
                    <a:gd name="connsiteX232" fmla="*/ 1370557 w 1645921"/>
                    <a:gd name="connsiteY232" fmla="*/ 282034 h 2169949"/>
                    <a:gd name="connsiteX233" fmla="*/ 1343226 w 1645921"/>
                    <a:gd name="connsiteY233" fmla="*/ 282034 h 2169949"/>
                    <a:gd name="connsiteX234" fmla="*/ 1343226 w 1645921"/>
                    <a:gd name="connsiteY234" fmla="*/ 292544 h 2169949"/>
                    <a:gd name="connsiteX235" fmla="*/ 1370557 w 1645921"/>
                    <a:gd name="connsiteY235" fmla="*/ 292544 h 2169949"/>
                    <a:gd name="connsiteX236" fmla="*/ 1379701 w 1645921"/>
                    <a:gd name="connsiteY236" fmla="*/ 301688 h 2169949"/>
                    <a:gd name="connsiteX237" fmla="*/ 1370557 w 1645921"/>
                    <a:gd name="connsiteY237" fmla="*/ 310832 h 2169949"/>
                    <a:gd name="connsiteX238" fmla="*/ 1343226 w 1645921"/>
                    <a:gd name="connsiteY238" fmla="*/ 310832 h 2169949"/>
                    <a:gd name="connsiteX239" fmla="*/ 1343226 w 1645921"/>
                    <a:gd name="connsiteY239" fmla="*/ 385248 h 2169949"/>
                    <a:gd name="connsiteX240" fmla="*/ 1497488 w 1645921"/>
                    <a:gd name="connsiteY240" fmla="*/ 385248 h 2169949"/>
                    <a:gd name="connsiteX241" fmla="*/ 1505347 w 1645921"/>
                    <a:gd name="connsiteY241" fmla="*/ 388503 h 2169949"/>
                    <a:gd name="connsiteX242" fmla="*/ 1505405 w 1645921"/>
                    <a:gd name="connsiteY242" fmla="*/ 388454 h 2169949"/>
                    <a:gd name="connsiteX243" fmla="*/ 1524728 w 1645921"/>
                    <a:gd name="connsiteY243" fmla="*/ 390145 h 2169949"/>
                    <a:gd name="connsiteX244" fmla="*/ 1523038 w 1645921"/>
                    <a:gd name="connsiteY244" fmla="*/ 409469 h 2169949"/>
                    <a:gd name="connsiteX245" fmla="*/ 1085083 w 1645921"/>
                    <a:gd name="connsiteY245" fmla="*/ 776956 h 2169949"/>
                    <a:gd name="connsiteX246" fmla="*/ 1087573 w 1645921"/>
                    <a:gd name="connsiteY246" fmla="*/ 789880 h 2169949"/>
                    <a:gd name="connsiteX247" fmla="*/ 1112255 w 1645921"/>
                    <a:gd name="connsiteY247" fmla="*/ 956306 h 2169949"/>
                    <a:gd name="connsiteX248" fmla="*/ 1133490 w 1645921"/>
                    <a:gd name="connsiteY248" fmla="*/ 1096779 h 2169949"/>
                    <a:gd name="connsiteX249" fmla="*/ 1146738 w 1645921"/>
                    <a:gd name="connsiteY249" fmla="*/ 1185346 h 2169949"/>
                    <a:gd name="connsiteX250" fmla="*/ 1147283 w 1645921"/>
                    <a:gd name="connsiteY250" fmla="*/ 1189702 h 2169949"/>
                    <a:gd name="connsiteX251" fmla="*/ 1153816 w 1645921"/>
                    <a:gd name="connsiteY251" fmla="*/ 1215292 h 2169949"/>
                    <a:gd name="connsiteX252" fmla="*/ 1156176 w 1645921"/>
                    <a:gd name="connsiteY252" fmla="*/ 1249956 h 2169949"/>
                    <a:gd name="connsiteX253" fmla="*/ 1190114 w 1645921"/>
                    <a:gd name="connsiteY253" fmla="*/ 1475367 h 2169949"/>
                    <a:gd name="connsiteX254" fmla="*/ 1217701 w 1645921"/>
                    <a:gd name="connsiteY254" fmla="*/ 1659579 h 2169949"/>
                    <a:gd name="connsiteX255" fmla="*/ 1221875 w 1645921"/>
                    <a:gd name="connsiteY255" fmla="*/ 1665931 h 2169949"/>
                    <a:gd name="connsiteX256" fmla="*/ 1224235 w 1645921"/>
                    <a:gd name="connsiteY256" fmla="*/ 1671920 h 2169949"/>
                    <a:gd name="connsiteX257" fmla="*/ 1235668 w 1645921"/>
                    <a:gd name="connsiteY257" fmla="*/ 1781903 h 2169949"/>
                    <a:gd name="connsiteX258" fmla="*/ 1258718 w 1645921"/>
                    <a:gd name="connsiteY258" fmla="*/ 1935625 h 2169949"/>
                    <a:gd name="connsiteX259" fmla="*/ 1281222 w 1645921"/>
                    <a:gd name="connsiteY259" fmla="*/ 2087713 h 2169949"/>
                    <a:gd name="connsiteX260" fmla="*/ 1286826 w 1645921"/>
                    <a:gd name="connsiteY260" fmla="*/ 2124229 h 2169949"/>
                    <a:gd name="connsiteX261" fmla="*/ 1623061 w 1645921"/>
                    <a:gd name="connsiteY261" fmla="*/ 2124229 h 2169949"/>
                    <a:gd name="connsiteX262" fmla="*/ 1636122 w 1645921"/>
                    <a:gd name="connsiteY262" fmla="*/ 2129640 h 2169949"/>
                    <a:gd name="connsiteX263" fmla="*/ 1640572 w 1645921"/>
                    <a:gd name="connsiteY263" fmla="*/ 2129637 h 2169949"/>
                    <a:gd name="connsiteX264" fmla="*/ 1640572 w 1645921"/>
                    <a:gd name="connsiteY264" fmla="*/ 2134176 h 2169949"/>
                    <a:gd name="connsiteX265" fmla="*/ 1645921 w 1645921"/>
                    <a:gd name="connsiteY265" fmla="*/ 2147089 h 2169949"/>
                    <a:gd name="connsiteX266" fmla="*/ 1645920 w 1645921"/>
                    <a:gd name="connsiteY266" fmla="*/ 2147089 h 2169949"/>
                    <a:gd name="connsiteX267" fmla="*/ 1640572 w 1645921"/>
                    <a:gd name="connsiteY267" fmla="*/ 2160000 h 2169949"/>
                    <a:gd name="connsiteX268" fmla="*/ 1640572 w 1645921"/>
                    <a:gd name="connsiteY268" fmla="*/ 2166683 h 2169949"/>
                    <a:gd name="connsiteX269" fmla="*/ 1630945 w 1645921"/>
                    <a:gd name="connsiteY269" fmla="*/ 2166683 h 2169949"/>
                    <a:gd name="connsiteX270" fmla="*/ 1623060 w 1645921"/>
                    <a:gd name="connsiteY270" fmla="*/ 2169949 h 2169949"/>
                    <a:gd name="connsiteX271" fmla="*/ 22860 w 1645921"/>
                    <a:gd name="connsiteY271" fmla="*/ 2169948 h 2169949"/>
                    <a:gd name="connsiteX272" fmla="*/ 14978 w 1645921"/>
                    <a:gd name="connsiteY272" fmla="*/ 2166683 h 2169949"/>
                    <a:gd name="connsiteX273" fmla="*/ 5349 w 1645921"/>
                    <a:gd name="connsiteY273" fmla="*/ 2166683 h 2169949"/>
                    <a:gd name="connsiteX274" fmla="*/ 5349 w 1645921"/>
                    <a:gd name="connsiteY274" fmla="*/ 2160002 h 2169949"/>
                    <a:gd name="connsiteX275" fmla="*/ 0 w 1645921"/>
                    <a:gd name="connsiteY275" fmla="*/ 2147089 h 2169949"/>
                    <a:gd name="connsiteX276" fmla="*/ 6696 w 1645921"/>
                    <a:gd name="connsiteY276" fmla="*/ 2130925 h 2169949"/>
                    <a:gd name="connsiteX277" fmla="*/ 22860 w 1645921"/>
                    <a:gd name="connsiteY277" fmla="*/ 2124229 h 2169949"/>
                    <a:gd name="connsiteX278" fmla="*/ 410941 w 1645921"/>
                    <a:gd name="connsiteY278" fmla="*/ 2124229 h 2169949"/>
                    <a:gd name="connsiteX279" fmla="*/ 415334 w 1645921"/>
                    <a:gd name="connsiteY279" fmla="*/ 2082631 h 2169949"/>
                    <a:gd name="connsiteX280" fmla="*/ 427676 w 1645921"/>
                    <a:gd name="connsiteY280" fmla="*/ 1961033 h 2169949"/>
                    <a:gd name="connsiteX281" fmla="*/ 437295 w 1645921"/>
                    <a:gd name="connsiteY281" fmla="*/ 1862847 h 2169949"/>
                    <a:gd name="connsiteX282" fmla="*/ 449455 w 1645921"/>
                    <a:gd name="connsiteY282" fmla="*/ 1745786 h 2169949"/>
                    <a:gd name="connsiteX283" fmla="*/ 453447 w 1645921"/>
                    <a:gd name="connsiteY283" fmla="*/ 1706221 h 2169949"/>
                    <a:gd name="connsiteX284" fmla="*/ 444554 w 1645921"/>
                    <a:gd name="connsiteY284" fmla="*/ 1691158 h 2169949"/>
                    <a:gd name="connsiteX285" fmla="*/ 458348 w 1645921"/>
                    <a:gd name="connsiteY285" fmla="*/ 1653227 h 2169949"/>
                    <a:gd name="connsiteX286" fmla="*/ 475045 w 1645921"/>
                    <a:gd name="connsiteY286" fmla="*/ 1492971 h 2169949"/>
                    <a:gd name="connsiteX287" fmla="*/ 488112 w 1645921"/>
                    <a:gd name="connsiteY287" fmla="*/ 1357761 h 2169949"/>
                    <a:gd name="connsiteX288" fmla="*/ 501179 w 1645921"/>
                    <a:gd name="connsiteY288" fmla="*/ 1231626 h 2169949"/>
                    <a:gd name="connsiteX289" fmla="*/ 490834 w 1645921"/>
                    <a:gd name="connsiteY289" fmla="*/ 1215473 h 2169949"/>
                    <a:gd name="connsiteX290" fmla="*/ 505898 w 1645921"/>
                    <a:gd name="connsiteY290" fmla="*/ 1182805 h 2169949"/>
                    <a:gd name="connsiteX291" fmla="*/ 518239 w 1645921"/>
                    <a:gd name="connsiteY291" fmla="*/ 1063022 h 2169949"/>
                    <a:gd name="connsiteX292" fmla="*/ 527858 w 1645921"/>
                    <a:gd name="connsiteY292" fmla="*/ 966651 h 2169949"/>
                    <a:gd name="connsiteX293" fmla="*/ 540018 w 1645921"/>
                    <a:gd name="connsiteY293" fmla="*/ 847775 h 2169949"/>
                    <a:gd name="connsiteX294" fmla="*/ 548341 w 1645921"/>
                    <a:gd name="connsiteY294" fmla="*/ 764399 h 2169949"/>
                    <a:gd name="connsiteX295" fmla="*/ 132037 w 1645921"/>
                    <a:gd name="connsiteY295" fmla="*/ 415079 h 2169949"/>
                    <a:gd name="connsiteX296" fmla="*/ 129621 w 1645921"/>
                    <a:gd name="connsiteY296" fmla="*/ 410438 h 2169949"/>
                    <a:gd name="connsiteX297" fmla="*/ 125334 w 1645921"/>
                    <a:gd name="connsiteY297" fmla="*/ 408662 h 2169949"/>
                    <a:gd name="connsiteX298" fmla="*/ 121316 w 1645921"/>
                    <a:gd name="connsiteY298" fmla="*/ 398964 h 2169949"/>
                    <a:gd name="connsiteX299" fmla="*/ 135032 w 1645921"/>
                    <a:gd name="connsiteY299" fmla="*/ 385248 h 2169949"/>
                    <a:gd name="connsiteX300" fmla="*/ 301963 w 1645921"/>
                    <a:gd name="connsiteY300" fmla="*/ 385248 h 2169949"/>
                    <a:gd name="connsiteX301" fmla="*/ 301963 w 1645921"/>
                    <a:gd name="connsiteY301" fmla="*/ 319242 h 2169949"/>
                    <a:gd name="connsiteX302" fmla="*/ 274367 w 1645921"/>
                    <a:gd name="connsiteY302" fmla="*/ 319242 h 2169949"/>
                    <a:gd name="connsiteX303" fmla="*/ 265223 w 1645921"/>
                    <a:gd name="connsiteY303" fmla="*/ 310098 h 2169949"/>
                    <a:gd name="connsiteX304" fmla="*/ 274367 w 1645921"/>
                    <a:gd name="connsiteY304" fmla="*/ 300954 h 2169949"/>
                    <a:gd name="connsiteX305" fmla="*/ 301963 w 1645921"/>
                    <a:gd name="connsiteY305" fmla="*/ 300954 h 2169949"/>
                    <a:gd name="connsiteX306" fmla="*/ 301963 w 1645921"/>
                    <a:gd name="connsiteY306" fmla="*/ 290444 h 2169949"/>
                    <a:gd name="connsiteX307" fmla="*/ 274367 w 1645921"/>
                    <a:gd name="connsiteY307" fmla="*/ 290444 h 2169949"/>
                    <a:gd name="connsiteX308" fmla="*/ 265223 w 1645921"/>
                    <a:gd name="connsiteY308" fmla="*/ 281300 h 2169949"/>
                    <a:gd name="connsiteX309" fmla="*/ 274367 w 1645921"/>
                    <a:gd name="connsiteY309" fmla="*/ 272156 h 2169949"/>
                    <a:gd name="connsiteX310" fmla="*/ 301963 w 1645921"/>
                    <a:gd name="connsiteY310" fmla="*/ 272156 h 2169949"/>
                    <a:gd name="connsiteX311" fmla="*/ 301963 w 1645921"/>
                    <a:gd name="connsiteY311" fmla="*/ 261646 h 2169949"/>
                    <a:gd name="connsiteX312" fmla="*/ 274367 w 1645921"/>
                    <a:gd name="connsiteY312" fmla="*/ 261646 h 2169949"/>
                    <a:gd name="connsiteX313" fmla="*/ 265223 w 1645921"/>
                    <a:gd name="connsiteY313" fmla="*/ 252502 h 2169949"/>
                    <a:gd name="connsiteX314" fmla="*/ 274367 w 1645921"/>
                    <a:gd name="connsiteY314" fmla="*/ 243358 h 2169949"/>
                    <a:gd name="connsiteX315" fmla="*/ 301963 w 1645921"/>
                    <a:gd name="connsiteY315" fmla="*/ 243358 h 2169949"/>
                    <a:gd name="connsiteX316" fmla="*/ 301963 w 1645921"/>
                    <a:gd name="connsiteY316" fmla="*/ 219866 h 2169949"/>
                    <a:gd name="connsiteX317" fmla="*/ 315679 w 1645921"/>
                    <a:gd name="connsiteY317" fmla="*/ 206150 h 2169949"/>
                    <a:gd name="connsiteX318" fmla="*/ 329395 w 1645921"/>
                    <a:gd name="connsiteY318" fmla="*/ 219866 h 2169949"/>
                    <a:gd name="connsiteX319" fmla="*/ 329395 w 1645921"/>
                    <a:gd name="connsiteY319" fmla="*/ 243358 h 2169949"/>
                    <a:gd name="connsiteX320" fmla="*/ 358387 w 1645921"/>
                    <a:gd name="connsiteY320" fmla="*/ 243358 h 2169949"/>
                    <a:gd name="connsiteX321" fmla="*/ 367531 w 1645921"/>
                    <a:gd name="connsiteY321" fmla="*/ 252502 h 2169949"/>
                    <a:gd name="connsiteX322" fmla="*/ 358387 w 1645921"/>
                    <a:gd name="connsiteY322" fmla="*/ 261646 h 2169949"/>
                    <a:gd name="connsiteX323" fmla="*/ 329395 w 1645921"/>
                    <a:gd name="connsiteY323" fmla="*/ 261646 h 2169949"/>
                    <a:gd name="connsiteX324" fmla="*/ 329395 w 1645921"/>
                    <a:gd name="connsiteY324" fmla="*/ 272156 h 2169949"/>
                    <a:gd name="connsiteX325" fmla="*/ 358387 w 1645921"/>
                    <a:gd name="connsiteY325" fmla="*/ 272156 h 2169949"/>
                    <a:gd name="connsiteX326" fmla="*/ 367531 w 1645921"/>
                    <a:gd name="connsiteY326" fmla="*/ 281300 h 2169949"/>
                    <a:gd name="connsiteX327" fmla="*/ 358387 w 1645921"/>
                    <a:gd name="connsiteY327" fmla="*/ 290444 h 2169949"/>
                    <a:gd name="connsiteX328" fmla="*/ 329395 w 1645921"/>
                    <a:gd name="connsiteY328" fmla="*/ 290444 h 2169949"/>
                    <a:gd name="connsiteX329" fmla="*/ 329395 w 1645921"/>
                    <a:gd name="connsiteY329" fmla="*/ 300954 h 2169949"/>
                    <a:gd name="connsiteX330" fmla="*/ 358387 w 1645921"/>
                    <a:gd name="connsiteY330" fmla="*/ 300954 h 2169949"/>
                    <a:gd name="connsiteX331" fmla="*/ 367531 w 1645921"/>
                    <a:gd name="connsiteY331" fmla="*/ 310098 h 2169949"/>
                    <a:gd name="connsiteX332" fmla="*/ 358387 w 1645921"/>
                    <a:gd name="connsiteY332" fmla="*/ 319242 h 2169949"/>
                    <a:gd name="connsiteX333" fmla="*/ 329395 w 1645921"/>
                    <a:gd name="connsiteY333" fmla="*/ 319242 h 2169949"/>
                    <a:gd name="connsiteX334" fmla="*/ 329395 w 1645921"/>
                    <a:gd name="connsiteY334" fmla="*/ 385248 h 2169949"/>
                    <a:gd name="connsiteX335" fmla="*/ 447531 w 1645921"/>
                    <a:gd name="connsiteY335" fmla="*/ 385248 h 2169949"/>
                    <a:gd name="connsiteX336" fmla="*/ 447531 w 1645921"/>
                    <a:gd name="connsiteY336" fmla="*/ 315782 h 2169949"/>
                    <a:gd name="connsiteX337" fmla="*/ 417009 w 1645921"/>
                    <a:gd name="connsiteY337" fmla="*/ 315782 h 2169949"/>
                    <a:gd name="connsiteX338" fmla="*/ 407865 w 1645921"/>
                    <a:gd name="connsiteY338" fmla="*/ 306638 h 2169949"/>
                    <a:gd name="connsiteX339" fmla="*/ 417009 w 1645921"/>
                    <a:gd name="connsiteY339" fmla="*/ 297494 h 2169949"/>
                    <a:gd name="connsiteX340" fmla="*/ 447531 w 1645921"/>
                    <a:gd name="connsiteY340" fmla="*/ 297494 h 2169949"/>
                    <a:gd name="connsiteX341" fmla="*/ 447531 w 1645921"/>
                    <a:gd name="connsiteY341" fmla="*/ 286984 h 2169949"/>
                    <a:gd name="connsiteX342" fmla="*/ 417009 w 1645921"/>
                    <a:gd name="connsiteY342" fmla="*/ 286984 h 2169949"/>
                    <a:gd name="connsiteX343" fmla="*/ 407865 w 1645921"/>
                    <a:gd name="connsiteY343" fmla="*/ 277840 h 2169949"/>
                    <a:gd name="connsiteX344" fmla="*/ 417009 w 1645921"/>
                    <a:gd name="connsiteY344" fmla="*/ 268696 h 2169949"/>
                    <a:gd name="connsiteX345" fmla="*/ 447531 w 1645921"/>
                    <a:gd name="connsiteY345" fmla="*/ 268696 h 2169949"/>
                    <a:gd name="connsiteX346" fmla="*/ 447531 w 1645921"/>
                    <a:gd name="connsiteY346" fmla="*/ 258186 h 2169949"/>
                    <a:gd name="connsiteX347" fmla="*/ 417009 w 1645921"/>
                    <a:gd name="connsiteY347" fmla="*/ 258186 h 2169949"/>
                    <a:gd name="connsiteX348" fmla="*/ 407865 w 1645921"/>
                    <a:gd name="connsiteY348" fmla="*/ 249042 h 2169949"/>
                    <a:gd name="connsiteX349" fmla="*/ 417009 w 1645921"/>
                    <a:gd name="connsiteY349" fmla="*/ 239898 h 2169949"/>
                    <a:gd name="connsiteX350" fmla="*/ 447531 w 1645921"/>
                    <a:gd name="connsiteY350" fmla="*/ 239898 h 2169949"/>
                    <a:gd name="connsiteX351" fmla="*/ 447531 w 1645921"/>
                    <a:gd name="connsiteY351" fmla="*/ 219866 h 2169949"/>
                    <a:gd name="connsiteX352" fmla="*/ 461247 w 1645921"/>
                    <a:gd name="connsiteY352" fmla="*/ 206150 h 2169949"/>
                    <a:gd name="connsiteX353" fmla="*/ 474963 w 1645921"/>
                    <a:gd name="connsiteY353" fmla="*/ 219866 h 2169949"/>
                    <a:gd name="connsiteX354" fmla="*/ 474963 w 1645921"/>
                    <a:gd name="connsiteY354" fmla="*/ 239898 h 2169949"/>
                    <a:gd name="connsiteX355" fmla="*/ 501029 w 1645921"/>
                    <a:gd name="connsiteY355" fmla="*/ 239898 h 2169949"/>
                    <a:gd name="connsiteX356" fmla="*/ 510173 w 1645921"/>
                    <a:gd name="connsiteY356" fmla="*/ 249042 h 2169949"/>
                    <a:gd name="connsiteX357" fmla="*/ 501029 w 1645921"/>
                    <a:gd name="connsiteY357" fmla="*/ 258186 h 2169949"/>
                    <a:gd name="connsiteX358" fmla="*/ 474963 w 1645921"/>
                    <a:gd name="connsiteY358" fmla="*/ 258186 h 2169949"/>
                    <a:gd name="connsiteX359" fmla="*/ 474963 w 1645921"/>
                    <a:gd name="connsiteY359" fmla="*/ 268696 h 2169949"/>
                    <a:gd name="connsiteX360" fmla="*/ 501029 w 1645921"/>
                    <a:gd name="connsiteY360" fmla="*/ 268696 h 2169949"/>
                    <a:gd name="connsiteX361" fmla="*/ 510173 w 1645921"/>
                    <a:gd name="connsiteY361" fmla="*/ 277840 h 2169949"/>
                    <a:gd name="connsiteX362" fmla="*/ 501029 w 1645921"/>
                    <a:gd name="connsiteY362" fmla="*/ 286984 h 2169949"/>
                    <a:gd name="connsiteX363" fmla="*/ 474963 w 1645921"/>
                    <a:gd name="connsiteY363" fmla="*/ 286984 h 2169949"/>
                    <a:gd name="connsiteX364" fmla="*/ 474963 w 1645921"/>
                    <a:gd name="connsiteY364" fmla="*/ 297494 h 2169949"/>
                    <a:gd name="connsiteX365" fmla="*/ 501029 w 1645921"/>
                    <a:gd name="connsiteY365" fmla="*/ 297494 h 2169949"/>
                    <a:gd name="connsiteX366" fmla="*/ 510173 w 1645921"/>
                    <a:gd name="connsiteY366" fmla="*/ 306638 h 2169949"/>
                    <a:gd name="connsiteX367" fmla="*/ 501029 w 1645921"/>
                    <a:gd name="connsiteY367" fmla="*/ 315782 h 2169949"/>
                    <a:gd name="connsiteX368" fmla="*/ 474963 w 1645921"/>
                    <a:gd name="connsiteY368" fmla="*/ 315782 h 2169949"/>
                    <a:gd name="connsiteX369" fmla="*/ 474963 w 1645921"/>
                    <a:gd name="connsiteY369" fmla="*/ 385248 h 2169949"/>
                    <a:gd name="connsiteX370" fmla="*/ 588306 w 1645921"/>
                    <a:gd name="connsiteY370" fmla="*/ 385248 h 2169949"/>
                    <a:gd name="connsiteX371" fmla="*/ 588536 w 1645921"/>
                    <a:gd name="connsiteY371" fmla="*/ 382944 h 2169949"/>
                    <a:gd name="connsiteX372" fmla="*/ 598679 w 1645921"/>
                    <a:gd name="connsiteY372" fmla="*/ 284490 h 2169949"/>
                    <a:gd name="connsiteX373" fmla="*/ 606437 w 1645921"/>
                    <a:gd name="connsiteY373" fmla="*/ 206025 h 2169949"/>
                    <a:gd name="connsiteX374" fmla="*/ 616580 w 1645921"/>
                    <a:gd name="connsiteY374" fmla="*/ 107571 h 2169949"/>
                    <a:gd name="connsiteX375" fmla="*/ 616580 w 1645921"/>
                    <a:gd name="connsiteY375" fmla="*/ 105641 h 2169949"/>
                    <a:gd name="connsiteX376" fmla="*/ 569236 w 1645921"/>
                    <a:gd name="connsiteY376" fmla="*/ 105641 h 2169949"/>
                    <a:gd name="connsiteX377" fmla="*/ 553072 w 1645921"/>
                    <a:gd name="connsiteY377" fmla="*/ 98945 h 2169949"/>
                    <a:gd name="connsiteX378" fmla="*/ 546376 w 1645921"/>
                    <a:gd name="connsiteY378" fmla="*/ 82781 h 2169949"/>
                    <a:gd name="connsiteX379" fmla="*/ 553072 w 1645921"/>
                    <a:gd name="connsiteY379" fmla="*/ 66617 h 2169949"/>
                    <a:gd name="connsiteX380" fmla="*/ 569236 w 1645921"/>
                    <a:gd name="connsiteY380" fmla="*/ 59922 h 2169949"/>
                    <a:gd name="connsiteX381" fmla="*/ 659192 w 1645921"/>
                    <a:gd name="connsiteY381" fmla="*/ 59922 h 2169949"/>
                    <a:gd name="connsiteX382" fmla="*/ 649547 w 1645921"/>
                    <a:gd name="connsiteY382" fmla="*/ 36638 h 2169949"/>
                    <a:gd name="connsiteX383" fmla="*/ 686185 w 1645921"/>
                    <a:gd name="connsiteY383" fmla="*/ 0 h 2169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</a:cxnLst>
                  <a:rect l="l" t="t" r="r" b="b"/>
                  <a:pathLst>
                    <a:path w="1645921" h="2169949">
                      <a:moveTo>
                        <a:pt x="817516" y="1935988"/>
                      </a:moveTo>
                      <a:lnTo>
                        <a:pt x="513238" y="2124229"/>
                      </a:lnTo>
                      <a:lnTo>
                        <a:pt x="820226" y="2124229"/>
                      </a:lnTo>
                      <a:close/>
                      <a:moveTo>
                        <a:pt x="848006" y="1933084"/>
                      </a:moveTo>
                      <a:lnTo>
                        <a:pt x="851058" y="2124229"/>
                      </a:lnTo>
                      <a:lnTo>
                        <a:pt x="1165501" y="2124229"/>
                      </a:lnTo>
                      <a:close/>
                      <a:moveTo>
                        <a:pt x="483030" y="1713663"/>
                      </a:moveTo>
                      <a:lnTo>
                        <a:pt x="441567" y="2124229"/>
                      </a:lnTo>
                      <a:lnTo>
                        <a:pt x="456637" y="2124229"/>
                      </a:lnTo>
                      <a:lnTo>
                        <a:pt x="806082" y="1908038"/>
                      </a:lnTo>
                      <a:cubicBezTo>
                        <a:pt x="698096" y="1843065"/>
                        <a:pt x="591198" y="1778817"/>
                        <a:pt x="483030" y="1713663"/>
                      </a:cubicBezTo>
                      <a:close/>
                      <a:moveTo>
                        <a:pt x="1192837" y="1703681"/>
                      </a:moveTo>
                      <a:cubicBezTo>
                        <a:pt x="1082854" y="1771921"/>
                        <a:pt x="973779" y="1839254"/>
                        <a:pt x="863251" y="1907494"/>
                      </a:cubicBezTo>
                      <a:lnTo>
                        <a:pt x="1223376" y="2124229"/>
                      </a:lnTo>
                      <a:lnTo>
                        <a:pt x="1255703" y="2124229"/>
                      </a:lnTo>
                      <a:close/>
                      <a:moveTo>
                        <a:pt x="813705" y="1701321"/>
                      </a:moveTo>
                      <a:cubicBezTo>
                        <a:pt x="718422" y="1702229"/>
                        <a:pt x="624048" y="1703318"/>
                        <a:pt x="529673" y="1704407"/>
                      </a:cubicBezTo>
                      <a:cubicBezTo>
                        <a:pt x="529492" y="1705133"/>
                        <a:pt x="529310" y="1705859"/>
                        <a:pt x="529129" y="1706584"/>
                      </a:cubicBezTo>
                      <a:cubicBezTo>
                        <a:pt x="624411" y="1763935"/>
                        <a:pt x="719874" y="1821286"/>
                        <a:pt x="816608" y="1879544"/>
                      </a:cubicBezTo>
                      <a:cubicBezTo>
                        <a:pt x="815701" y="1819108"/>
                        <a:pt x="814794" y="1760668"/>
                        <a:pt x="813705" y="1701321"/>
                      </a:cubicBezTo>
                      <a:close/>
                      <a:moveTo>
                        <a:pt x="1143109" y="1697147"/>
                      </a:moveTo>
                      <a:cubicBezTo>
                        <a:pt x="1043471" y="1698236"/>
                        <a:pt x="944014" y="1699325"/>
                        <a:pt x="844376" y="1700595"/>
                      </a:cubicBezTo>
                      <a:cubicBezTo>
                        <a:pt x="845284" y="1762120"/>
                        <a:pt x="846191" y="1821467"/>
                        <a:pt x="847280" y="1882630"/>
                      </a:cubicBezTo>
                      <a:cubicBezTo>
                        <a:pt x="947281" y="1820742"/>
                        <a:pt x="1045467" y="1759943"/>
                        <a:pt x="1143835" y="1699143"/>
                      </a:cubicBezTo>
                      <a:cubicBezTo>
                        <a:pt x="1143653" y="1698417"/>
                        <a:pt x="1143290" y="1697873"/>
                        <a:pt x="1143109" y="1697147"/>
                      </a:cubicBezTo>
                      <a:close/>
                      <a:moveTo>
                        <a:pt x="840565" y="1456129"/>
                      </a:moveTo>
                      <a:cubicBezTo>
                        <a:pt x="841835" y="1528906"/>
                        <a:pt x="842924" y="1599506"/>
                        <a:pt x="844195" y="1670287"/>
                      </a:cubicBezTo>
                      <a:cubicBezTo>
                        <a:pt x="944922" y="1669016"/>
                        <a:pt x="1044923" y="1667927"/>
                        <a:pt x="1144923" y="1666838"/>
                      </a:cubicBezTo>
                      <a:cubicBezTo>
                        <a:pt x="1145105" y="1666294"/>
                        <a:pt x="1145286" y="1665749"/>
                        <a:pt x="1145649" y="1665205"/>
                      </a:cubicBezTo>
                      <a:cubicBezTo>
                        <a:pt x="1044378" y="1595876"/>
                        <a:pt x="942925" y="1526365"/>
                        <a:pt x="840565" y="1456129"/>
                      </a:cubicBezTo>
                      <a:close/>
                      <a:moveTo>
                        <a:pt x="810075" y="1455403"/>
                      </a:moveTo>
                      <a:cubicBezTo>
                        <a:pt x="712252" y="1528362"/>
                        <a:pt x="616062" y="1600413"/>
                        <a:pt x="517695" y="1674098"/>
                      </a:cubicBezTo>
                      <a:cubicBezTo>
                        <a:pt x="617877" y="1672827"/>
                        <a:pt x="715156" y="1671738"/>
                        <a:pt x="813342" y="1670650"/>
                      </a:cubicBezTo>
                      <a:cubicBezTo>
                        <a:pt x="812253" y="1598780"/>
                        <a:pt x="811164" y="1527999"/>
                        <a:pt x="810075" y="1455403"/>
                      </a:cubicBezTo>
                      <a:close/>
                      <a:moveTo>
                        <a:pt x="530580" y="1243604"/>
                      </a:moveTo>
                      <a:cubicBezTo>
                        <a:pt x="516606" y="1382081"/>
                        <a:pt x="502813" y="1518924"/>
                        <a:pt x="488656" y="1658308"/>
                      </a:cubicBezTo>
                      <a:cubicBezTo>
                        <a:pt x="593013" y="1580268"/>
                        <a:pt x="695010" y="1504042"/>
                        <a:pt x="797915" y="1426909"/>
                      </a:cubicBezTo>
                      <a:cubicBezTo>
                        <a:pt x="708440" y="1365565"/>
                        <a:pt x="620055" y="1304948"/>
                        <a:pt x="530580" y="1243604"/>
                      </a:cubicBezTo>
                      <a:close/>
                      <a:moveTo>
                        <a:pt x="836935" y="1223277"/>
                      </a:moveTo>
                      <a:cubicBezTo>
                        <a:pt x="837843" y="1280628"/>
                        <a:pt x="838750" y="1337071"/>
                        <a:pt x="839658" y="1395693"/>
                      </a:cubicBezTo>
                      <a:cubicBezTo>
                        <a:pt x="917154" y="1337797"/>
                        <a:pt x="993016" y="1280991"/>
                        <a:pt x="1070150" y="1223277"/>
                      </a:cubicBezTo>
                      <a:cubicBezTo>
                        <a:pt x="991202" y="1223277"/>
                        <a:pt x="914068" y="1223277"/>
                        <a:pt x="836935" y="1223277"/>
                      </a:cubicBezTo>
                      <a:close/>
                      <a:moveTo>
                        <a:pt x="553085" y="1223277"/>
                      </a:moveTo>
                      <a:cubicBezTo>
                        <a:pt x="639111" y="1282080"/>
                        <a:pt x="723323" y="1339975"/>
                        <a:pt x="809167" y="1398778"/>
                      </a:cubicBezTo>
                      <a:cubicBezTo>
                        <a:pt x="808260" y="1338886"/>
                        <a:pt x="807352" y="1280991"/>
                        <a:pt x="806445" y="1223277"/>
                      </a:cubicBezTo>
                      <a:cubicBezTo>
                        <a:pt x="722052" y="1223277"/>
                        <a:pt x="638567" y="1223277"/>
                        <a:pt x="553085" y="1223277"/>
                      </a:cubicBezTo>
                      <a:close/>
                      <a:moveTo>
                        <a:pt x="1121148" y="1222551"/>
                      </a:moveTo>
                      <a:cubicBezTo>
                        <a:pt x="1029859" y="1290973"/>
                        <a:pt x="940021" y="1358124"/>
                        <a:pt x="849095" y="1426001"/>
                      </a:cubicBezTo>
                      <a:cubicBezTo>
                        <a:pt x="961800" y="1503135"/>
                        <a:pt x="1073235" y="1579542"/>
                        <a:pt x="1185940" y="1656856"/>
                      </a:cubicBezTo>
                      <a:cubicBezTo>
                        <a:pt x="1164161" y="1511665"/>
                        <a:pt x="1142746" y="1367925"/>
                        <a:pt x="1121148" y="1222551"/>
                      </a:cubicBezTo>
                      <a:close/>
                      <a:moveTo>
                        <a:pt x="803178" y="1009119"/>
                      </a:moveTo>
                      <a:cubicBezTo>
                        <a:pt x="724956" y="1070463"/>
                        <a:pt x="648367" y="1130354"/>
                        <a:pt x="570690" y="1191335"/>
                      </a:cubicBezTo>
                      <a:cubicBezTo>
                        <a:pt x="650001" y="1191335"/>
                        <a:pt x="727315" y="1191335"/>
                        <a:pt x="805901" y="1191335"/>
                      </a:cubicBezTo>
                      <a:cubicBezTo>
                        <a:pt x="804993" y="1130899"/>
                        <a:pt x="804086" y="1070826"/>
                        <a:pt x="803178" y="1009119"/>
                      </a:cubicBezTo>
                      <a:close/>
                      <a:moveTo>
                        <a:pt x="833305" y="992422"/>
                      </a:moveTo>
                      <a:cubicBezTo>
                        <a:pt x="834394" y="1059936"/>
                        <a:pt x="835483" y="1125636"/>
                        <a:pt x="836572" y="1191154"/>
                      </a:cubicBezTo>
                      <a:cubicBezTo>
                        <a:pt x="920421" y="1191154"/>
                        <a:pt x="1003180" y="1191154"/>
                        <a:pt x="1087391" y="1191154"/>
                      </a:cubicBezTo>
                      <a:cubicBezTo>
                        <a:pt x="1002272" y="1124547"/>
                        <a:pt x="918424" y="1059029"/>
                        <a:pt x="833305" y="992422"/>
                      </a:cubicBezTo>
                      <a:close/>
                      <a:moveTo>
                        <a:pt x="1055404" y="817761"/>
                      </a:moveTo>
                      <a:cubicBezTo>
                        <a:pt x="1051910" y="816514"/>
                        <a:pt x="1047464" y="817648"/>
                        <a:pt x="1042745" y="821277"/>
                      </a:cubicBezTo>
                      <a:cubicBezTo>
                        <a:pt x="1023507" y="836341"/>
                        <a:pt x="1004269" y="851405"/>
                        <a:pt x="985031" y="866468"/>
                      </a:cubicBezTo>
                      <a:cubicBezTo>
                        <a:pt x="941473" y="900770"/>
                        <a:pt x="897916" y="934890"/>
                        <a:pt x="853269" y="969918"/>
                      </a:cubicBezTo>
                      <a:cubicBezTo>
                        <a:pt x="940384" y="1037976"/>
                        <a:pt x="1026411" y="1105309"/>
                        <a:pt x="1113707" y="1173549"/>
                      </a:cubicBezTo>
                      <a:cubicBezTo>
                        <a:pt x="1108625" y="1138521"/>
                        <a:pt x="1103907" y="1105490"/>
                        <a:pt x="1099007" y="1072459"/>
                      </a:cubicBezTo>
                      <a:cubicBezTo>
                        <a:pt x="1092654" y="1029628"/>
                        <a:pt x="1086121" y="986615"/>
                        <a:pt x="1079587" y="943783"/>
                      </a:cubicBezTo>
                      <a:cubicBezTo>
                        <a:pt x="1073779" y="905307"/>
                        <a:pt x="1068335" y="866831"/>
                        <a:pt x="1062346" y="828537"/>
                      </a:cubicBezTo>
                      <a:cubicBezTo>
                        <a:pt x="1061439" y="822639"/>
                        <a:pt x="1058898" y="819009"/>
                        <a:pt x="1055404" y="817761"/>
                      </a:cubicBezTo>
                      <a:close/>
                      <a:moveTo>
                        <a:pt x="576134" y="791513"/>
                      </a:moveTo>
                      <a:cubicBezTo>
                        <a:pt x="563067" y="921460"/>
                        <a:pt x="550181" y="1049773"/>
                        <a:pt x="537114" y="1179357"/>
                      </a:cubicBezTo>
                      <a:cubicBezTo>
                        <a:pt x="539292" y="1178086"/>
                        <a:pt x="540199" y="1177723"/>
                        <a:pt x="540744" y="1177179"/>
                      </a:cubicBezTo>
                      <a:cubicBezTo>
                        <a:pt x="625863" y="1110391"/>
                        <a:pt x="710981" y="1043602"/>
                        <a:pt x="796100" y="976996"/>
                      </a:cubicBezTo>
                      <a:cubicBezTo>
                        <a:pt x="804449" y="970462"/>
                        <a:pt x="804449" y="969918"/>
                        <a:pt x="796100" y="963384"/>
                      </a:cubicBezTo>
                      <a:cubicBezTo>
                        <a:pt x="736934" y="916923"/>
                        <a:pt x="677587" y="870643"/>
                        <a:pt x="618240" y="824181"/>
                      </a:cubicBezTo>
                      <a:cubicBezTo>
                        <a:pt x="604628" y="813473"/>
                        <a:pt x="590835" y="802947"/>
                        <a:pt x="576134" y="791513"/>
                      </a:cubicBezTo>
                      <a:close/>
                      <a:moveTo>
                        <a:pt x="832035" y="779716"/>
                      </a:moveTo>
                      <a:cubicBezTo>
                        <a:pt x="832035" y="836160"/>
                        <a:pt x="832035" y="891151"/>
                        <a:pt x="832035" y="948865"/>
                      </a:cubicBezTo>
                      <a:lnTo>
                        <a:pt x="1031534" y="792496"/>
                      </a:lnTo>
                      <a:lnTo>
                        <a:pt x="1031242" y="791569"/>
                      </a:lnTo>
                      <a:lnTo>
                        <a:pt x="1035405" y="783570"/>
                      </a:lnTo>
                      <a:close/>
                      <a:moveTo>
                        <a:pt x="607714" y="775723"/>
                      </a:moveTo>
                      <a:cubicBezTo>
                        <a:pt x="607532" y="776449"/>
                        <a:pt x="607532" y="776994"/>
                        <a:pt x="607351" y="777720"/>
                      </a:cubicBezTo>
                      <a:cubicBezTo>
                        <a:pt x="671598" y="827993"/>
                        <a:pt x="735845" y="878265"/>
                        <a:pt x="800637" y="928901"/>
                      </a:cubicBezTo>
                      <a:cubicBezTo>
                        <a:pt x="800637" y="878810"/>
                        <a:pt x="800637" y="829626"/>
                        <a:pt x="800637" y="779353"/>
                      </a:cubicBezTo>
                      <a:cubicBezTo>
                        <a:pt x="735119" y="778083"/>
                        <a:pt x="671417" y="776812"/>
                        <a:pt x="607714" y="775723"/>
                      </a:cubicBezTo>
                      <a:close/>
                      <a:moveTo>
                        <a:pt x="796931" y="594770"/>
                      </a:moveTo>
                      <a:cubicBezTo>
                        <a:pt x="732637" y="645191"/>
                        <a:pt x="669686" y="694418"/>
                        <a:pt x="605840" y="744540"/>
                      </a:cubicBezTo>
                      <a:cubicBezTo>
                        <a:pt x="671029" y="744540"/>
                        <a:pt x="734576" y="744540"/>
                        <a:pt x="799169" y="744540"/>
                      </a:cubicBezTo>
                      <a:cubicBezTo>
                        <a:pt x="798423" y="694866"/>
                        <a:pt x="797677" y="645489"/>
                        <a:pt x="796931" y="594770"/>
                      </a:cubicBezTo>
                      <a:close/>
                      <a:moveTo>
                        <a:pt x="821693" y="581046"/>
                      </a:moveTo>
                      <a:cubicBezTo>
                        <a:pt x="822588" y="636538"/>
                        <a:pt x="823483" y="690540"/>
                        <a:pt x="824378" y="744391"/>
                      </a:cubicBezTo>
                      <a:cubicBezTo>
                        <a:pt x="893297" y="744391"/>
                        <a:pt x="961320" y="744391"/>
                        <a:pt x="1030536" y="744391"/>
                      </a:cubicBezTo>
                      <a:cubicBezTo>
                        <a:pt x="960574" y="689645"/>
                        <a:pt x="891656" y="635793"/>
                        <a:pt x="821693" y="581046"/>
                      </a:cubicBezTo>
                      <a:close/>
                      <a:moveTo>
                        <a:pt x="1004245" y="437486"/>
                      </a:moveTo>
                      <a:cubicBezTo>
                        <a:pt x="1001373" y="436461"/>
                        <a:pt x="997719" y="437393"/>
                        <a:pt x="993840" y="440376"/>
                      </a:cubicBezTo>
                      <a:cubicBezTo>
                        <a:pt x="978027" y="452757"/>
                        <a:pt x="962215" y="465139"/>
                        <a:pt x="946402" y="477520"/>
                      </a:cubicBezTo>
                      <a:cubicBezTo>
                        <a:pt x="910601" y="505714"/>
                        <a:pt x="874799" y="533758"/>
                        <a:pt x="838102" y="562549"/>
                      </a:cubicBezTo>
                      <a:cubicBezTo>
                        <a:pt x="909705" y="618489"/>
                        <a:pt x="980414" y="673832"/>
                        <a:pt x="1052166" y="729921"/>
                      </a:cubicBezTo>
                      <a:cubicBezTo>
                        <a:pt x="1047989" y="701130"/>
                        <a:pt x="1044111" y="673981"/>
                        <a:pt x="1040084" y="646831"/>
                      </a:cubicBezTo>
                      <a:cubicBezTo>
                        <a:pt x="1034862" y="611627"/>
                        <a:pt x="1029492" y="576273"/>
                        <a:pt x="1024122" y="541068"/>
                      </a:cubicBezTo>
                      <a:cubicBezTo>
                        <a:pt x="1019348" y="509443"/>
                        <a:pt x="1014873" y="477818"/>
                        <a:pt x="1009951" y="446343"/>
                      </a:cubicBezTo>
                      <a:cubicBezTo>
                        <a:pt x="1009205" y="441495"/>
                        <a:pt x="1007117" y="438511"/>
                        <a:pt x="1004245" y="437486"/>
                      </a:cubicBezTo>
                      <a:close/>
                      <a:moveTo>
                        <a:pt x="610315" y="415911"/>
                      </a:moveTo>
                      <a:cubicBezTo>
                        <a:pt x="599575" y="522720"/>
                        <a:pt x="588983" y="628185"/>
                        <a:pt x="578243" y="734695"/>
                      </a:cubicBezTo>
                      <a:cubicBezTo>
                        <a:pt x="580033" y="733650"/>
                        <a:pt x="580778" y="733352"/>
                        <a:pt x="581226" y="732905"/>
                      </a:cubicBezTo>
                      <a:cubicBezTo>
                        <a:pt x="651189" y="678009"/>
                        <a:pt x="721151" y="623113"/>
                        <a:pt x="791113" y="568367"/>
                      </a:cubicBezTo>
                      <a:cubicBezTo>
                        <a:pt x="797975" y="562996"/>
                        <a:pt x="797975" y="562549"/>
                        <a:pt x="791113" y="557179"/>
                      </a:cubicBezTo>
                      <a:cubicBezTo>
                        <a:pt x="742482" y="518991"/>
                        <a:pt x="693703" y="480951"/>
                        <a:pt x="644923" y="442763"/>
                      </a:cubicBezTo>
                      <a:cubicBezTo>
                        <a:pt x="633735" y="433961"/>
                        <a:pt x="622398" y="425309"/>
                        <a:pt x="610315" y="415911"/>
                      </a:cubicBezTo>
                      <a:close/>
                      <a:moveTo>
                        <a:pt x="1030322" y="412680"/>
                      </a:moveTo>
                      <a:lnTo>
                        <a:pt x="1030686" y="414569"/>
                      </a:lnTo>
                      <a:cubicBezTo>
                        <a:pt x="1037100" y="460216"/>
                        <a:pt x="1044111" y="505714"/>
                        <a:pt x="1050973" y="551361"/>
                      </a:cubicBezTo>
                      <a:cubicBezTo>
                        <a:pt x="1056790" y="589847"/>
                        <a:pt x="1062608" y="628335"/>
                        <a:pt x="1068427" y="666821"/>
                      </a:cubicBezTo>
                      <a:cubicBezTo>
                        <a:pt x="1072006" y="691136"/>
                        <a:pt x="1075736" y="715302"/>
                        <a:pt x="1079316" y="739618"/>
                      </a:cubicBezTo>
                      <a:cubicBezTo>
                        <a:pt x="1079465" y="740811"/>
                        <a:pt x="1079167" y="742900"/>
                        <a:pt x="1079763" y="743198"/>
                      </a:cubicBezTo>
                      <a:lnTo>
                        <a:pt x="1080791" y="744748"/>
                      </a:lnTo>
                      <a:lnTo>
                        <a:pt x="1476534" y="412680"/>
                      </a:lnTo>
                      <a:close/>
                      <a:moveTo>
                        <a:pt x="820649" y="412680"/>
                      </a:moveTo>
                      <a:lnTo>
                        <a:pt x="820649" y="545245"/>
                      </a:lnTo>
                      <a:lnTo>
                        <a:pt x="989779" y="412680"/>
                      </a:lnTo>
                      <a:close/>
                      <a:moveTo>
                        <a:pt x="646336" y="412680"/>
                      </a:moveTo>
                      <a:lnTo>
                        <a:pt x="794842" y="528836"/>
                      </a:lnTo>
                      <a:lnTo>
                        <a:pt x="794842" y="412680"/>
                      </a:lnTo>
                      <a:close/>
                      <a:moveTo>
                        <a:pt x="171855" y="412680"/>
                      </a:moveTo>
                      <a:lnTo>
                        <a:pt x="553095" y="732578"/>
                      </a:lnTo>
                      <a:lnTo>
                        <a:pt x="562729" y="639075"/>
                      </a:lnTo>
                      <a:cubicBezTo>
                        <a:pt x="565414" y="612671"/>
                        <a:pt x="567950" y="586267"/>
                        <a:pt x="570635" y="559864"/>
                      </a:cubicBezTo>
                      <a:cubicBezTo>
                        <a:pt x="573917" y="527344"/>
                        <a:pt x="577348" y="494675"/>
                        <a:pt x="580630" y="462155"/>
                      </a:cubicBezTo>
                      <a:lnTo>
                        <a:pt x="585568" y="412680"/>
                      </a:lnTo>
                      <a:close/>
                      <a:moveTo>
                        <a:pt x="789920" y="135167"/>
                      </a:moveTo>
                      <a:cubicBezTo>
                        <a:pt x="736814" y="215721"/>
                        <a:pt x="683708" y="296274"/>
                        <a:pt x="630156" y="377723"/>
                      </a:cubicBezTo>
                      <a:cubicBezTo>
                        <a:pt x="685648" y="378767"/>
                        <a:pt x="739798" y="379662"/>
                        <a:pt x="794395" y="380706"/>
                      </a:cubicBezTo>
                      <a:cubicBezTo>
                        <a:pt x="793350" y="298512"/>
                        <a:pt x="792455" y="217063"/>
                        <a:pt x="791411" y="135764"/>
                      </a:cubicBezTo>
                      <a:cubicBezTo>
                        <a:pt x="790964" y="135615"/>
                        <a:pt x="790368" y="135466"/>
                        <a:pt x="789920" y="135167"/>
                      </a:cubicBezTo>
                      <a:close/>
                      <a:moveTo>
                        <a:pt x="818262" y="127261"/>
                      </a:moveTo>
                      <a:cubicBezTo>
                        <a:pt x="817666" y="127411"/>
                        <a:pt x="817069" y="127411"/>
                        <a:pt x="816622" y="127559"/>
                      </a:cubicBezTo>
                      <a:cubicBezTo>
                        <a:pt x="817517" y="211842"/>
                        <a:pt x="818561" y="296126"/>
                        <a:pt x="819456" y="381303"/>
                      </a:cubicBezTo>
                      <a:cubicBezTo>
                        <a:pt x="876291" y="382198"/>
                        <a:pt x="932231" y="383243"/>
                        <a:pt x="989513" y="384138"/>
                      </a:cubicBezTo>
                      <a:cubicBezTo>
                        <a:pt x="931634" y="297319"/>
                        <a:pt x="874948" y="212290"/>
                        <a:pt x="818262" y="127261"/>
                      </a:cubicBezTo>
                      <a:close/>
                      <a:moveTo>
                        <a:pt x="762323" y="118161"/>
                      </a:moveTo>
                      <a:cubicBezTo>
                        <a:pt x="727715" y="118460"/>
                        <a:pt x="693256" y="118609"/>
                        <a:pt x="658647" y="118908"/>
                      </a:cubicBezTo>
                      <a:cubicBezTo>
                        <a:pt x="652979" y="118908"/>
                        <a:pt x="645520" y="117267"/>
                        <a:pt x="642089" y="120101"/>
                      </a:cubicBezTo>
                      <a:cubicBezTo>
                        <a:pt x="638807" y="122786"/>
                        <a:pt x="639702" y="130543"/>
                        <a:pt x="638807" y="135914"/>
                      </a:cubicBezTo>
                      <a:cubicBezTo>
                        <a:pt x="638807" y="136212"/>
                        <a:pt x="638658" y="136361"/>
                        <a:pt x="638658" y="136659"/>
                      </a:cubicBezTo>
                      <a:cubicBezTo>
                        <a:pt x="635376" y="168732"/>
                        <a:pt x="632094" y="200804"/>
                        <a:pt x="628812" y="232876"/>
                      </a:cubicBezTo>
                      <a:cubicBezTo>
                        <a:pt x="625978" y="260772"/>
                        <a:pt x="623144" y="288666"/>
                        <a:pt x="620310" y="316562"/>
                      </a:cubicBezTo>
                      <a:cubicBezTo>
                        <a:pt x="619116" y="327899"/>
                        <a:pt x="618221" y="339236"/>
                        <a:pt x="617028" y="350424"/>
                      </a:cubicBezTo>
                      <a:cubicBezTo>
                        <a:pt x="617475" y="350574"/>
                        <a:pt x="617923" y="350574"/>
                        <a:pt x="618371" y="350723"/>
                      </a:cubicBezTo>
                      <a:cubicBezTo>
                        <a:pt x="669239" y="273749"/>
                        <a:pt x="719957" y="196627"/>
                        <a:pt x="771720" y="118161"/>
                      </a:cubicBezTo>
                      <a:cubicBezTo>
                        <a:pt x="767544" y="118161"/>
                        <a:pt x="765007" y="118161"/>
                        <a:pt x="762323" y="118161"/>
                      </a:cubicBezTo>
                      <a:close/>
                      <a:moveTo>
                        <a:pt x="954457" y="116819"/>
                      </a:moveTo>
                      <a:cubicBezTo>
                        <a:pt x="931932" y="117117"/>
                        <a:pt x="909258" y="117267"/>
                        <a:pt x="886733" y="117416"/>
                      </a:cubicBezTo>
                      <a:cubicBezTo>
                        <a:pt x="872264" y="117416"/>
                        <a:pt x="857644" y="117416"/>
                        <a:pt x="841384" y="117416"/>
                      </a:cubicBezTo>
                      <a:cubicBezTo>
                        <a:pt x="892700" y="194688"/>
                        <a:pt x="943121" y="270170"/>
                        <a:pt x="993392" y="345800"/>
                      </a:cubicBezTo>
                      <a:cubicBezTo>
                        <a:pt x="993840" y="345651"/>
                        <a:pt x="994138" y="345502"/>
                        <a:pt x="994585" y="345352"/>
                      </a:cubicBezTo>
                      <a:cubicBezTo>
                        <a:pt x="992945" y="332971"/>
                        <a:pt x="991303" y="320590"/>
                        <a:pt x="989513" y="308208"/>
                      </a:cubicBezTo>
                      <a:cubicBezTo>
                        <a:pt x="980265" y="246600"/>
                        <a:pt x="970867" y="184842"/>
                        <a:pt x="961767" y="123233"/>
                      </a:cubicBezTo>
                      <a:cubicBezTo>
                        <a:pt x="961021" y="118013"/>
                        <a:pt x="959231" y="116819"/>
                        <a:pt x="954457" y="116819"/>
                      </a:cubicBezTo>
                      <a:close/>
                      <a:moveTo>
                        <a:pt x="686185" y="0"/>
                      </a:moveTo>
                      <a:lnTo>
                        <a:pt x="934104" y="0"/>
                      </a:lnTo>
                      <a:cubicBezTo>
                        <a:pt x="954339" y="0"/>
                        <a:pt x="970742" y="16403"/>
                        <a:pt x="970742" y="36638"/>
                      </a:cubicBezTo>
                      <a:lnTo>
                        <a:pt x="961098" y="59922"/>
                      </a:lnTo>
                      <a:lnTo>
                        <a:pt x="1051055" y="59922"/>
                      </a:lnTo>
                      <a:cubicBezTo>
                        <a:pt x="1063680" y="59922"/>
                        <a:pt x="1073915" y="70157"/>
                        <a:pt x="1073915" y="82782"/>
                      </a:cubicBezTo>
                      <a:lnTo>
                        <a:pt x="1073914" y="82782"/>
                      </a:lnTo>
                      <a:cubicBezTo>
                        <a:pt x="1073914" y="95407"/>
                        <a:pt x="1063679" y="105642"/>
                        <a:pt x="1051054" y="105642"/>
                      </a:cubicBezTo>
                      <a:lnTo>
                        <a:pt x="984543" y="105642"/>
                      </a:lnTo>
                      <a:lnTo>
                        <a:pt x="1025912" y="382944"/>
                      </a:lnTo>
                      <a:cubicBezTo>
                        <a:pt x="1027254" y="382795"/>
                        <a:pt x="1028447" y="382646"/>
                        <a:pt x="1029492" y="382348"/>
                      </a:cubicBezTo>
                      <a:cubicBezTo>
                        <a:pt x="1029492" y="382944"/>
                        <a:pt x="1029791" y="383541"/>
                        <a:pt x="1029641" y="383839"/>
                      </a:cubicBezTo>
                      <a:lnTo>
                        <a:pt x="1029470" y="385248"/>
                      </a:lnTo>
                      <a:lnTo>
                        <a:pt x="1157032" y="385248"/>
                      </a:lnTo>
                      <a:lnTo>
                        <a:pt x="1157032" y="310832"/>
                      </a:lnTo>
                      <a:lnTo>
                        <a:pt x="1126536" y="310832"/>
                      </a:lnTo>
                      <a:cubicBezTo>
                        <a:pt x="1121486" y="310832"/>
                        <a:pt x="1117392" y="306738"/>
                        <a:pt x="1117392" y="301688"/>
                      </a:cubicBezTo>
                      <a:cubicBezTo>
                        <a:pt x="1117392" y="296638"/>
                        <a:pt x="1121486" y="292544"/>
                        <a:pt x="1126536" y="292544"/>
                      </a:cubicBezTo>
                      <a:lnTo>
                        <a:pt x="1157032" y="292544"/>
                      </a:lnTo>
                      <a:lnTo>
                        <a:pt x="1157032" y="282034"/>
                      </a:lnTo>
                      <a:lnTo>
                        <a:pt x="1126536" y="282034"/>
                      </a:lnTo>
                      <a:cubicBezTo>
                        <a:pt x="1121486" y="282034"/>
                        <a:pt x="1117392" y="277940"/>
                        <a:pt x="1117392" y="272890"/>
                      </a:cubicBezTo>
                      <a:cubicBezTo>
                        <a:pt x="1117392" y="267840"/>
                        <a:pt x="1121486" y="263746"/>
                        <a:pt x="1126536" y="263746"/>
                      </a:cubicBezTo>
                      <a:lnTo>
                        <a:pt x="1157032" y="263746"/>
                      </a:lnTo>
                      <a:lnTo>
                        <a:pt x="1157032" y="253236"/>
                      </a:lnTo>
                      <a:lnTo>
                        <a:pt x="1126536" y="253236"/>
                      </a:lnTo>
                      <a:cubicBezTo>
                        <a:pt x="1121486" y="253236"/>
                        <a:pt x="1117392" y="249142"/>
                        <a:pt x="1117392" y="244092"/>
                      </a:cubicBezTo>
                      <a:cubicBezTo>
                        <a:pt x="1117392" y="239042"/>
                        <a:pt x="1121486" y="234948"/>
                        <a:pt x="1126536" y="234948"/>
                      </a:cubicBezTo>
                      <a:lnTo>
                        <a:pt x="1157032" y="234948"/>
                      </a:lnTo>
                      <a:lnTo>
                        <a:pt x="1157032" y="219866"/>
                      </a:lnTo>
                      <a:cubicBezTo>
                        <a:pt x="1157032" y="212291"/>
                        <a:pt x="1163173" y="206150"/>
                        <a:pt x="1170748" y="206150"/>
                      </a:cubicBezTo>
                      <a:cubicBezTo>
                        <a:pt x="1178323" y="206150"/>
                        <a:pt x="1184464" y="212291"/>
                        <a:pt x="1184464" y="219866"/>
                      </a:cubicBezTo>
                      <a:lnTo>
                        <a:pt x="1184464" y="234948"/>
                      </a:lnTo>
                      <a:lnTo>
                        <a:pt x="1210556" y="234948"/>
                      </a:lnTo>
                      <a:cubicBezTo>
                        <a:pt x="1215606" y="234948"/>
                        <a:pt x="1219700" y="239042"/>
                        <a:pt x="1219700" y="244092"/>
                      </a:cubicBezTo>
                      <a:cubicBezTo>
                        <a:pt x="1219700" y="249142"/>
                        <a:pt x="1215606" y="253236"/>
                        <a:pt x="1210556" y="253236"/>
                      </a:cubicBezTo>
                      <a:lnTo>
                        <a:pt x="1184464" y="253236"/>
                      </a:lnTo>
                      <a:lnTo>
                        <a:pt x="1184464" y="263746"/>
                      </a:lnTo>
                      <a:lnTo>
                        <a:pt x="1210556" y="263746"/>
                      </a:lnTo>
                      <a:cubicBezTo>
                        <a:pt x="1215606" y="263746"/>
                        <a:pt x="1219700" y="267840"/>
                        <a:pt x="1219700" y="272890"/>
                      </a:cubicBezTo>
                      <a:cubicBezTo>
                        <a:pt x="1219700" y="277940"/>
                        <a:pt x="1215606" y="282034"/>
                        <a:pt x="1210556" y="282034"/>
                      </a:cubicBezTo>
                      <a:lnTo>
                        <a:pt x="1184464" y="282034"/>
                      </a:lnTo>
                      <a:lnTo>
                        <a:pt x="1184464" y="292544"/>
                      </a:lnTo>
                      <a:lnTo>
                        <a:pt x="1210556" y="292544"/>
                      </a:lnTo>
                      <a:cubicBezTo>
                        <a:pt x="1215606" y="292544"/>
                        <a:pt x="1219700" y="296638"/>
                        <a:pt x="1219700" y="301688"/>
                      </a:cubicBezTo>
                      <a:cubicBezTo>
                        <a:pt x="1219700" y="306738"/>
                        <a:pt x="1215606" y="310832"/>
                        <a:pt x="1210556" y="310832"/>
                      </a:cubicBezTo>
                      <a:lnTo>
                        <a:pt x="1184464" y="310832"/>
                      </a:lnTo>
                      <a:lnTo>
                        <a:pt x="1184464" y="385248"/>
                      </a:lnTo>
                      <a:lnTo>
                        <a:pt x="1315794" y="385248"/>
                      </a:lnTo>
                      <a:lnTo>
                        <a:pt x="1315794" y="310832"/>
                      </a:lnTo>
                      <a:lnTo>
                        <a:pt x="1286537" y="310832"/>
                      </a:lnTo>
                      <a:cubicBezTo>
                        <a:pt x="1281487" y="310832"/>
                        <a:pt x="1277393" y="306738"/>
                        <a:pt x="1277393" y="301688"/>
                      </a:cubicBezTo>
                      <a:cubicBezTo>
                        <a:pt x="1277393" y="296638"/>
                        <a:pt x="1281487" y="292544"/>
                        <a:pt x="1286537" y="292544"/>
                      </a:cubicBezTo>
                      <a:lnTo>
                        <a:pt x="1315794" y="292544"/>
                      </a:lnTo>
                      <a:lnTo>
                        <a:pt x="1315794" y="282034"/>
                      </a:lnTo>
                      <a:lnTo>
                        <a:pt x="1286537" y="282034"/>
                      </a:lnTo>
                      <a:cubicBezTo>
                        <a:pt x="1281487" y="282034"/>
                        <a:pt x="1277393" y="277940"/>
                        <a:pt x="1277393" y="272890"/>
                      </a:cubicBezTo>
                      <a:cubicBezTo>
                        <a:pt x="1277393" y="267840"/>
                        <a:pt x="1281487" y="263746"/>
                        <a:pt x="1286537" y="263746"/>
                      </a:cubicBezTo>
                      <a:lnTo>
                        <a:pt x="1315794" y="263746"/>
                      </a:lnTo>
                      <a:lnTo>
                        <a:pt x="1315794" y="253236"/>
                      </a:lnTo>
                      <a:lnTo>
                        <a:pt x="1286537" y="253236"/>
                      </a:lnTo>
                      <a:cubicBezTo>
                        <a:pt x="1281487" y="253236"/>
                        <a:pt x="1277393" y="249142"/>
                        <a:pt x="1277393" y="244092"/>
                      </a:cubicBezTo>
                      <a:cubicBezTo>
                        <a:pt x="1277393" y="239042"/>
                        <a:pt x="1281487" y="234948"/>
                        <a:pt x="1286537" y="234948"/>
                      </a:cubicBezTo>
                      <a:lnTo>
                        <a:pt x="1315794" y="234948"/>
                      </a:lnTo>
                      <a:lnTo>
                        <a:pt x="1315794" y="219866"/>
                      </a:lnTo>
                      <a:cubicBezTo>
                        <a:pt x="1315794" y="212291"/>
                        <a:pt x="1321935" y="206150"/>
                        <a:pt x="1329510" y="206150"/>
                      </a:cubicBezTo>
                      <a:cubicBezTo>
                        <a:pt x="1337085" y="206150"/>
                        <a:pt x="1343226" y="212291"/>
                        <a:pt x="1343226" y="219866"/>
                      </a:cubicBezTo>
                      <a:lnTo>
                        <a:pt x="1343226" y="234948"/>
                      </a:lnTo>
                      <a:lnTo>
                        <a:pt x="1370557" y="234948"/>
                      </a:lnTo>
                      <a:cubicBezTo>
                        <a:pt x="1375607" y="234948"/>
                        <a:pt x="1379701" y="239042"/>
                        <a:pt x="1379701" y="244092"/>
                      </a:cubicBezTo>
                      <a:cubicBezTo>
                        <a:pt x="1379701" y="249142"/>
                        <a:pt x="1375607" y="253236"/>
                        <a:pt x="1370557" y="253236"/>
                      </a:cubicBezTo>
                      <a:lnTo>
                        <a:pt x="1343226" y="253236"/>
                      </a:lnTo>
                      <a:lnTo>
                        <a:pt x="1343226" y="263746"/>
                      </a:lnTo>
                      <a:lnTo>
                        <a:pt x="1370557" y="263746"/>
                      </a:lnTo>
                      <a:cubicBezTo>
                        <a:pt x="1375607" y="263746"/>
                        <a:pt x="1379701" y="267840"/>
                        <a:pt x="1379701" y="272890"/>
                      </a:cubicBezTo>
                      <a:cubicBezTo>
                        <a:pt x="1379701" y="277940"/>
                        <a:pt x="1375607" y="282034"/>
                        <a:pt x="1370557" y="282034"/>
                      </a:cubicBezTo>
                      <a:lnTo>
                        <a:pt x="1343226" y="282034"/>
                      </a:lnTo>
                      <a:lnTo>
                        <a:pt x="1343226" y="292544"/>
                      </a:lnTo>
                      <a:lnTo>
                        <a:pt x="1370557" y="292544"/>
                      </a:lnTo>
                      <a:cubicBezTo>
                        <a:pt x="1375607" y="292544"/>
                        <a:pt x="1379701" y="296638"/>
                        <a:pt x="1379701" y="301688"/>
                      </a:cubicBezTo>
                      <a:cubicBezTo>
                        <a:pt x="1379701" y="306738"/>
                        <a:pt x="1375607" y="310832"/>
                        <a:pt x="1370557" y="310832"/>
                      </a:cubicBezTo>
                      <a:lnTo>
                        <a:pt x="1343226" y="310832"/>
                      </a:lnTo>
                      <a:lnTo>
                        <a:pt x="1343226" y="385248"/>
                      </a:lnTo>
                      <a:lnTo>
                        <a:pt x="1497488" y="385248"/>
                      </a:lnTo>
                      <a:lnTo>
                        <a:pt x="1505347" y="388503"/>
                      </a:lnTo>
                      <a:lnTo>
                        <a:pt x="1505405" y="388454"/>
                      </a:lnTo>
                      <a:cubicBezTo>
                        <a:pt x="1511207" y="383585"/>
                        <a:pt x="1519859" y="384342"/>
                        <a:pt x="1524728" y="390145"/>
                      </a:cubicBezTo>
                      <a:cubicBezTo>
                        <a:pt x="1529597" y="395948"/>
                        <a:pt x="1528840" y="404599"/>
                        <a:pt x="1523038" y="409469"/>
                      </a:cubicBezTo>
                      <a:lnTo>
                        <a:pt x="1085083" y="776956"/>
                      </a:lnTo>
                      <a:lnTo>
                        <a:pt x="1087573" y="789880"/>
                      </a:lnTo>
                      <a:cubicBezTo>
                        <a:pt x="1095377" y="845416"/>
                        <a:pt x="1103907" y="900770"/>
                        <a:pt x="1112255" y="956306"/>
                      </a:cubicBezTo>
                      <a:cubicBezTo>
                        <a:pt x="1119333" y="1003130"/>
                        <a:pt x="1126411" y="1049955"/>
                        <a:pt x="1133490" y="1096779"/>
                      </a:cubicBezTo>
                      <a:cubicBezTo>
                        <a:pt x="1137845" y="1126362"/>
                        <a:pt x="1142383" y="1155763"/>
                        <a:pt x="1146738" y="1185346"/>
                      </a:cubicBezTo>
                      <a:cubicBezTo>
                        <a:pt x="1146920" y="1186798"/>
                        <a:pt x="1146557" y="1189339"/>
                        <a:pt x="1147283" y="1189702"/>
                      </a:cubicBezTo>
                      <a:cubicBezTo>
                        <a:pt x="1160532" y="1195328"/>
                        <a:pt x="1152546" y="1206762"/>
                        <a:pt x="1153816" y="1215292"/>
                      </a:cubicBezTo>
                      <a:cubicBezTo>
                        <a:pt x="1155450" y="1226726"/>
                        <a:pt x="1154542" y="1238522"/>
                        <a:pt x="1156176" y="1249956"/>
                      </a:cubicBezTo>
                      <a:cubicBezTo>
                        <a:pt x="1167247" y="1325093"/>
                        <a:pt x="1178862" y="1400230"/>
                        <a:pt x="1190114" y="1475367"/>
                      </a:cubicBezTo>
                      <a:cubicBezTo>
                        <a:pt x="1199370" y="1536710"/>
                        <a:pt x="1208445" y="1598235"/>
                        <a:pt x="1217701" y="1659579"/>
                      </a:cubicBezTo>
                      <a:cubicBezTo>
                        <a:pt x="1218064" y="1661756"/>
                        <a:pt x="1220605" y="1663753"/>
                        <a:pt x="1221875" y="1665931"/>
                      </a:cubicBezTo>
                      <a:cubicBezTo>
                        <a:pt x="1222964" y="1667746"/>
                        <a:pt x="1224416" y="1669924"/>
                        <a:pt x="1224235" y="1671920"/>
                      </a:cubicBezTo>
                      <a:cubicBezTo>
                        <a:pt x="1221875" y="1709307"/>
                        <a:pt x="1230587" y="1745423"/>
                        <a:pt x="1235668" y="1781903"/>
                      </a:cubicBezTo>
                      <a:cubicBezTo>
                        <a:pt x="1242928" y="1833264"/>
                        <a:pt x="1251095" y="1884444"/>
                        <a:pt x="1258718" y="1935625"/>
                      </a:cubicBezTo>
                      <a:cubicBezTo>
                        <a:pt x="1266340" y="1986260"/>
                        <a:pt x="1273600" y="2037077"/>
                        <a:pt x="1281222" y="2087713"/>
                      </a:cubicBezTo>
                      <a:lnTo>
                        <a:pt x="1286826" y="2124229"/>
                      </a:lnTo>
                      <a:lnTo>
                        <a:pt x="1623061" y="2124229"/>
                      </a:lnTo>
                      <a:lnTo>
                        <a:pt x="1636122" y="2129640"/>
                      </a:lnTo>
                      <a:lnTo>
                        <a:pt x="1640572" y="2129637"/>
                      </a:lnTo>
                      <a:lnTo>
                        <a:pt x="1640572" y="2134176"/>
                      </a:lnTo>
                      <a:lnTo>
                        <a:pt x="1645921" y="2147089"/>
                      </a:lnTo>
                      <a:lnTo>
                        <a:pt x="1645920" y="2147089"/>
                      </a:lnTo>
                      <a:lnTo>
                        <a:pt x="1640572" y="2160000"/>
                      </a:lnTo>
                      <a:lnTo>
                        <a:pt x="1640572" y="2166683"/>
                      </a:lnTo>
                      <a:lnTo>
                        <a:pt x="1630945" y="2166683"/>
                      </a:lnTo>
                      <a:lnTo>
                        <a:pt x="1623060" y="2169949"/>
                      </a:lnTo>
                      <a:lnTo>
                        <a:pt x="22860" y="2169948"/>
                      </a:lnTo>
                      <a:lnTo>
                        <a:pt x="14978" y="2166683"/>
                      </a:lnTo>
                      <a:lnTo>
                        <a:pt x="5349" y="2166683"/>
                      </a:lnTo>
                      <a:lnTo>
                        <a:pt x="5349" y="2160002"/>
                      </a:lnTo>
                      <a:lnTo>
                        <a:pt x="0" y="2147089"/>
                      </a:lnTo>
                      <a:lnTo>
                        <a:pt x="6696" y="2130925"/>
                      </a:lnTo>
                      <a:cubicBezTo>
                        <a:pt x="10833" y="2126788"/>
                        <a:pt x="16548" y="2124229"/>
                        <a:pt x="22860" y="2124229"/>
                      </a:cubicBezTo>
                      <a:lnTo>
                        <a:pt x="410941" y="2124229"/>
                      </a:lnTo>
                      <a:lnTo>
                        <a:pt x="415334" y="2082631"/>
                      </a:lnTo>
                      <a:cubicBezTo>
                        <a:pt x="419509" y="2042159"/>
                        <a:pt x="423683" y="2001505"/>
                        <a:pt x="427676" y="1961033"/>
                      </a:cubicBezTo>
                      <a:cubicBezTo>
                        <a:pt x="430943" y="1928365"/>
                        <a:pt x="433846" y="1895515"/>
                        <a:pt x="437295" y="1862847"/>
                      </a:cubicBezTo>
                      <a:cubicBezTo>
                        <a:pt x="441287" y="1823827"/>
                        <a:pt x="445462" y="1784807"/>
                        <a:pt x="449455" y="1745786"/>
                      </a:cubicBezTo>
                      <a:cubicBezTo>
                        <a:pt x="450906" y="1732538"/>
                        <a:pt x="451995" y="1719289"/>
                        <a:pt x="453447" y="1706221"/>
                      </a:cubicBezTo>
                      <a:cubicBezTo>
                        <a:pt x="454173" y="1699688"/>
                        <a:pt x="454173" y="1693517"/>
                        <a:pt x="444554" y="1691158"/>
                      </a:cubicBezTo>
                      <a:cubicBezTo>
                        <a:pt x="461977" y="1681902"/>
                        <a:pt x="456896" y="1666112"/>
                        <a:pt x="458348" y="1653227"/>
                      </a:cubicBezTo>
                      <a:cubicBezTo>
                        <a:pt x="464700" y="1599869"/>
                        <a:pt x="469600" y="1546329"/>
                        <a:pt x="475045" y="1492971"/>
                      </a:cubicBezTo>
                      <a:cubicBezTo>
                        <a:pt x="479582" y="1447962"/>
                        <a:pt x="483756" y="1402771"/>
                        <a:pt x="488112" y="1357761"/>
                      </a:cubicBezTo>
                      <a:cubicBezTo>
                        <a:pt x="492286" y="1315656"/>
                        <a:pt x="496097" y="1273550"/>
                        <a:pt x="501179" y="1231626"/>
                      </a:cubicBezTo>
                      <a:cubicBezTo>
                        <a:pt x="502450" y="1222007"/>
                        <a:pt x="495190" y="1221099"/>
                        <a:pt x="490834" y="1215473"/>
                      </a:cubicBezTo>
                      <a:cubicBezTo>
                        <a:pt x="506805" y="1209484"/>
                        <a:pt x="504446" y="1195328"/>
                        <a:pt x="505898" y="1182805"/>
                      </a:cubicBezTo>
                      <a:cubicBezTo>
                        <a:pt x="510072" y="1142877"/>
                        <a:pt x="514065" y="1102950"/>
                        <a:pt x="518239" y="1063022"/>
                      </a:cubicBezTo>
                      <a:cubicBezTo>
                        <a:pt x="521506" y="1030898"/>
                        <a:pt x="524591" y="998774"/>
                        <a:pt x="527858" y="966651"/>
                      </a:cubicBezTo>
                      <a:cubicBezTo>
                        <a:pt x="531851" y="927086"/>
                        <a:pt x="536025" y="887340"/>
                        <a:pt x="540018" y="847775"/>
                      </a:cubicBezTo>
                      <a:lnTo>
                        <a:pt x="548341" y="764399"/>
                      </a:lnTo>
                      <a:lnTo>
                        <a:pt x="132037" y="415079"/>
                      </a:lnTo>
                      <a:lnTo>
                        <a:pt x="129621" y="410438"/>
                      </a:lnTo>
                      <a:lnTo>
                        <a:pt x="125334" y="408662"/>
                      </a:lnTo>
                      <a:cubicBezTo>
                        <a:pt x="122852" y="406180"/>
                        <a:pt x="121316" y="402751"/>
                        <a:pt x="121316" y="398964"/>
                      </a:cubicBezTo>
                      <a:cubicBezTo>
                        <a:pt x="121316" y="391389"/>
                        <a:pt x="127457" y="385248"/>
                        <a:pt x="135032" y="385248"/>
                      </a:cubicBezTo>
                      <a:lnTo>
                        <a:pt x="301963" y="385248"/>
                      </a:lnTo>
                      <a:lnTo>
                        <a:pt x="301963" y="319242"/>
                      </a:lnTo>
                      <a:lnTo>
                        <a:pt x="274367" y="319242"/>
                      </a:lnTo>
                      <a:cubicBezTo>
                        <a:pt x="269317" y="319242"/>
                        <a:pt x="265223" y="315148"/>
                        <a:pt x="265223" y="310098"/>
                      </a:cubicBezTo>
                      <a:cubicBezTo>
                        <a:pt x="265223" y="305048"/>
                        <a:pt x="269317" y="300954"/>
                        <a:pt x="274367" y="300954"/>
                      </a:cubicBezTo>
                      <a:lnTo>
                        <a:pt x="301963" y="300954"/>
                      </a:lnTo>
                      <a:lnTo>
                        <a:pt x="301963" y="290444"/>
                      </a:lnTo>
                      <a:lnTo>
                        <a:pt x="274367" y="290444"/>
                      </a:lnTo>
                      <a:cubicBezTo>
                        <a:pt x="269317" y="290444"/>
                        <a:pt x="265223" y="286350"/>
                        <a:pt x="265223" y="281300"/>
                      </a:cubicBezTo>
                      <a:cubicBezTo>
                        <a:pt x="265223" y="276250"/>
                        <a:pt x="269317" y="272156"/>
                        <a:pt x="274367" y="272156"/>
                      </a:cubicBezTo>
                      <a:lnTo>
                        <a:pt x="301963" y="272156"/>
                      </a:lnTo>
                      <a:lnTo>
                        <a:pt x="301963" y="261646"/>
                      </a:lnTo>
                      <a:lnTo>
                        <a:pt x="274367" y="261646"/>
                      </a:lnTo>
                      <a:cubicBezTo>
                        <a:pt x="269317" y="261646"/>
                        <a:pt x="265223" y="257552"/>
                        <a:pt x="265223" y="252502"/>
                      </a:cubicBezTo>
                      <a:cubicBezTo>
                        <a:pt x="265223" y="247452"/>
                        <a:pt x="269317" y="243358"/>
                        <a:pt x="274367" y="243358"/>
                      </a:cubicBezTo>
                      <a:lnTo>
                        <a:pt x="301963" y="243358"/>
                      </a:lnTo>
                      <a:lnTo>
                        <a:pt x="301963" y="219866"/>
                      </a:lnTo>
                      <a:cubicBezTo>
                        <a:pt x="301963" y="212291"/>
                        <a:pt x="308104" y="206150"/>
                        <a:pt x="315679" y="206150"/>
                      </a:cubicBezTo>
                      <a:cubicBezTo>
                        <a:pt x="323254" y="206150"/>
                        <a:pt x="329395" y="212291"/>
                        <a:pt x="329395" y="219866"/>
                      </a:cubicBezTo>
                      <a:lnTo>
                        <a:pt x="329395" y="243358"/>
                      </a:lnTo>
                      <a:lnTo>
                        <a:pt x="358387" y="243358"/>
                      </a:lnTo>
                      <a:cubicBezTo>
                        <a:pt x="363437" y="243358"/>
                        <a:pt x="367531" y="247452"/>
                        <a:pt x="367531" y="252502"/>
                      </a:cubicBezTo>
                      <a:cubicBezTo>
                        <a:pt x="367531" y="257552"/>
                        <a:pt x="363437" y="261646"/>
                        <a:pt x="358387" y="261646"/>
                      </a:cubicBezTo>
                      <a:lnTo>
                        <a:pt x="329395" y="261646"/>
                      </a:lnTo>
                      <a:lnTo>
                        <a:pt x="329395" y="272156"/>
                      </a:lnTo>
                      <a:lnTo>
                        <a:pt x="358387" y="272156"/>
                      </a:lnTo>
                      <a:cubicBezTo>
                        <a:pt x="363437" y="272156"/>
                        <a:pt x="367531" y="276250"/>
                        <a:pt x="367531" y="281300"/>
                      </a:cubicBezTo>
                      <a:cubicBezTo>
                        <a:pt x="367531" y="286350"/>
                        <a:pt x="363437" y="290444"/>
                        <a:pt x="358387" y="290444"/>
                      </a:cubicBezTo>
                      <a:lnTo>
                        <a:pt x="329395" y="290444"/>
                      </a:lnTo>
                      <a:lnTo>
                        <a:pt x="329395" y="300954"/>
                      </a:lnTo>
                      <a:lnTo>
                        <a:pt x="358387" y="300954"/>
                      </a:lnTo>
                      <a:cubicBezTo>
                        <a:pt x="363437" y="300954"/>
                        <a:pt x="367531" y="305048"/>
                        <a:pt x="367531" y="310098"/>
                      </a:cubicBezTo>
                      <a:cubicBezTo>
                        <a:pt x="367531" y="315148"/>
                        <a:pt x="363437" y="319242"/>
                        <a:pt x="358387" y="319242"/>
                      </a:cubicBezTo>
                      <a:lnTo>
                        <a:pt x="329395" y="319242"/>
                      </a:lnTo>
                      <a:lnTo>
                        <a:pt x="329395" y="385248"/>
                      </a:lnTo>
                      <a:lnTo>
                        <a:pt x="447531" y="385248"/>
                      </a:lnTo>
                      <a:lnTo>
                        <a:pt x="447531" y="315782"/>
                      </a:lnTo>
                      <a:lnTo>
                        <a:pt x="417009" y="315782"/>
                      </a:lnTo>
                      <a:cubicBezTo>
                        <a:pt x="411959" y="315782"/>
                        <a:pt x="407865" y="311688"/>
                        <a:pt x="407865" y="306638"/>
                      </a:cubicBezTo>
                      <a:cubicBezTo>
                        <a:pt x="407865" y="301588"/>
                        <a:pt x="411959" y="297494"/>
                        <a:pt x="417009" y="297494"/>
                      </a:cubicBezTo>
                      <a:lnTo>
                        <a:pt x="447531" y="297494"/>
                      </a:lnTo>
                      <a:lnTo>
                        <a:pt x="447531" y="286984"/>
                      </a:lnTo>
                      <a:lnTo>
                        <a:pt x="417009" y="286984"/>
                      </a:lnTo>
                      <a:cubicBezTo>
                        <a:pt x="411959" y="286984"/>
                        <a:pt x="407865" y="282890"/>
                        <a:pt x="407865" y="277840"/>
                      </a:cubicBezTo>
                      <a:cubicBezTo>
                        <a:pt x="407865" y="272790"/>
                        <a:pt x="411959" y="268696"/>
                        <a:pt x="417009" y="268696"/>
                      </a:cubicBezTo>
                      <a:lnTo>
                        <a:pt x="447531" y="268696"/>
                      </a:lnTo>
                      <a:lnTo>
                        <a:pt x="447531" y="258186"/>
                      </a:lnTo>
                      <a:lnTo>
                        <a:pt x="417009" y="258186"/>
                      </a:lnTo>
                      <a:cubicBezTo>
                        <a:pt x="411959" y="258186"/>
                        <a:pt x="407865" y="254092"/>
                        <a:pt x="407865" y="249042"/>
                      </a:cubicBezTo>
                      <a:cubicBezTo>
                        <a:pt x="407865" y="243992"/>
                        <a:pt x="411959" y="239898"/>
                        <a:pt x="417009" y="239898"/>
                      </a:cubicBezTo>
                      <a:lnTo>
                        <a:pt x="447531" y="239898"/>
                      </a:lnTo>
                      <a:lnTo>
                        <a:pt x="447531" y="219866"/>
                      </a:lnTo>
                      <a:cubicBezTo>
                        <a:pt x="447531" y="212291"/>
                        <a:pt x="453672" y="206150"/>
                        <a:pt x="461247" y="206150"/>
                      </a:cubicBezTo>
                      <a:cubicBezTo>
                        <a:pt x="468822" y="206150"/>
                        <a:pt x="474963" y="212291"/>
                        <a:pt x="474963" y="219866"/>
                      </a:cubicBezTo>
                      <a:lnTo>
                        <a:pt x="474963" y="239898"/>
                      </a:lnTo>
                      <a:lnTo>
                        <a:pt x="501029" y="239898"/>
                      </a:lnTo>
                      <a:cubicBezTo>
                        <a:pt x="506079" y="239898"/>
                        <a:pt x="510173" y="243992"/>
                        <a:pt x="510173" y="249042"/>
                      </a:cubicBezTo>
                      <a:cubicBezTo>
                        <a:pt x="510173" y="254092"/>
                        <a:pt x="506079" y="258186"/>
                        <a:pt x="501029" y="258186"/>
                      </a:cubicBezTo>
                      <a:lnTo>
                        <a:pt x="474963" y="258186"/>
                      </a:lnTo>
                      <a:lnTo>
                        <a:pt x="474963" y="268696"/>
                      </a:lnTo>
                      <a:lnTo>
                        <a:pt x="501029" y="268696"/>
                      </a:lnTo>
                      <a:cubicBezTo>
                        <a:pt x="506079" y="268696"/>
                        <a:pt x="510173" y="272790"/>
                        <a:pt x="510173" y="277840"/>
                      </a:cubicBezTo>
                      <a:cubicBezTo>
                        <a:pt x="510173" y="282890"/>
                        <a:pt x="506079" y="286984"/>
                        <a:pt x="501029" y="286984"/>
                      </a:cubicBezTo>
                      <a:lnTo>
                        <a:pt x="474963" y="286984"/>
                      </a:lnTo>
                      <a:lnTo>
                        <a:pt x="474963" y="297494"/>
                      </a:lnTo>
                      <a:lnTo>
                        <a:pt x="501029" y="297494"/>
                      </a:lnTo>
                      <a:cubicBezTo>
                        <a:pt x="506079" y="297494"/>
                        <a:pt x="510173" y="301588"/>
                        <a:pt x="510173" y="306638"/>
                      </a:cubicBezTo>
                      <a:cubicBezTo>
                        <a:pt x="510173" y="311688"/>
                        <a:pt x="506079" y="315782"/>
                        <a:pt x="501029" y="315782"/>
                      </a:cubicBezTo>
                      <a:lnTo>
                        <a:pt x="474963" y="315782"/>
                      </a:lnTo>
                      <a:lnTo>
                        <a:pt x="474963" y="385248"/>
                      </a:lnTo>
                      <a:lnTo>
                        <a:pt x="588306" y="385248"/>
                      </a:lnTo>
                      <a:lnTo>
                        <a:pt x="588536" y="382944"/>
                      </a:lnTo>
                      <a:cubicBezTo>
                        <a:pt x="591818" y="350126"/>
                        <a:pt x="595397" y="317308"/>
                        <a:pt x="598679" y="284490"/>
                      </a:cubicBezTo>
                      <a:cubicBezTo>
                        <a:pt x="601365" y="258385"/>
                        <a:pt x="603752" y="232130"/>
                        <a:pt x="606437" y="206025"/>
                      </a:cubicBezTo>
                      <a:cubicBezTo>
                        <a:pt x="609718" y="173206"/>
                        <a:pt x="613150" y="140388"/>
                        <a:pt x="616580" y="107571"/>
                      </a:cubicBezTo>
                      <a:lnTo>
                        <a:pt x="616580" y="105641"/>
                      </a:lnTo>
                      <a:lnTo>
                        <a:pt x="569236" y="105641"/>
                      </a:lnTo>
                      <a:cubicBezTo>
                        <a:pt x="562924" y="105641"/>
                        <a:pt x="557209" y="103082"/>
                        <a:pt x="553072" y="98945"/>
                      </a:cubicBezTo>
                      <a:lnTo>
                        <a:pt x="546376" y="82781"/>
                      </a:lnTo>
                      <a:lnTo>
                        <a:pt x="553072" y="66617"/>
                      </a:lnTo>
                      <a:cubicBezTo>
                        <a:pt x="557209" y="62481"/>
                        <a:pt x="562924" y="59922"/>
                        <a:pt x="569236" y="59922"/>
                      </a:cubicBezTo>
                      <a:lnTo>
                        <a:pt x="659192" y="59922"/>
                      </a:lnTo>
                      <a:lnTo>
                        <a:pt x="649547" y="36638"/>
                      </a:lnTo>
                      <a:cubicBezTo>
                        <a:pt x="649547" y="16403"/>
                        <a:pt x="665950" y="0"/>
                        <a:pt x="6861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="" xmlns:a16="http://schemas.microsoft.com/office/drawing/2014/main" id="{DA4C74A4-362E-4415-9201-8728BF7DCDE4}"/>
                    </a:ext>
                  </a:extLst>
                </p:cNvPr>
                <p:cNvSpPr/>
                <p:nvPr/>
              </p:nvSpPr>
              <p:spPr>
                <a:xfrm>
                  <a:off x="6896749" y="1773716"/>
                  <a:ext cx="614834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="" xmlns:a16="http://schemas.microsoft.com/office/drawing/2014/main" id="{11D2AB0C-A2D1-4429-B62E-ED42C2B9BA0D}"/>
                    </a:ext>
                  </a:extLst>
                </p:cNvPr>
                <p:cNvSpPr/>
                <p:nvPr/>
              </p:nvSpPr>
              <p:spPr>
                <a:xfrm>
                  <a:off x="7506368" y="2301188"/>
                  <a:ext cx="407810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="" xmlns:a16="http://schemas.microsoft.com/office/drawing/2014/main" id="{D5396099-7ABB-4816-BED6-4A7D51D1B064}"/>
                    </a:ext>
                  </a:extLst>
                </p:cNvPr>
                <p:cNvSpPr/>
                <p:nvPr/>
              </p:nvSpPr>
              <p:spPr>
                <a:xfrm>
                  <a:off x="6981957" y="1784257"/>
                  <a:ext cx="591852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="" xmlns:a16="http://schemas.microsoft.com/office/drawing/2014/main" id="{A2EC1D22-DE7D-4F2C-B700-E5783B6A3F17}"/>
                    </a:ext>
                  </a:extLst>
                </p:cNvPr>
                <p:cNvSpPr/>
                <p:nvPr/>
              </p:nvSpPr>
              <p:spPr>
                <a:xfrm>
                  <a:off x="7560044" y="2311686"/>
                  <a:ext cx="392566" cy="390406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="" xmlns:a16="http://schemas.microsoft.com/office/drawing/2014/main" id="{C093D0CC-7314-4EA5-B50F-19B00821B13F}"/>
                    </a:ext>
                  </a:extLst>
                </p:cNvPr>
                <p:cNvSpPr/>
                <p:nvPr/>
              </p:nvSpPr>
              <p:spPr>
                <a:xfrm>
                  <a:off x="7416615" y="1784214"/>
                  <a:ext cx="387875" cy="54085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="" xmlns:a16="http://schemas.microsoft.com/office/drawing/2014/main" id="{56CE499F-4CF3-4875-9631-4301CA17E891}"/>
                    </a:ext>
                  </a:extLst>
                </p:cNvPr>
                <p:cNvSpPr/>
                <p:nvPr/>
              </p:nvSpPr>
              <p:spPr>
                <a:xfrm>
                  <a:off x="7512112" y="1794756"/>
                  <a:ext cx="327868" cy="526198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="" xmlns:a16="http://schemas.microsoft.com/office/drawing/2014/main" id="{2D6BC206-C261-4D24-84A5-B4A5C6ACDC2D}"/>
                    </a:ext>
                  </a:extLst>
                </p:cNvPr>
                <p:cNvSpPr/>
                <p:nvPr/>
              </p:nvSpPr>
              <p:spPr>
                <a:xfrm>
                  <a:off x="7786303" y="2310455"/>
                  <a:ext cx="262406" cy="388909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="" xmlns:a16="http://schemas.microsoft.com/office/drawing/2014/main" id="{CB2DEEB4-665B-4A9F-A387-7697F1CB86B2}"/>
                    </a:ext>
                  </a:extLst>
                </p:cNvPr>
                <p:cNvSpPr/>
                <p:nvPr/>
              </p:nvSpPr>
              <p:spPr>
                <a:xfrm>
                  <a:off x="7839980" y="2320953"/>
                  <a:ext cx="243208" cy="369955"/>
                </a:xfrm>
                <a:custGeom>
                  <a:avLst/>
                  <a:gdLst>
                    <a:gd name="connsiteX0" fmla="*/ 0 w 619125"/>
                    <a:gd name="connsiteY0" fmla="*/ 0 h 561975"/>
                    <a:gd name="connsiteX1" fmla="*/ 590550 w 619125"/>
                    <a:gd name="connsiteY1" fmla="*/ 561975 h 561975"/>
                    <a:gd name="connsiteX2" fmla="*/ 619125 w 619125"/>
                    <a:gd name="connsiteY2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  <a:gd name="connsiteX0" fmla="*/ 0 w 590550"/>
                    <a:gd name="connsiteY0" fmla="*/ 0 h 561975"/>
                    <a:gd name="connsiteX1" fmla="*/ 590550 w 590550"/>
                    <a:gd name="connsiteY1" fmla="*/ 561975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0550" h="561975">
                      <a:moveTo>
                        <a:pt x="0" y="0"/>
                      </a:moveTo>
                      <a:cubicBezTo>
                        <a:pt x="196850" y="330200"/>
                        <a:pt x="403225" y="498475"/>
                        <a:pt x="590550" y="561975"/>
                      </a:cubicBezTo>
                    </a:path>
                  </a:pathLst>
                </a:cu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4" name="Group 333">
              <a:extLst>
                <a:ext uri="{FF2B5EF4-FFF2-40B4-BE49-F238E27FC236}">
                  <a16:creationId xmlns="" xmlns:a16="http://schemas.microsoft.com/office/drawing/2014/main" id="{52BB4B7C-28B7-486F-A07A-180B23BB38D6}"/>
                </a:ext>
              </a:extLst>
            </p:cNvPr>
            <p:cNvGrpSpPr/>
            <p:nvPr/>
          </p:nvGrpSpPr>
          <p:grpSpPr>
            <a:xfrm>
              <a:off x="6051754" y="2522425"/>
              <a:ext cx="450750" cy="516205"/>
              <a:chOff x="6039439" y="2523241"/>
              <a:chExt cx="450750" cy="516205"/>
            </a:xfrm>
          </p:grpSpPr>
          <p:sp>
            <p:nvSpPr>
              <p:cNvPr id="333" name="Freeform: Shape 332">
                <a:extLst>
                  <a:ext uri="{FF2B5EF4-FFF2-40B4-BE49-F238E27FC236}">
                    <a16:creationId xmlns="" xmlns:a16="http://schemas.microsoft.com/office/drawing/2014/main" id="{D67BB8B6-B9AE-42AC-874B-0BCADAAFB7E5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="" xmlns:a16="http://schemas.microsoft.com/office/drawing/2014/main" id="{65395C84-BF12-40E7-A0AC-5AC3DEA50318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13" name="Freeform: Shape 312">
                  <a:extLst>
                    <a:ext uri="{FF2B5EF4-FFF2-40B4-BE49-F238E27FC236}">
                      <a16:creationId xmlns="" xmlns:a16="http://schemas.microsoft.com/office/drawing/2014/main" id="{B4D76240-527F-4B84-AE63-38B07E15C112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="" xmlns:a16="http://schemas.microsoft.com/office/drawing/2014/main" id="{73AE1DAD-1A08-4216-AC01-76A7D3EB1109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="" xmlns:a16="http://schemas.microsoft.com/office/drawing/2014/main" id="{6B1429CF-2CFD-4FA7-93F4-5F16C02AFC9B}"/>
                </a:ext>
              </a:extLst>
            </p:cNvPr>
            <p:cNvGrpSpPr/>
            <p:nvPr/>
          </p:nvGrpSpPr>
          <p:grpSpPr>
            <a:xfrm>
              <a:off x="6368343" y="2591762"/>
              <a:ext cx="390205" cy="446868"/>
              <a:chOff x="6039439" y="2523241"/>
              <a:chExt cx="450750" cy="516205"/>
            </a:xfrm>
          </p:grpSpPr>
          <p:sp>
            <p:nvSpPr>
              <p:cNvPr id="336" name="Freeform: Shape 335">
                <a:extLst>
                  <a:ext uri="{FF2B5EF4-FFF2-40B4-BE49-F238E27FC236}">
                    <a16:creationId xmlns="" xmlns:a16="http://schemas.microsoft.com/office/drawing/2014/main" id="{39DFF847-E025-4539-BA2D-407D788BE3FA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="" xmlns:a16="http://schemas.microsoft.com/office/drawing/2014/main" id="{6B881F9A-FC37-4261-9C8A-689ABE08FE16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="" xmlns:a16="http://schemas.microsoft.com/office/drawing/2014/main" id="{36EA6A88-664D-4BC6-98E3-4CC0BF5ABE74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="" xmlns:a16="http://schemas.microsoft.com/office/drawing/2014/main" id="{DF824DEA-C317-4E8F-8975-AD74B1A75DB7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="" xmlns:a16="http://schemas.microsoft.com/office/drawing/2014/main" id="{BCDFE66F-3D06-4DF7-991A-9FD06E3320CF}"/>
                </a:ext>
              </a:extLst>
            </p:cNvPr>
            <p:cNvGrpSpPr/>
            <p:nvPr/>
          </p:nvGrpSpPr>
          <p:grpSpPr>
            <a:xfrm>
              <a:off x="6657917" y="2647437"/>
              <a:ext cx="341590" cy="391193"/>
              <a:chOff x="6039439" y="2523241"/>
              <a:chExt cx="450750" cy="516205"/>
            </a:xfrm>
          </p:grpSpPr>
          <p:sp>
            <p:nvSpPr>
              <p:cNvPr id="341" name="Freeform: Shape 340">
                <a:extLst>
                  <a:ext uri="{FF2B5EF4-FFF2-40B4-BE49-F238E27FC236}">
                    <a16:creationId xmlns="" xmlns:a16="http://schemas.microsoft.com/office/drawing/2014/main" id="{2AAA9F38-D494-403E-A44D-CA781EA6900B}"/>
                  </a:ext>
                </a:extLst>
              </p:cNvPr>
              <p:cNvSpPr/>
              <p:nvPr/>
            </p:nvSpPr>
            <p:spPr>
              <a:xfrm>
                <a:off x="6039439" y="2523241"/>
                <a:ext cx="446202" cy="301658"/>
              </a:xfrm>
              <a:custGeom>
                <a:avLst/>
                <a:gdLst>
                  <a:gd name="connsiteX0" fmla="*/ 0 w 446202"/>
                  <a:gd name="connsiteY0" fmla="*/ 47134 h 301658"/>
                  <a:gd name="connsiteX1" fmla="*/ 355076 w 446202"/>
                  <a:gd name="connsiteY1" fmla="*/ 0 h 301658"/>
                  <a:gd name="connsiteX2" fmla="*/ 446202 w 446202"/>
                  <a:gd name="connsiteY2" fmla="*/ 204248 h 301658"/>
                  <a:gd name="connsiteX3" fmla="*/ 69130 w 446202"/>
                  <a:gd name="connsiteY3" fmla="*/ 301658 h 301658"/>
                  <a:gd name="connsiteX4" fmla="*/ 0 w 446202"/>
                  <a:gd name="connsiteY4" fmla="*/ 47134 h 30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202" h="301658">
                    <a:moveTo>
                      <a:pt x="0" y="47134"/>
                    </a:moveTo>
                    <a:lnTo>
                      <a:pt x="355076" y="0"/>
                    </a:lnTo>
                    <a:lnTo>
                      <a:pt x="446202" y="204248"/>
                    </a:lnTo>
                    <a:lnTo>
                      <a:pt x="69130" y="301658"/>
                    </a:lnTo>
                    <a:lnTo>
                      <a:pt x="0" y="47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>
                <a:extLst>
                  <a:ext uri="{FF2B5EF4-FFF2-40B4-BE49-F238E27FC236}">
                    <a16:creationId xmlns="" xmlns:a16="http://schemas.microsoft.com/office/drawing/2014/main" id="{B3D37D85-D9A9-46A8-9ACF-5723ABDC621D}"/>
                  </a:ext>
                </a:extLst>
              </p:cNvPr>
              <p:cNvGrpSpPr/>
              <p:nvPr/>
            </p:nvGrpSpPr>
            <p:grpSpPr>
              <a:xfrm>
                <a:off x="6047071" y="2533597"/>
                <a:ext cx="443118" cy="505849"/>
                <a:chOff x="5313531" y="2427266"/>
                <a:chExt cx="578139" cy="659985"/>
              </a:xfrm>
            </p:grpSpPr>
            <p:sp>
              <p:nvSpPr>
                <p:cNvPr id="343" name="Freeform: Shape 342">
                  <a:extLst>
                    <a:ext uri="{FF2B5EF4-FFF2-40B4-BE49-F238E27FC236}">
                      <a16:creationId xmlns="" xmlns:a16="http://schemas.microsoft.com/office/drawing/2014/main" id="{754C3ED7-5605-4ED3-B92F-AB5CBC532DCA}"/>
                    </a:ext>
                  </a:extLst>
                </p:cNvPr>
                <p:cNvSpPr/>
                <p:nvPr/>
              </p:nvSpPr>
              <p:spPr>
                <a:xfrm rot="21167348">
                  <a:off x="5313531" y="2427266"/>
                  <a:ext cx="578139" cy="363967"/>
                </a:xfrm>
                <a:custGeom>
                  <a:avLst/>
                  <a:gdLst>
                    <a:gd name="connsiteX0" fmla="*/ 399872 w 1082512"/>
                    <a:gd name="connsiteY0" fmla="*/ 310146 h 681495"/>
                    <a:gd name="connsiteX1" fmla="*/ 471073 w 1082512"/>
                    <a:gd name="connsiteY1" fmla="*/ 583914 h 681495"/>
                    <a:gd name="connsiteX2" fmla="*/ 146710 w 1082512"/>
                    <a:gd name="connsiteY2" fmla="*/ 619619 h 681495"/>
                    <a:gd name="connsiteX3" fmla="*/ 109006 w 1082512"/>
                    <a:gd name="connsiteY3" fmla="*/ 327412 h 681495"/>
                    <a:gd name="connsiteX4" fmla="*/ 662410 w 1082512"/>
                    <a:gd name="connsiteY4" fmla="*/ 294562 h 681495"/>
                    <a:gd name="connsiteX5" fmla="*/ 731627 w 1082512"/>
                    <a:gd name="connsiteY5" fmla="*/ 555232 h 681495"/>
                    <a:gd name="connsiteX6" fmla="*/ 516999 w 1082512"/>
                    <a:gd name="connsiteY6" fmla="*/ 578858 h 681495"/>
                    <a:gd name="connsiteX7" fmla="*/ 446394 w 1082512"/>
                    <a:gd name="connsiteY7" fmla="*/ 307385 h 681495"/>
                    <a:gd name="connsiteX8" fmla="*/ 935050 w 1082512"/>
                    <a:gd name="connsiteY8" fmla="*/ 278378 h 681495"/>
                    <a:gd name="connsiteX9" fmla="*/ 1017118 w 1082512"/>
                    <a:gd name="connsiteY9" fmla="*/ 523806 h 681495"/>
                    <a:gd name="connsiteX10" fmla="*/ 777587 w 1082512"/>
                    <a:gd name="connsiteY10" fmla="*/ 550173 h 681495"/>
                    <a:gd name="connsiteX11" fmla="*/ 708980 w 1082512"/>
                    <a:gd name="connsiteY11" fmla="*/ 291797 h 681495"/>
                    <a:gd name="connsiteX12" fmla="*/ 640834 w 1082512"/>
                    <a:gd name="connsiteY12" fmla="*/ 35158 h 681495"/>
                    <a:gd name="connsiteX13" fmla="*/ 853720 w 1082512"/>
                    <a:gd name="connsiteY13" fmla="*/ 35158 h 681495"/>
                    <a:gd name="connsiteX14" fmla="*/ 920033 w 1082512"/>
                    <a:gd name="connsiteY14" fmla="*/ 233470 h 681495"/>
                    <a:gd name="connsiteX15" fmla="*/ 697007 w 1082512"/>
                    <a:gd name="connsiteY15" fmla="*/ 246709 h 681495"/>
                    <a:gd name="connsiteX16" fmla="*/ 375594 w 1082512"/>
                    <a:gd name="connsiteY16" fmla="*/ 35158 h 681495"/>
                    <a:gd name="connsiteX17" fmla="*/ 593530 w 1082512"/>
                    <a:gd name="connsiteY17" fmla="*/ 35158 h 681495"/>
                    <a:gd name="connsiteX18" fmla="*/ 650438 w 1082512"/>
                    <a:gd name="connsiteY18" fmla="*/ 249473 h 681495"/>
                    <a:gd name="connsiteX19" fmla="*/ 434664 w 1082512"/>
                    <a:gd name="connsiteY19" fmla="*/ 262282 h 681495"/>
                    <a:gd name="connsiteX20" fmla="*/ 71295 w 1082512"/>
                    <a:gd name="connsiteY20" fmla="*/ 35158 h 681495"/>
                    <a:gd name="connsiteX21" fmla="*/ 328354 w 1082512"/>
                    <a:gd name="connsiteY21" fmla="*/ 35158 h 681495"/>
                    <a:gd name="connsiteX22" fmla="*/ 388142 w 1082512"/>
                    <a:gd name="connsiteY22" fmla="*/ 265043 h 681495"/>
                    <a:gd name="connsiteX23" fmla="*/ 103141 w 1082512"/>
                    <a:gd name="connsiteY23" fmla="*/ 281961 h 681495"/>
                    <a:gd name="connsiteX24" fmla="*/ 46158 w 1082512"/>
                    <a:gd name="connsiteY24" fmla="*/ 23397 h 681495"/>
                    <a:gd name="connsiteX25" fmla="*/ 125832 w 1082512"/>
                    <a:gd name="connsiteY25" fmla="*/ 640866 h 681495"/>
                    <a:gd name="connsiteX26" fmla="*/ 1045398 w 1082512"/>
                    <a:gd name="connsiteY26" fmla="*/ 539642 h 681495"/>
                    <a:gd name="connsiteX27" fmla="*/ 872772 w 1082512"/>
                    <a:gd name="connsiteY27" fmla="*/ 23397 h 681495"/>
                    <a:gd name="connsiteX28" fmla="*/ 0 w 1082512"/>
                    <a:gd name="connsiteY28" fmla="*/ 0 h 681495"/>
                    <a:gd name="connsiteX29" fmla="*/ 895500 w 1082512"/>
                    <a:gd name="connsiteY29" fmla="*/ 0 h 681495"/>
                    <a:gd name="connsiteX30" fmla="*/ 1082512 w 1082512"/>
                    <a:gd name="connsiteY30" fmla="*/ 559266 h 681495"/>
                    <a:gd name="connsiteX31" fmla="*/ 83171 w 1082512"/>
                    <a:gd name="connsiteY31" fmla="*/ 681495 h 68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082512" h="681495">
                      <a:moveTo>
                        <a:pt x="399872" y="310146"/>
                      </a:moveTo>
                      <a:lnTo>
                        <a:pt x="471073" y="583914"/>
                      </a:lnTo>
                      <a:lnTo>
                        <a:pt x="146710" y="619619"/>
                      </a:lnTo>
                      <a:lnTo>
                        <a:pt x="109006" y="327412"/>
                      </a:lnTo>
                      <a:close/>
                      <a:moveTo>
                        <a:pt x="662410" y="294562"/>
                      </a:moveTo>
                      <a:lnTo>
                        <a:pt x="731627" y="555232"/>
                      </a:lnTo>
                      <a:lnTo>
                        <a:pt x="516999" y="578858"/>
                      </a:lnTo>
                      <a:lnTo>
                        <a:pt x="446394" y="307385"/>
                      </a:lnTo>
                      <a:close/>
                      <a:moveTo>
                        <a:pt x="935050" y="278378"/>
                      </a:moveTo>
                      <a:lnTo>
                        <a:pt x="1017118" y="523806"/>
                      </a:lnTo>
                      <a:lnTo>
                        <a:pt x="777587" y="550173"/>
                      </a:lnTo>
                      <a:lnTo>
                        <a:pt x="708980" y="291797"/>
                      </a:lnTo>
                      <a:close/>
                      <a:moveTo>
                        <a:pt x="640834" y="35158"/>
                      </a:moveTo>
                      <a:lnTo>
                        <a:pt x="853720" y="35158"/>
                      </a:lnTo>
                      <a:lnTo>
                        <a:pt x="920033" y="233470"/>
                      </a:lnTo>
                      <a:lnTo>
                        <a:pt x="697007" y="246709"/>
                      </a:lnTo>
                      <a:close/>
                      <a:moveTo>
                        <a:pt x="375594" y="35158"/>
                      </a:moveTo>
                      <a:lnTo>
                        <a:pt x="593530" y="35158"/>
                      </a:lnTo>
                      <a:lnTo>
                        <a:pt x="650438" y="249473"/>
                      </a:lnTo>
                      <a:lnTo>
                        <a:pt x="434664" y="262282"/>
                      </a:lnTo>
                      <a:close/>
                      <a:moveTo>
                        <a:pt x="71295" y="35158"/>
                      </a:moveTo>
                      <a:lnTo>
                        <a:pt x="328354" y="35158"/>
                      </a:lnTo>
                      <a:lnTo>
                        <a:pt x="388142" y="265043"/>
                      </a:lnTo>
                      <a:lnTo>
                        <a:pt x="103141" y="281961"/>
                      </a:lnTo>
                      <a:close/>
                      <a:moveTo>
                        <a:pt x="46158" y="23397"/>
                      </a:moveTo>
                      <a:lnTo>
                        <a:pt x="125832" y="640866"/>
                      </a:lnTo>
                      <a:lnTo>
                        <a:pt x="1045398" y="539642"/>
                      </a:lnTo>
                      <a:lnTo>
                        <a:pt x="872772" y="23397"/>
                      </a:lnTo>
                      <a:close/>
                      <a:moveTo>
                        <a:pt x="0" y="0"/>
                      </a:moveTo>
                      <a:lnTo>
                        <a:pt x="895500" y="0"/>
                      </a:lnTo>
                      <a:lnTo>
                        <a:pt x="1082512" y="559266"/>
                      </a:lnTo>
                      <a:lnTo>
                        <a:pt x="83171" y="6814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="" xmlns:a16="http://schemas.microsoft.com/office/drawing/2014/main" id="{3E286AEA-515B-4293-B197-12F237989AED}"/>
                    </a:ext>
                  </a:extLst>
                </p:cNvPr>
                <p:cNvSpPr/>
                <p:nvPr/>
              </p:nvSpPr>
              <p:spPr>
                <a:xfrm>
                  <a:off x="5584516" y="2753923"/>
                  <a:ext cx="76595" cy="33332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aphic 44">
              <a:extLst>
                <a:ext uri="{FF2B5EF4-FFF2-40B4-BE49-F238E27FC236}">
                  <a16:creationId xmlns="" xmlns:a16="http://schemas.microsoft.com/office/drawing/2014/main" id="{1A073040-7F3F-407A-97D8-C89A91B38318}"/>
                </a:ext>
              </a:extLst>
            </p:cNvPr>
            <p:cNvGrpSpPr/>
            <p:nvPr/>
          </p:nvGrpSpPr>
          <p:grpSpPr>
            <a:xfrm>
              <a:off x="4565163" y="2042810"/>
              <a:ext cx="552236" cy="1036346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762CEA8B-B025-41A3-9DD6-0776E0D3759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C17FB587-1F4F-4C8F-BC5F-EB3A55FF2F1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56317DEA-9FD1-46F6-AE9E-C8217E92C2A9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44">
              <a:extLst>
                <a:ext uri="{FF2B5EF4-FFF2-40B4-BE49-F238E27FC236}">
                  <a16:creationId xmlns="" xmlns:a16="http://schemas.microsoft.com/office/drawing/2014/main" id="{EC78BFA3-06E2-49E9-B6C1-584B7FC05DCE}"/>
                </a:ext>
              </a:extLst>
            </p:cNvPr>
            <p:cNvGrpSpPr/>
            <p:nvPr/>
          </p:nvGrpSpPr>
          <p:grpSpPr>
            <a:xfrm>
              <a:off x="3897923" y="1157375"/>
              <a:ext cx="1006670" cy="1889153"/>
              <a:chOff x="2570741" y="896446"/>
              <a:chExt cx="1215775" cy="2281567"/>
            </a:xfrm>
            <a:solidFill>
              <a:schemeClr val="accent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ABD907D6-EE8C-4596-90FB-42E17C4BB064}"/>
                  </a:ext>
                </a:extLst>
              </p:cNvPr>
              <p:cNvSpPr/>
              <p:nvPr/>
            </p:nvSpPr>
            <p:spPr>
              <a:xfrm>
                <a:off x="2584918" y="896465"/>
                <a:ext cx="1199868" cy="2281567"/>
              </a:xfrm>
              <a:custGeom>
                <a:avLst/>
                <a:gdLst>
                  <a:gd name="connsiteX0" fmla="*/ 680973 w 1199867"/>
                  <a:gd name="connsiteY0" fmla="*/ 2282003 h 2281567"/>
                  <a:gd name="connsiteX1" fmla="*/ 687336 w 1199867"/>
                  <a:gd name="connsiteY1" fmla="*/ 2096796 h 2281567"/>
                  <a:gd name="connsiteX2" fmla="*/ 693472 w 1199867"/>
                  <a:gd name="connsiteY2" fmla="*/ 1922269 h 2281567"/>
                  <a:gd name="connsiteX3" fmla="*/ 701880 w 1199867"/>
                  <a:gd name="connsiteY3" fmla="*/ 1694340 h 2281567"/>
                  <a:gd name="connsiteX4" fmla="*/ 709607 w 1199867"/>
                  <a:gd name="connsiteY4" fmla="*/ 1472546 h 2281567"/>
                  <a:gd name="connsiteX5" fmla="*/ 719833 w 1199867"/>
                  <a:gd name="connsiteY5" fmla="*/ 1239390 h 2281567"/>
                  <a:gd name="connsiteX6" fmla="*/ 729377 w 1199867"/>
                  <a:gd name="connsiteY6" fmla="*/ 1058728 h 2281567"/>
                  <a:gd name="connsiteX7" fmla="*/ 740740 w 1199867"/>
                  <a:gd name="connsiteY7" fmla="*/ 851478 h 2281567"/>
                  <a:gd name="connsiteX8" fmla="*/ 721651 w 1199867"/>
                  <a:gd name="connsiteY8" fmla="*/ 836480 h 2281567"/>
                  <a:gd name="connsiteX9" fmla="*/ 648023 w 1199867"/>
                  <a:gd name="connsiteY9" fmla="*/ 817846 h 2281567"/>
                  <a:gd name="connsiteX10" fmla="*/ 643250 w 1199867"/>
                  <a:gd name="connsiteY10" fmla="*/ 806710 h 2281567"/>
                  <a:gd name="connsiteX11" fmla="*/ 647114 w 1199867"/>
                  <a:gd name="connsiteY11" fmla="*/ 783304 h 2281567"/>
                  <a:gd name="connsiteX12" fmla="*/ 668929 w 1199867"/>
                  <a:gd name="connsiteY12" fmla="*/ 722174 h 2281567"/>
                  <a:gd name="connsiteX13" fmla="*/ 694836 w 1199867"/>
                  <a:gd name="connsiteY13" fmla="*/ 709676 h 2281567"/>
                  <a:gd name="connsiteX14" fmla="*/ 722560 w 1199867"/>
                  <a:gd name="connsiteY14" fmla="*/ 726946 h 2281567"/>
                  <a:gd name="connsiteX15" fmla="*/ 734377 w 1199867"/>
                  <a:gd name="connsiteY15" fmla="*/ 729219 h 2281567"/>
                  <a:gd name="connsiteX16" fmla="*/ 774827 w 1199867"/>
                  <a:gd name="connsiteY16" fmla="*/ 715811 h 2281567"/>
                  <a:gd name="connsiteX17" fmla="*/ 776645 w 1199867"/>
                  <a:gd name="connsiteY17" fmla="*/ 706949 h 2281567"/>
                  <a:gd name="connsiteX18" fmla="*/ 747330 w 1199867"/>
                  <a:gd name="connsiteY18" fmla="*/ 685360 h 2281567"/>
                  <a:gd name="connsiteX19" fmla="*/ 618708 w 1199867"/>
                  <a:gd name="connsiteY19" fmla="*/ 581735 h 2281567"/>
                  <a:gd name="connsiteX20" fmla="*/ 361918 w 1199867"/>
                  <a:gd name="connsiteY20" fmla="*/ 326763 h 2281567"/>
                  <a:gd name="connsiteX21" fmla="*/ 26955 w 1199867"/>
                  <a:gd name="connsiteY21" fmla="*/ 32250 h 2281567"/>
                  <a:gd name="connsiteX22" fmla="*/ 3775 w 1199867"/>
                  <a:gd name="connsiteY22" fmla="*/ 11343 h 2281567"/>
                  <a:gd name="connsiteX23" fmla="*/ 594 w 1199867"/>
                  <a:gd name="connsiteY23" fmla="*/ 2708 h 2281567"/>
                  <a:gd name="connsiteX24" fmla="*/ 10366 w 1199867"/>
                  <a:gd name="connsiteY24" fmla="*/ 890 h 2281567"/>
                  <a:gd name="connsiteX25" fmla="*/ 54679 w 1199867"/>
                  <a:gd name="connsiteY25" fmla="*/ 22933 h 2281567"/>
                  <a:gd name="connsiteX26" fmla="*/ 632797 w 1199867"/>
                  <a:gd name="connsiteY26" fmla="*/ 497653 h 2281567"/>
                  <a:gd name="connsiteX27" fmla="*/ 815731 w 1199867"/>
                  <a:gd name="connsiteY27" fmla="*/ 659454 h 2281567"/>
                  <a:gd name="connsiteX28" fmla="*/ 840274 w 1199867"/>
                  <a:gd name="connsiteY28" fmla="*/ 675361 h 2281567"/>
                  <a:gd name="connsiteX29" fmla="*/ 866635 w 1199867"/>
                  <a:gd name="connsiteY29" fmla="*/ 664681 h 2281567"/>
                  <a:gd name="connsiteX30" fmla="*/ 885496 w 1199867"/>
                  <a:gd name="connsiteY30" fmla="*/ 624458 h 2281567"/>
                  <a:gd name="connsiteX31" fmla="*/ 926628 w 1199867"/>
                  <a:gd name="connsiteY31" fmla="*/ 572645 h 2281567"/>
                  <a:gd name="connsiteX32" fmla="*/ 1151603 w 1199867"/>
                  <a:gd name="connsiteY32" fmla="*/ 389029 h 2281567"/>
                  <a:gd name="connsiteX33" fmla="*/ 1190236 w 1199867"/>
                  <a:gd name="connsiteY33" fmla="*/ 359032 h 2281567"/>
                  <a:gd name="connsiteX34" fmla="*/ 1201598 w 1199867"/>
                  <a:gd name="connsiteY34" fmla="*/ 364941 h 2281567"/>
                  <a:gd name="connsiteX35" fmla="*/ 1192281 w 1199867"/>
                  <a:gd name="connsiteY35" fmla="*/ 388575 h 2281567"/>
                  <a:gd name="connsiteX36" fmla="*/ 1132969 w 1199867"/>
                  <a:gd name="connsiteY36" fmla="*/ 459703 h 2281567"/>
                  <a:gd name="connsiteX37" fmla="*/ 912312 w 1199867"/>
                  <a:gd name="connsiteY37" fmla="*/ 703313 h 2281567"/>
                  <a:gd name="connsiteX38" fmla="*/ 905949 w 1199867"/>
                  <a:gd name="connsiteY38" fmla="*/ 723083 h 2281567"/>
                  <a:gd name="connsiteX39" fmla="*/ 896177 w 1199867"/>
                  <a:gd name="connsiteY39" fmla="*/ 747399 h 2281567"/>
                  <a:gd name="connsiteX40" fmla="*/ 892087 w 1199867"/>
                  <a:gd name="connsiteY40" fmla="*/ 770123 h 2281567"/>
                  <a:gd name="connsiteX41" fmla="*/ 927992 w 1199867"/>
                  <a:gd name="connsiteY41" fmla="*/ 911244 h 2281567"/>
                  <a:gd name="connsiteX42" fmla="*/ 1003892 w 1199867"/>
                  <a:gd name="connsiteY42" fmla="*/ 1145309 h 2281567"/>
                  <a:gd name="connsiteX43" fmla="*/ 1092746 w 1199867"/>
                  <a:gd name="connsiteY43" fmla="*/ 1447776 h 2281567"/>
                  <a:gd name="connsiteX44" fmla="*/ 1173646 w 1199867"/>
                  <a:gd name="connsiteY44" fmla="*/ 1775467 h 2281567"/>
                  <a:gd name="connsiteX45" fmla="*/ 1181146 w 1199867"/>
                  <a:gd name="connsiteY45" fmla="*/ 1822053 h 2281567"/>
                  <a:gd name="connsiteX46" fmla="*/ 1179555 w 1199867"/>
                  <a:gd name="connsiteY46" fmla="*/ 1828871 h 2281567"/>
                  <a:gd name="connsiteX47" fmla="*/ 1174555 w 1199867"/>
                  <a:gd name="connsiteY47" fmla="*/ 1823871 h 2281567"/>
                  <a:gd name="connsiteX48" fmla="*/ 1149785 w 1199867"/>
                  <a:gd name="connsiteY48" fmla="*/ 1751606 h 2281567"/>
                  <a:gd name="connsiteX49" fmla="*/ 996393 w 1199867"/>
                  <a:gd name="connsiteY49" fmla="*/ 1234618 h 2281567"/>
                  <a:gd name="connsiteX50" fmla="*/ 853909 w 1199867"/>
                  <a:gd name="connsiteY50" fmla="*/ 834662 h 2281567"/>
                  <a:gd name="connsiteX51" fmla="*/ 839365 w 1199867"/>
                  <a:gd name="connsiteY51" fmla="*/ 801256 h 2281567"/>
                  <a:gd name="connsiteX52" fmla="*/ 821867 w 1199867"/>
                  <a:gd name="connsiteY52" fmla="*/ 785576 h 2281567"/>
                  <a:gd name="connsiteX53" fmla="*/ 811641 w 1199867"/>
                  <a:gd name="connsiteY53" fmla="*/ 804665 h 2281567"/>
                  <a:gd name="connsiteX54" fmla="*/ 810277 w 1199867"/>
                  <a:gd name="connsiteY54" fmla="*/ 844661 h 2281567"/>
                  <a:gd name="connsiteX55" fmla="*/ 818458 w 1199867"/>
                  <a:gd name="connsiteY55" fmla="*/ 1002143 h 2281567"/>
                  <a:gd name="connsiteX56" fmla="*/ 830275 w 1199867"/>
                  <a:gd name="connsiteY56" fmla="*/ 1220983 h 2281567"/>
                  <a:gd name="connsiteX57" fmla="*/ 837774 w 1199867"/>
                  <a:gd name="connsiteY57" fmla="*/ 1373239 h 2281567"/>
                  <a:gd name="connsiteX58" fmla="*/ 848228 w 1199867"/>
                  <a:gd name="connsiteY58" fmla="*/ 1760696 h 2281567"/>
                  <a:gd name="connsiteX59" fmla="*/ 855954 w 1199867"/>
                  <a:gd name="connsiteY59" fmla="*/ 2082252 h 2281567"/>
                  <a:gd name="connsiteX60" fmla="*/ 859817 w 1199867"/>
                  <a:gd name="connsiteY60" fmla="*/ 2241780 h 2281567"/>
                  <a:gd name="connsiteX61" fmla="*/ 859590 w 1199867"/>
                  <a:gd name="connsiteY61" fmla="*/ 2250642 h 2281567"/>
                  <a:gd name="connsiteX62" fmla="*/ 860272 w 1199867"/>
                  <a:gd name="connsiteY62" fmla="*/ 2275412 h 2281567"/>
                  <a:gd name="connsiteX63" fmla="*/ 854591 w 1199867"/>
                  <a:gd name="connsiteY63" fmla="*/ 2280866 h 2281567"/>
                  <a:gd name="connsiteX64" fmla="*/ 843910 w 1199867"/>
                  <a:gd name="connsiteY64" fmla="*/ 2280866 h 2281567"/>
                  <a:gd name="connsiteX65" fmla="*/ 722787 w 1199867"/>
                  <a:gd name="connsiteY65" fmla="*/ 2280866 h 2281567"/>
                  <a:gd name="connsiteX66" fmla="*/ 713243 w 1199867"/>
                  <a:gd name="connsiteY66" fmla="*/ 2281775 h 2281567"/>
                  <a:gd name="connsiteX67" fmla="*/ 680973 w 1199867"/>
                  <a:gd name="connsiteY67" fmla="*/ 2282003 h 2281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199867" h="2281567">
                    <a:moveTo>
                      <a:pt x="680973" y="2282003"/>
                    </a:moveTo>
                    <a:cubicBezTo>
                      <a:pt x="683019" y="2220191"/>
                      <a:pt x="685291" y="2158607"/>
                      <a:pt x="687336" y="2096796"/>
                    </a:cubicBezTo>
                    <a:cubicBezTo>
                      <a:pt x="689382" y="2038620"/>
                      <a:pt x="691427" y="1980445"/>
                      <a:pt x="693472" y="1922269"/>
                    </a:cubicBezTo>
                    <a:cubicBezTo>
                      <a:pt x="696199" y="1846369"/>
                      <a:pt x="699153" y="1770241"/>
                      <a:pt x="701880" y="1694340"/>
                    </a:cubicBezTo>
                    <a:cubicBezTo>
                      <a:pt x="704607" y="1620484"/>
                      <a:pt x="706880" y="1546402"/>
                      <a:pt x="709607" y="1472546"/>
                    </a:cubicBezTo>
                    <a:cubicBezTo>
                      <a:pt x="712334" y="1394827"/>
                      <a:pt x="715515" y="1317109"/>
                      <a:pt x="719833" y="1239390"/>
                    </a:cubicBezTo>
                    <a:cubicBezTo>
                      <a:pt x="723242" y="1179169"/>
                      <a:pt x="726196" y="1118949"/>
                      <a:pt x="729377" y="1058728"/>
                    </a:cubicBezTo>
                    <a:cubicBezTo>
                      <a:pt x="733013" y="989645"/>
                      <a:pt x="736876" y="920561"/>
                      <a:pt x="740740" y="851478"/>
                    </a:cubicBezTo>
                    <a:cubicBezTo>
                      <a:pt x="741876" y="831253"/>
                      <a:pt x="740285" y="828753"/>
                      <a:pt x="721651" y="836480"/>
                    </a:cubicBezTo>
                    <a:cubicBezTo>
                      <a:pt x="691654" y="848978"/>
                      <a:pt x="670520" y="831935"/>
                      <a:pt x="648023" y="817846"/>
                    </a:cubicBezTo>
                    <a:cubicBezTo>
                      <a:pt x="644614" y="815573"/>
                      <a:pt x="643705" y="811028"/>
                      <a:pt x="643250" y="806710"/>
                    </a:cubicBezTo>
                    <a:cubicBezTo>
                      <a:pt x="642569" y="798529"/>
                      <a:pt x="644159" y="790576"/>
                      <a:pt x="647114" y="783304"/>
                    </a:cubicBezTo>
                    <a:cubicBezTo>
                      <a:pt x="655522" y="763306"/>
                      <a:pt x="661885" y="742626"/>
                      <a:pt x="668929" y="722174"/>
                    </a:cubicBezTo>
                    <a:cubicBezTo>
                      <a:pt x="673247" y="709676"/>
                      <a:pt x="682110" y="705585"/>
                      <a:pt x="694836" y="709676"/>
                    </a:cubicBezTo>
                    <a:cubicBezTo>
                      <a:pt x="705516" y="712857"/>
                      <a:pt x="714152" y="720129"/>
                      <a:pt x="722560" y="726946"/>
                    </a:cubicBezTo>
                    <a:cubicBezTo>
                      <a:pt x="726423" y="729901"/>
                      <a:pt x="729377" y="731037"/>
                      <a:pt x="734377" y="729219"/>
                    </a:cubicBezTo>
                    <a:cubicBezTo>
                      <a:pt x="747784" y="724219"/>
                      <a:pt x="761192" y="719902"/>
                      <a:pt x="774827" y="715811"/>
                    </a:cubicBezTo>
                    <a:cubicBezTo>
                      <a:pt x="781871" y="713766"/>
                      <a:pt x="780508" y="711039"/>
                      <a:pt x="776645" y="706949"/>
                    </a:cubicBezTo>
                    <a:cubicBezTo>
                      <a:pt x="768009" y="698086"/>
                      <a:pt x="757783" y="691496"/>
                      <a:pt x="747330" y="685360"/>
                    </a:cubicBezTo>
                    <a:cubicBezTo>
                      <a:pt x="699381" y="657181"/>
                      <a:pt x="657112" y="621731"/>
                      <a:pt x="618708" y="581735"/>
                    </a:cubicBezTo>
                    <a:cubicBezTo>
                      <a:pt x="535308" y="494699"/>
                      <a:pt x="449863" y="409481"/>
                      <a:pt x="361918" y="326763"/>
                    </a:cubicBezTo>
                    <a:cubicBezTo>
                      <a:pt x="253975" y="224729"/>
                      <a:pt x="139215" y="129739"/>
                      <a:pt x="26955" y="32250"/>
                    </a:cubicBezTo>
                    <a:cubicBezTo>
                      <a:pt x="19001" y="25433"/>
                      <a:pt x="11502" y="18388"/>
                      <a:pt x="3775" y="11343"/>
                    </a:cubicBezTo>
                    <a:cubicBezTo>
                      <a:pt x="1503" y="9071"/>
                      <a:pt x="-1224" y="6117"/>
                      <a:pt x="594" y="2708"/>
                    </a:cubicBezTo>
                    <a:cubicBezTo>
                      <a:pt x="2639" y="-1155"/>
                      <a:pt x="6957" y="-19"/>
                      <a:pt x="10366" y="890"/>
                    </a:cubicBezTo>
                    <a:cubicBezTo>
                      <a:pt x="26727" y="4980"/>
                      <a:pt x="41499" y="12934"/>
                      <a:pt x="54679" y="22933"/>
                    </a:cubicBezTo>
                    <a:cubicBezTo>
                      <a:pt x="252384" y="174734"/>
                      <a:pt x="447136" y="330854"/>
                      <a:pt x="632797" y="497653"/>
                    </a:cubicBezTo>
                    <a:cubicBezTo>
                      <a:pt x="693245" y="552193"/>
                      <a:pt x="754602" y="605596"/>
                      <a:pt x="815731" y="659454"/>
                    </a:cubicBezTo>
                    <a:cubicBezTo>
                      <a:pt x="823003" y="666044"/>
                      <a:pt x="831184" y="671498"/>
                      <a:pt x="840274" y="675361"/>
                    </a:cubicBezTo>
                    <a:cubicBezTo>
                      <a:pt x="853454" y="680815"/>
                      <a:pt x="861181" y="678088"/>
                      <a:pt x="866635" y="664681"/>
                    </a:cubicBezTo>
                    <a:cubicBezTo>
                      <a:pt x="872316" y="651046"/>
                      <a:pt x="879361" y="637865"/>
                      <a:pt x="885496" y="624458"/>
                    </a:cubicBezTo>
                    <a:cubicBezTo>
                      <a:pt x="895041" y="603778"/>
                      <a:pt x="909812" y="587644"/>
                      <a:pt x="926628" y="572645"/>
                    </a:cubicBezTo>
                    <a:cubicBezTo>
                      <a:pt x="998666" y="507880"/>
                      <a:pt x="1075703" y="449250"/>
                      <a:pt x="1151603" y="389029"/>
                    </a:cubicBezTo>
                    <a:cubicBezTo>
                      <a:pt x="1164329" y="378803"/>
                      <a:pt x="1177055" y="368577"/>
                      <a:pt x="1190236" y="359032"/>
                    </a:cubicBezTo>
                    <a:cubicBezTo>
                      <a:pt x="1197962" y="353351"/>
                      <a:pt x="1201143" y="355396"/>
                      <a:pt x="1201598" y="364941"/>
                    </a:cubicBezTo>
                    <a:cubicBezTo>
                      <a:pt x="1202052" y="374258"/>
                      <a:pt x="1197280" y="381530"/>
                      <a:pt x="1192281" y="388575"/>
                    </a:cubicBezTo>
                    <a:cubicBezTo>
                      <a:pt x="1174328" y="413799"/>
                      <a:pt x="1152967" y="436297"/>
                      <a:pt x="1132969" y="459703"/>
                    </a:cubicBezTo>
                    <a:cubicBezTo>
                      <a:pt x="1061841" y="543103"/>
                      <a:pt x="989803" y="625594"/>
                      <a:pt x="912312" y="703313"/>
                    </a:cubicBezTo>
                    <a:cubicBezTo>
                      <a:pt x="906403" y="709221"/>
                      <a:pt x="907539" y="716493"/>
                      <a:pt x="905949" y="723083"/>
                    </a:cubicBezTo>
                    <a:cubicBezTo>
                      <a:pt x="904131" y="731946"/>
                      <a:pt x="902086" y="740354"/>
                      <a:pt x="896177" y="747399"/>
                    </a:cubicBezTo>
                    <a:cubicBezTo>
                      <a:pt x="890496" y="753989"/>
                      <a:pt x="890496" y="762170"/>
                      <a:pt x="892087" y="770123"/>
                    </a:cubicBezTo>
                    <a:cubicBezTo>
                      <a:pt x="901631" y="817846"/>
                      <a:pt x="915720" y="864204"/>
                      <a:pt x="927992" y="911244"/>
                    </a:cubicBezTo>
                    <a:cubicBezTo>
                      <a:pt x="948444" y="990781"/>
                      <a:pt x="977077" y="1067818"/>
                      <a:pt x="1003892" y="1145309"/>
                    </a:cubicBezTo>
                    <a:cubicBezTo>
                      <a:pt x="1038434" y="1244617"/>
                      <a:pt x="1063659" y="1346878"/>
                      <a:pt x="1092746" y="1447776"/>
                    </a:cubicBezTo>
                    <a:cubicBezTo>
                      <a:pt x="1123879" y="1555946"/>
                      <a:pt x="1149558" y="1665480"/>
                      <a:pt x="1173646" y="1775467"/>
                    </a:cubicBezTo>
                    <a:cubicBezTo>
                      <a:pt x="1177055" y="1790693"/>
                      <a:pt x="1178646" y="1806373"/>
                      <a:pt x="1181146" y="1822053"/>
                    </a:cubicBezTo>
                    <a:cubicBezTo>
                      <a:pt x="1181600" y="1824553"/>
                      <a:pt x="1183191" y="1827962"/>
                      <a:pt x="1179555" y="1828871"/>
                    </a:cubicBezTo>
                    <a:cubicBezTo>
                      <a:pt x="1176146" y="1829780"/>
                      <a:pt x="1175464" y="1826371"/>
                      <a:pt x="1174555" y="1823871"/>
                    </a:cubicBezTo>
                    <a:cubicBezTo>
                      <a:pt x="1165465" y="1800010"/>
                      <a:pt x="1156603" y="1776149"/>
                      <a:pt x="1149785" y="1751606"/>
                    </a:cubicBezTo>
                    <a:cubicBezTo>
                      <a:pt x="1101836" y="1578444"/>
                      <a:pt x="1050478" y="1406190"/>
                      <a:pt x="996393" y="1234618"/>
                    </a:cubicBezTo>
                    <a:cubicBezTo>
                      <a:pt x="953671" y="1099633"/>
                      <a:pt x="908448" y="965557"/>
                      <a:pt x="853909" y="834662"/>
                    </a:cubicBezTo>
                    <a:cubicBezTo>
                      <a:pt x="849137" y="823527"/>
                      <a:pt x="844365" y="812392"/>
                      <a:pt x="839365" y="801256"/>
                    </a:cubicBezTo>
                    <a:cubicBezTo>
                      <a:pt x="835729" y="793530"/>
                      <a:pt x="830048" y="784440"/>
                      <a:pt x="821867" y="785576"/>
                    </a:cubicBezTo>
                    <a:cubicBezTo>
                      <a:pt x="815050" y="786485"/>
                      <a:pt x="813459" y="797620"/>
                      <a:pt x="811641" y="804665"/>
                    </a:cubicBezTo>
                    <a:cubicBezTo>
                      <a:pt x="808459" y="817846"/>
                      <a:pt x="809596" y="831253"/>
                      <a:pt x="810277" y="844661"/>
                    </a:cubicBezTo>
                    <a:cubicBezTo>
                      <a:pt x="813004" y="897155"/>
                      <a:pt x="815731" y="949649"/>
                      <a:pt x="818458" y="1002143"/>
                    </a:cubicBezTo>
                    <a:cubicBezTo>
                      <a:pt x="822322" y="1075090"/>
                      <a:pt x="826412" y="1148036"/>
                      <a:pt x="830275" y="1220983"/>
                    </a:cubicBezTo>
                    <a:cubicBezTo>
                      <a:pt x="833002" y="1271659"/>
                      <a:pt x="836184" y="1322336"/>
                      <a:pt x="837774" y="1373239"/>
                    </a:cubicBezTo>
                    <a:cubicBezTo>
                      <a:pt x="841638" y="1502316"/>
                      <a:pt x="844819" y="1631620"/>
                      <a:pt x="848228" y="1760696"/>
                    </a:cubicBezTo>
                    <a:cubicBezTo>
                      <a:pt x="850955" y="1867957"/>
                      <a:pt x="853227" y="1974991"/>
                      <a:pt x="855954" y="2082252"/>
                    </a:cubicBezTo>
                    <a:cubicBezTo>
                      <a:pt x="857318" y="2135428"/>
                      <a:pt x="858454" y="2188604"/>
                      <a:pt x="859817" y="2241780"/>
                    </a:cubicBezTo>
                    <a:cubicBezTo>
                      <a:pt x="859817" y="2244734"/>
                      <a:pt x="859590" y="2247688"/>
                      <a:pt x="859590" y="2250642"/>
                    </a:cubicBezTo>
                    <a:cubicBezTo>
                      <a:pt x="861181" y="2258823"/>
                      <a:pt x="859817" y="2267232"/>
                      <a:pt x="860272" y="2275412"/>
                    </a:cubicBezTo>
                    <a:cubicBezTo>
                      <a:pt x="860499" y="2279730"/>
                      <a:pt x="858681" y="2281094"/>
                      <a:pt x="854591" y="2280866"/>
                    </a:cubicBezTo>
                    <a:cubicBezTo>
                      <a:pt x="850955" y="2280639"/>
                      <a:pt x="847546" y="2280866"/>
                      <a:pt x="843910" y="2280866"/>
                    </a:cubicBezTo>
                    <a:cubicBezTo>
                      <a:pt x="803460" y="2280866"/>
                      <a:pt x="763237" y="2280866"/>
                      <a:pt x="722787" y="2280866"/>
                    </a:cubicBezTo>
                    <a:cubicBezTo>
                      <a:pt x="719606" y="2280866"/>
                      <a:pt x="716197" y="2279957"/>
                      <a:pt x="713243" y="2281775"/>
                    </a:cubicBezTo>
                    <a:cubicBezTo>
                      <a:pt x="702562" y="2282003"/>
                      <a:pt x="691654" y="2282003"/>
                      <a:pt x="680973" y="228200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662316A4-1AE7-4A64-8639-F6CFE6D6314D}"/>
                  </a:ext>
                </a:extLst>
              </p:cNvPr>
              <p:cNvSpPr/>
              <p:nvPr/>
            </p:nvSpPr>
            <p:spPr>
              <a:xfrm>
                <a:off x="2570741" y="1923157"/>
                <a:ext cx="659018" cy="1245317"/>
              </a:xfrm>
              <a:custGeom>
                <a:avLst/>
                <a:gdLst>
                  <a:gd name="connsiteX0" fmla="*/ 0 w 659018"/>
                  <a:gd name="connsiteY0" fmla="*/ 221 h 1245317"/>
                  <a:gd name="connsiteX1" fmla="*/ 31360 w 659018"/>
                  <a:gd name="connsiteY1" fmla="*/ 12720 h 1245317"/>
                  <a:gd name="connsiteX2" fmla="*/ 323373 w 659018"/>
                  <a:gd name="connsiteY2" fmla="*/ 249285 h 1245317"/>
                  <a:gd name="connsiteX3" fmla="*/ 440406 w 659018"/>
                  <a:gd name="connsiteY3" fmla="*/ 352228 h 1245317"/>
                  <a:gd name="connsiteX4" fmla="*/ 461995 w 659018"/>
                  <a:gd name="connsiteY4" fmla="*/ 367908 h 1245317"/>
                  <a:gd name="connsiteX5" fmla="*/ 475857 w 659018"/>
                  <a:gd name="connsiteY5" fmla="*/ 363136 h 1245317"/>
                  <a:gd name="connsiteX6" fmla="*/ 547667 w 659018"/>
                  <a:gd name="connsiteY6" fmla="*/ 279509 h 1245317"/>
                  <a:gd name="connsiteX7" fmla="*/ 648792 w 659018"/>
                  <a:gd name="connsiteY7" fmla="*/ 199290 h 1245317"/>
                  <a:gd name="connsiteX8" fmla="*/ 659018 w 659018"/>
                  <a:gd name="connsiteY8" fmla="*/ 194973 h 1245317"/>
                  <a:gd name="connsiteX9" fmla="*/ 657655 w 659018"/>
                  <a:gd name="connsiteY9" fmla="*/ 208153 h 1245317"/>
                  <a:gd name="connsiteX10" fmla="*/ 641747 w 659018"/>
                  <a:gd name="connsiteY10" fmla="*/ 228605 h 1245317"/>
                  <a:gd name="connsiteX11" fmla="*/ 503126 w 659018"/>
                  <a:gd name="connsiteY11" fmla="*/ 381998 h 1245317"/>
                  <a:gd name="connsiteX12" fmla="*/ 498809 w 659018"/>
                  <a:gd name="connsiteY12" fmla="*/ 390406 h 1245317"/>
                  <a:gd name="connsiteX13" fmla="*/ 491991 w 659018"/>
                  <a:gd name="connsiteY13" fmla="*/ 409495 h 1245317"/>
                  <a:gd name="connsiteX14" fmla="*/ 491309 w 659018"/>
                  <a:gd name="connsiteY14" fmla="*/ 424038 h 1245317"/>
                  <a:gd name="connsiteX15" fmla="*/ 539031 w 659018"/>
                  <a:gd name="connsiteY15" fmla="*/ 587657 h 1245317"/>
                  <a:gd name="connsiteX16" fmla="*/ 646065 w 659018"/>
                  <a:gd name="connsiteY16" fmla="*/ 972614 h 1245317"/>
                  <a:gd name="connsiteX17" fmla="*/ 649019 w 659018"/>
                  <a:gd name="connsiteY17" fmla="*/ 991930 h 1245317"/>
                  <a:gd name="connsiteX18" fmla="*/ 648565 w 659018"/>
                  <a:gd name="connsiteY18" fmla="*/ 998293 h 1245317"/>
                  <a:gd name="connsiteX19" fmla="*/ 643565 w 659018"/>
                  <a:gd name="connsiteY19" fmla="*/ 989431 h 1245317"/>
                  <a:gd name="connsiteX20" fmla="*/ 600843 w 659018"/>
                  <a:gd name="connsiteY20" fmla="*/ 846492 h 1245317"/>
                  <a:gd name="connsiteX21" fmla="*/ 465403 w 659018"/>
                  <a:gd name="connsiteY21" fmla="*/ 446081 h 1245317"/>
                  <a:gd name="connsiteX22" fmla="*/ 462676 w 659018"/>
                  <a:gd name="connsiteY22" fmla="*/ 439491 h 1245317"/>
                  <a:gd name="connsiteX23" fmla="*/ 451996 w 659018"/>
                  <a:gd name="connsiteY23" fmla="*/ 429038 h 1245317"/>
                  <a:gd name="connsiteX24" fmla="*/ 445633 w 659018"/>
                  <a:gd name="connsiteY24" fmla="*/ 443582 h 1245317"/>
                  <a:gd name="connsiteX25" fmla="*/ 448132 w 659018"/>
                  <a:gd name="connsiteY25" fmla="*/ 511301 h 1245317"/>
                  <a:gd name="connsiteX26" fmla="*/ 454268 w 659018"/>
                  <a:gd name="connsiteY26" fmla="*/ 623335 h 1245317"/>
                  <a:gd name="connsiteX27" fmla="*/ 462449 w 659018"/>
                  <a:gd name="connsiteY27" fmla="*/ 808541 h 1245317"/>
                  <a:gd name="connsiteX28" fmla="*/ 466994 w 659018"/>
                  <a:gd name="connsiteY28" fmla="*/ 985795 h 1245317"/>
                  <a:gd name="connsiteX29" fmla="*/ 473130 w 659018"/>
                  <a:gd name="connsiteY29" fmla="*/ 1237131 h 1245317"/>
                  <a:gd name="connsiteX30" fmla="*/ 464040 w 659018"/>
                  <a:gd name="connsiteY30" fmla="*/ 1246448 h 1245317"/>
                  <a:gd name="connsiteX31" fmla="*/ 382003 w 659018"/>
                  <a:gd name="connsiteY31" fmla="*/ 1246448 h 1245317"/>
                  <a:gd name="connsiteX32" fmla="*/ 374277 w 659018"/>
                  <a:gd name="connsiteY32" fmla="*/ 1238494 h 1245317"/>
                  <a:gd name="connsiteX33" fmla="*/ 380867 w 659018"/>
                  <a:gd name="connsiteY33" fmla="*/ 1067604 h 1245317"/>
                  <a:gd name="connsiteX34" fmla="*/ 387003 w 659018"/>
                  <a:gd name="connsiteY34" fmla="*/ 894896 h 1245317"/>
                  <a:gd name="connsiteX35" fmla="*/ 398820 w 659018"/>
                  <a:gd name="connsiteY35" fmla="*/ 623335 h 1245317"/>
                  <a:gd name="connsiteX36" fmla="*/ 407455 w 659018"/>
                  <a:gd name="connsiteY36" fmla="*/ 464034 h 1245317"/>
                  <a:gd name="connsiteX37" fmla="*/ 397456 w 659018"/>
                  <a:gd name="connsiteY37" fmla="*/ 456308 h 1245317"/>
                  <a:gd name="connsiteX38" fmla="*/ 357233 w 659018"/>
                  <a:gd name="connsiteY38" fmla="*/ 446763 h 1245317"/>
                  <a:gd name="connsiteX39" fmla="*/ 354506 w 659018"/>
                  <a:gd name="connsiteY39" fmla="*/ 433810 h 1245317"/>
                  <a:gd name="connsiteX40" fmla="*/ 369277 w 659018"/>
                  <a:gd name="connsiteY40" fmla="*/ 391996 h 1245317"/>
                  <a:gd name="connsiteX41" fmla="*/ 382231 w 659018"/>
                  <a:gd name="connsiteY41" fmla="*/ 387451 h 1245317"/>
                  <a:gd name="connsiteX42" fmla="*/ 387912 w 659018"/>
                  <a:gd name="connsiteY42" fmla="*/ 389724 h 1245317"/>
                  <a:gd name="connsiteX43" fmla="*/ 429725 w 659018"/>
                  <a:gd name="connsiteY43" fmla="*/ 389497 h 1245317"/>
                  <a:gd name="connsiteX44" fmla="*/ 414954 w 659018"/>
                  <a:gd name="connsiteY44" fmla="*/ 376089 h 1245317"/>
                  <a:gd name="connsiteX45" fmla="*/ 341326 w 659018"/>
                  <a:gd name="connsiteY45" fmla="*/ 317686 h 1245317"/>
                  <a:gd name="connsiteX46" fmla="*/ 149529 w 659018"/>
                  <a:gd name="connsiteY46" fmla="*/ 132707 h 1245317"/>
                  <a:gd name="connsiteX47" fmla="*/ 15453 w 659018"/>
                  <a:gd name="connsiteY47" fmla="*/ 17265 h 1245317"/>
                  <a:gd name="connsiteX48" fmla="*/ 0 w 659018"/>
                  <a:gd name="connsiteY48" fmla="*/ 3857 h 1245317"/>
                  <a:gd name="connsiteX49" fmla="*/ 0 w 659018"/>
                  <a:gd name="connsiteY49" fmla="*/ 221 h 124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59018" h="1245317">
                    <a:moveTo>
                      <a:pt x="0" y="221"/>
                    </a:moveTo>
                    <a:cubicBezTo>
                      <a:pt x="12726" y="-1369"/>
                      <a:pt x="22270" y="5903"/>
                      <a:pt x="31360" y="12720"/>
                    </a:cubicBezTo>
                    <a:cubicBezTo>
                      <a:pt x="130895" y="88848"/>
                      <a:pt x="229520" y="166339"/>
                      <a:pt x="323373" y="249285"/>
                    </a:cubicBezTo>
                    <a:cubicBezTo>
                      <a:pt x="362233" y="283827"/>
                      <a:pt x="401319" y="318141"/>
                      <a:pt x="440406" y="352228"/>
                    </a:cubicBezTo>
                    <a:cubicBezTo>
                      <a:pt x="446996" y="358137"/>
                      <a:pt x="453586" y="364045"/>
                      <a:pt x="461995" y="367908"/>
                    </a:cubicBezTo>
                    <a:cubicBezTo>
                      <a:pt x="468585" y="370862"/>
                      <a:pt x="473811" y="369499"/>
                      <a:pt x="475857" y="363136"/>
                    </a:cubicBezTo>
                    <a:cubicBezTo>
                      <a:pt x="487901" y="324958"/>
                      <a:pt x="519034" y="302915"/>
                      <a:pt x="547667" y="279509"/>
                    </a:cubicBezTo>
                    <a:cubicBezTo>
                      <a:pt x="581072" y="252239"/>
                      <a:pt x="614932" y="225878"/>
                      <a:pt x="648792" y="199290"/>
                    </a:cubicBezTo>
                    <a:cubicBezTo>
                      <a:pt x="651746" y="197018"/>
                      <a:pt x="655155" y="191564"/>
                      <a:pt x="659018" y="194973"/>
                    </a:cubicBezTo>
                    <a:cubicBezTo>
                      <a:pt x="662881" y="198381"/>
                      <a:pt x="659927" y="203835"/>
                      <a:pt x="657655" y="208153"/>
                    </a:cubicBezTo>
                    <a:cubicBezTo>
                      <a:pt x="653564" y="215879"/>
                      <a:pt x="647429" y="222015"/>
                      <a:pt x="641747" y="228605"/>
                    </a:cubicBezTo>
                    <a:cubicBezTo>
                      <a:pt x="596752" y="280872"/>
                      <a:pt x="551757" y="332912"/>
                      <a:pt x="503126" y="381998"/>
                    </a:cubicBezTo>
                    <a:cubicBezTo>
                      <a:pt x="500854" y="384270"/>
                      <a:pt x="499263" y="386770"/>
                      <a:pt x="498809" y="390406"/>
                    </a:cubicBezTo>
                    <a:cubicBezTo>
                      <a:pt x="497672" y="396996"/>
                      <a:pt x="496309" y="403586"/>
                      <a:pt x="491991" y="409495"/>
                    </a:cubicBezTo>
                    <a:cubicBezTo>
                      <a:pt x="488582" y="413812"/>
                      <a:pt x="490173" y="419266"/>
                      <a:pt x="491309" y="424038"/>
                    </a:cubicBezTo>
                    <a:cubicBezTo>
                      <a:pt x="504263" y="479487"/>
                      <a:pt x="520170" y="534026"/>
                      <a:pt x="539031" y="587657"/>
                    </a:cubicBezTo>
                    <a:cubicBezTo>
                      <a:pt x="583118" y="713552"/>
                      <a:pt x="617205" y="842401"/>
                      <a:pt x="646065" y="972614"/>
                    </a:cubicBezTo>
                    <a:cubicBezTo>
                      <a:pt x="647429" y="978977"/>
                      <a:pt x="648110" y="985568"/>
                      <a:pt x="649019" y="991930"/>
                    </a:cubicBezTo>
                    <a:cubicBezTo>
                      <a:pt x="649247" y="993976"/>
                      <a:pt x="650156" y="996021"/>
                      <a:pt x="648565" y="998293"/>
                    </a:cubicBezTo>
                    <a:cubicBezTo>
                      <a:pt x="644929" y="996475"/>
                      <a:pt x="644702" y="992612"/>
                      <a:pt x="643565" y="989431"/>
                    </a:cubicBezTo>
                    <a:cubicBezTo>
                      <a:pt x="626522" y="942618"/>
                      <a:pt x="615387" y="893987"/>
                      <a:pt x="600843" y="846492"/>
                    </a:cubicBezTo>
                    <a:cubicBezTo>
                      <a:pt x="559711" y="711734"/>
                      <a:pt x="520397" y="576294"/>
                      <a:pt x="465403" y="446081"/>
                    </a:cubicBezTo>
                    <a:cubicBezTo>
                      <a:pt x="464494" y="443809"/>
                      <a:pt x="463585" y="441764"/>
                      <a:pt x="462676" y="439491"/>
                    </a:cubicBezTo>
                    <a:cubicBezTo>
                      <a:pt x="460177" y="434719"/>
                      <a:pt x="457222" y="427674"/>
                      <a:pt x="451996" y="429038"/>
                    </a:cubicBezTo>
                    <a:cubicBezTo>
                      <a:pt x="447223" y="430401"/>
                      <a:pt x="445860" y="437673"/>
                      <a:pt x="445633" y="443582"/>
                    </a:cubicBezTo>
                    <a:cubicBezTo>
                      <a:pt x="444724" y="466079"/>
                      <a:pt x="446996" y="488804"/>
                      <a:pt x="448132" y="511301"/>
                    </a:cubicBezTo>
                    <a:cubicBezTo>
                      <a:pt x="449950" y="548570"/>
                      <a:pt x="452677" y="586066"/>
                      <a:pt x="454268" y="623335"/>
                    </a:cubicBezTo>
                    <a:cubicBezTo>
                      <a:pt x="456995" y="685146"/>
                      <a:pt x="461540" y="746730"/>
                      <a:pt x="462449" y="808541"/>
                    </a:cubicBezTo>
                    <a:cubicBezTo>
                      <a:pt x="463358" y="867626"/>
                      <a:pt x="465403" y="926710"/>
                      <a:pt x="466994" y="985795"/>
                    </a:cubicBezTo>
                    <a:cubicBezTo>
                      <a:pt x="469039" y="1069649"/>
                      <a:pt x="470857" y="1153276"/>
                      <a:pt x="473130" y="1237131"/>
                    </a:cubicBezTo>
                    <a:cubicBezTo>
                      <a:pt x="473357" y="1244857"/>
                      <a:pt x="471312" y="1246448"/>
                      <a:pt x="464040" y="1246448"/>
                    </a:cubicBezTo>
                    <a:cubicBezTo>
                      <a:pt x="436770" y="1245993"/>
                      <a:pt x="409273" y="1246221"/>
                      <a:pt x="382003" y="1246448"/>
                    </a:cubicBezTo>
                    <a:cubicBezTo>
                      <a:pt x="375640" y="1246448"/>
                      <a:pt x="374050" y="1244630"/>
                      <a:pt x="374277" y="1238494"/>
                    </a:cubicBezTo>
                    <a:cubicBezTo>
                      <a:pt x="376549" y="1181455"/>
                      <a:pt x="378822" y="1124416"/>
                      <a:pt x="380867" y="1067604"/>
                    </a:cubicBezTo>
                    <a:cubicBezTo>
                      <a:pt x="382912" y="1010110"/>
                      <a:pt x="384730" y="952389"/>
                      <a:pt x="387003" y="894896"/>
                    </a:cubicBezTo>
                    <a:cubicBezTo>
                      <a:pt x="390184" y="804451"/>
                      <a:pt x="393366" y="713779"/>
                      <a:pt x="398820" y="623335"/>
                    </a:cubicBezTo>
                    <a:cubicBezTo>
                      <a:pt x="402001" y="570386"/>
                      <a:pt x="404728" y="517210"/>
                      <a:pt x="407455" y="464034"/>
                    </a:cubicBezTo>
                    <a:cubicBezTo>
                      <a:pt x="407910" y="454490"/>
                      <a:pt x="406092" y="452672"/>
                      <a:pt x="397456" y="456308"/>
                    </a:cubicBezTo>
                    <a:cubicBezTo>
                      <a:pt x="381322" y="463125"/>
                      <a:pt x="369277" y="454717"/>
                      <a:pt x="357233" y="446763"/>
                    </a:cubicBezTo>
                    <a:cubicBezTo>
                      <a:pt x="352688" y="443809"/>
                      <a:pt x="352916" y="438355"/>
                      <a:pt x="354506" y="433810"/>
                    </a:cubicBezTo>
                    <a:cubicBezTo>
                      <a:pt x="359051" y="419721"/>
                      <a:pt x="364051" y="405859"/>
                      <a:pt x="369277" y="391996"/>
                    </a:cubicBezTo>
                    <a:cubicBezTo>
                      <a:pt x="371550" y="386088"/>
                      <a:pt x="377004" y="386088"/>
                      <a:pt x="382231" y="387451"/>
                    </a:cubicBezTo>
                    <a:cubicBezTo>
                      <a:pt x="384276" y="387906"/>
                      <a:pt x="386548" y="388361"/>
                      <a:pt x="387912" y="389724"/>
                    </a:cubicBezTo>
                    <a:cubicBezTo>
                      <a:pt x="402001" y="404722"/>
                      <a:pt x="415409" y="393360"/>
                      <a:pt x="429725" y="389497"/>
                    </a:cubicBezTo>
                    <a:cubicBezTo>
                      <a:pt x="425862" y="382679"/>
                      <a:pt x="420408" y="379271"/>
                      <a:pt x="414954" y="376089"/>
                    </a:cubicBezTo>
                    <a:cubicBezTo>
                      <a:pt x="387457" y="360182"/>
                      <a:pt x="363369" y="340184"/>
                      <a:pt x="341326" y="317686"/>
                    </a:cubicBezTo>
                    <a:cubicBezTo>
                      <a:pt x="279287" y="254057"/>
                      <a:pt x="216340" y="191337"/>
                      <a:pt x="149529" y="132707"/>
                    </a:cubicBezTo>
                    <a:cubicBezTo>
                      <a:pt x="104988" y="93620"/>
                      <a:pt x="59993" y="55670"/>
                      <a:pt x="15453" y="17265"/>
                    </a:cubicBezTo>
                    <a:cubicBezTo>
                      <a:pt x="10226" y="12720"/>
                      <a:pt x="5227" y="8402"/>
                      <a:pt x="0" y="3857"/>
                    </a:cubicBezTo>
                    <a:cubicBezTo>
                      <a:pt x="0" y="2721"/>
                      <a:pt x="0" y="1358"/>
                      <a:pt x="0" y="221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B0CF5566-4465-4A1B-8173-06CC0B1A0E6A}"/>
                  </a:ext>
                </a:extLst>
              </p:cNvPr>
              <p:cNvSpPr/>
              <p:nvPr/>
            </p:nvSpPr>
            <p:spPr>
              <a:xfrm>
                <a:off x="3298161" y="3147335"/>
                <a:ext cx="147711" cy="29542"/>
              </a:xfrm>
              <a:custGeom>
                <a:avLst/>
                <a:gdLst>
                  <a:gd name="connsiteX0" fmla="*/ 0 w 147710"/>
                  <a:gd name="connsiteY0" fmla="*/ 31133 h 29542"/>
                  <a:gd name="connsiteX1" fmla="*/ 12044 w 147710"/>
                  <a:gd name="connsiteY1" fmla="*/ 29315 h 29542"/>
                  <a:gd name="connsiteX2" fmla="*/ 134531 w 147710"/>
                  <a:gd name="connsiteY2" fmla="*/ 29315 h 29542"/>
                  <a:gd name="connsiteX3" fmla="*/ 146120 w 147710"/>
                  <a:gd name="connsiteY3" fmla="*/ 17725 h 29542"/>
                  <a:gd name="connsiteX4" fmla="*/ 146347 w 147710"/>
                  <a:gd name="connsiteY4" fmla="*/ 0 h 29542"/>
                  <a:gd name="connsiteX5" fmla="*/ 147938 w 147710"/>
                  <a:gd name="connsiteY5" fmla="*/ 31133 h 29542"/>
                  <a:gd name="connsiteX6" fmla="*/ 0 w 147710"/>
                  <a:gd name="connsiteY6" fmla="*/ 31133 h 2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710" h="29542">
                    <a:moveTo>
                      <a:pt x="0" y="31133"/>
                    </a:moveTo>
                    <a:cubicBezTo>
                      <a:pt x="3863" y="28860"/>
                      <a:pt x="7954" y="29315"/>
                      <a:pt x="12044" y="29315"/>
                    </a:cubicBezTo>
                    <a:cubicBezTo>
                      <a:pt x="52949" y="29315"/>
                      <a:pt x="93626" y="29315"/>
                      <a:pt x="134531" y="29315"/>
                    </a:cubicBezTo>
                    <a:cubicBezTo>
                      <a:pt x="145439" y="29315"/>
                      <a:pt x="145893" y="28633"/>
                      <a:pt x="146120" y="17725"/>
                    </a:cubicBezTo>
                    <a:cubicBezTo>
                      <a:pt x="146120" y="11817"/>
                      <a:pt x="146347" y="5908"/>
                      <a:pt x="146347" y="0"/>
                    </a:cubicBezTo>
                    <a:cubicBezTo>
                      <a:pt x="148620" y="10226"/>
                      <a:pt x="147256" y="20907"/>
                      <a:pt x="147938" y="31133"/>
                    </a:cubicBezTo>
                    <a:cubicBezTo>
                      <a:pt x="98625" y="31133"/>
                      <a:pt x="49313" y="31133"/>
                      <a:pt x="0" y="31133"/>
                    </a:cubicBezTo>
                    <a:close/>
                  </a:path>
                </a:pathLst>
              </a:custGeom>
              <a:grpFill/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5A47AAEF-C9BC-4FDC-BAE9-709B3759B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823" y="2866292"/>
              <a:ext cx="3918221" cy="212863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="" xmlns:a16="http://schemas.microsoft.com/office/drawing/2014/main" id="{1BA6D2DC-33CF-4C4D-9346-1DD45FAB3C0A}"/>
                </a:ext>
              </a:extLst>
            </p:cNvPr>
            <p:cNvGrpSpPr/>
            <p:nvPr/>
          </p:nvGrpSpPr>
          <p:grpSpPr>
            <a:xfrm>
              <a:off x="6100204" y="1031874"/>
              <a:ext cx="647947" cy="647947"/>
              <a:chOff x="4266660" y="45289"/>
              <a:chExt cx="768290" cy="76829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="" xmlns:a16="http://schemas.microsoft.com/office/drawing/2014/main" id="{2315C271-5D7C-46A3-945B-E5B214A1D0AE}"/>
                  </a:ext>
                </a:extLst>
              </p:cNvPr>
              <p:cNvSpPr/>
              <p:nvPr/>
            </p:nvSpPr>
            <p:spPr>
              <a:xfrm>
                <a:off x="4266660" y="45289"/>
                <a:ext cx="768290" cy="768290"/>
              </a:xfrm>
              <a:custGeom>
                <a:avLst/>
                <a:gdLst>
                  <a:gd name="connsiteX0" fmla="*/ 583092 w 768290"/>
                  <a:gd name="connsiteY0" fmla="*/ 51758 h 768290"/>
                  <a:gd name="connsiteX1" fmla="*/ 573387 w 768290"/>
                  <a:gd name="connsiteY1" fmla="*/ 131014 h 768290"/>
                  <a:gd name="connsiteX2" fmla="*/ 596031 w 768290"/>
                  <a:gd name="connsiteY2" fmla="*/ 164980 h 768290"/>
                  <a:gd name="connsiteX3" fmla="*/ 700357 w 768290"/>
                  <a:gd name="connsiteY3" fmla="*/ 188433 h 768290"/>
                  <a:gd name="connsiteX4" fmla="*/ 709253 w 768290"/>
                  <a:gd name="connsiteY4" fmla="*/ 215121 h 768290"/>
                  <a:gd name="connsiteX5" fmla="*/ 671243 w 768290"/>
                  <a:gd name="connsiteY5" fmla="*/ 265262 h 768290"/>
                  <a:gd name="connsiteX6" fmla="*/ 674478 w 768290"/>
                  <a:gd name="connsiteY6" fmla="*/ 293568 h 768290"/>
                  <a:gd name="connsiteX7" fmla="*/ 775569 w 768290"/>
                  <a:gd name="connsiteY7" fmla="*/ 388189 h 768290"/>
                  <a:gd name="connsiteX8" fmla="*/ 706827 w 768290"/>
                  <a:gd name="connsiteY8" fmla="*/ 417303 h 768290"/>
                  <a:gd name="connsiteX9" fmla="*/ 686609 w 768290"/>
                  <a:gd name="connsiteY9" fmla="*/ 463400 h 768290"/>
                  <a:gd name="connsiteX10" fmla="*/ 723002 w 768290"/>
                  <a:gd name="connsiteY10" fmla="*/ 580666 h 768290"/>
                  <a:gd name="connsiteX11" fmla="*/ 635659 w 768290"/>
                  <a:gd name="connsiteY11" fmla="*/ 571770 h 768290"/>
                  <a:gd name="connsiteX12" fmla="*/ 613015 w 768290"/>
                  <a:gd name="connsiteY12" fmla="*/ 587944 h 768290"/>
                  <a:gd name="connsiteX13" fmla="*/ 581474 w 768290"/>
                  <a:gd name="connsiteY13" fmla="*/ 719767 h 768290"/>
                  <a:gd name="connsiteX14" fmla="*/ 511115 w 768290"/>
                  <a:gd name="connsiteY14" fmla="*/ 670434 h 768290"/>
                  <a:gd name="connsiteX15" fmla="*/ 480384 w 768290"/>
                  <a:gd name="connsiteY15" fmla="*/ 673669 h 768290"/>
                  <a:gd name="connsiteX16" fmla="*/ 385762 w 768290"/>
                  <a:gd name="connsiteY16" fmla="*/ 773951 h 768290"/>
                  <a:gd name="connsiteX17" fmla="*/ 350179 w 768290"/>
                  <a:gd name="connsiteY17" fmla="*/ 692270 h 768290"/>
                  <a:gd name="connsiteX18" fmla="*/ 324299 w 768290"/>
                  <a:gd name="connsiteY18" fmla="*/ 680948 h 768290"/>
                  <a:gd name="connsiteX19" fmla="*/ 210269 w 768290"/>
                  <a:gd name="connsiteY19" fmla="*/ 716532 h 768290"/>
                  <a:gd name="connsiteX20" fmla="*/ 192477 w 768290"/>
                  <a:gd name="connsiteY20" fmla="*/ 701975 h 768290"/>
                  <a:gd name="connsiteX21" fmla="*/ 202182 w 768290"/>
                  <a:gd name="connsiteY21" fmla="*/ 637276 h 768290"/>
                  <a:gd name="connsiteX22" fmla="*/ 182772 w 768290"/>
                  <a:gd name="connsiteY22" fmla="*/ 609780 h 768290"/>
                  <a:gd name="connsiteX23" fmla="*/ 50950 w 768290"/>
                  <a:gd name="connsiteY23" fmla="*/ 579048 h 768290"/>
                  <a:gd name="connsiteX24" fmla="*/ 103517 w 768290"/>
                  <a:gd name="connsiteY24" fmla="*/ 508689 h 768290"/>
                  <a:gd name="connsiteX25" fmla="*/ 101091 w 768290"/>
                  <a:gd name="connsiteY25" fmla="*/ 480384 h 768290"/>
                  <a:gd name="connsiteX26" fmla="*/ 0 w 768290"/>
                  <a:gd name="connsiteY26" fmla="*/ 385763 h 768290"/>
                  <a:gd name="connsiteX27" fmla="*/ 73594 w 768290"/>
                  <a:gd name="connsiteY27" fmla="*/ 354222 h 768290"/>
                  <a:gd name="connsiteX28" fmla="*/ 91386 w 768290"/>
                  <a:gd name="connsiteY28" fmla="*/ 315403 h 768290"/>
                  <a:gd name="connsiteX29" fmla="*/ 53376 w 768290"/>
                  <a:gd name="connsiteY29" fmla="*/ 192477 h 768290"/>
                  <a:gd name="connsiteX30" fmla="*/ 140718 w 768290"/>
                  <a:gd name="connsiteY30" fmla="*/ 202182 h 768290"/>
                  <a:gd name="connsiteX31" fmla="*/ 164171 w 768290"/>
                  <a:gd name="connsiteY31" fmla="*/ 184390 h 768290"/>
                  <a:gd name="connsiteX32" fmla="*/ 195712 w 768290"/>
                  <a:gd name="connsiteY32" fmla="*/ 50950 h 768290"/>
                  <a:gd name="connsiteX33" fmla="*/ 257984 w 768290"/>
                  <a:gd name="connsiteY33" fmla="*/ 97856 h 768290"/>
                  <a:gd name="connsiteX34" fmla="*/ 303272 w 768290"/>
                  <a:gd name="connsiteY34" fmla="*/ 93004 h 768290"/>
                  <a:gd name="connsiteX35" fmla="*/ 389806 w 768290"/>
                  <a:gd name="connsiteY35" fmla="*/ 0 h 768290"/>
                  <a:gd name="connsiteX36" fmla="*/ 422155 w 768290"/>
                  <a:gd name="connsiteY36" fmla="*/ 74403 h 768290"/>
                  <a:gd name="connsiteX37" fmla="*/ 457739 w 768290"/>
                  <a:gd name="connsiteY37" fmla="*/ 91386 h 768290"/>
                  <a:gd name="connsiteX38" fmla="*/ 583092 w 768290"/>
                  <a:gd name="connsiteY38" fmla="*/ 51758 h 76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68290" h="768290">
                    <a:moveTo>
                      <a:pt x="583092" y="51758"/>
                    </a:moveTo>
                    <a:cubicBezTo>
                      <a:pt x="579857" y="80064"/>
                      <a:pt x="579048" y="105943"/>
                      <a:pt x="573387" y="131014"/>
                    </a:cubicBezTo>
                    <a:cubicBezTo>
                      <a:pt x="567726" y="153658"/>
                      <a:pt x="576622" y="160937"/>
                      <a:pt x="596031" y="164980"/>
                    </a:cubicBezTo>
                    <a:cubicBezTo>
                      <a:pt x="630807" y="172259"/>
                      <a:pt x="665582" y="183581"/>
                      <a:pt x="700357" y="188433"/>
                    </a:cubicBezTo>
                    <a:cubicBezTo>
                      <a:pt x="727854" y="192477"/>
                      <a:pt x="719766" y="202182"/>
                      <a:pt x="709253" y="215121"/>
                    </a:cubicBezTo>
                    <a:cubicBezTo>
                      <a:pt x="696313" y="232104"/>
                      <a:pt x="684991" y="249896"/>
                      <a:pt x="671243" y="265262"/>
                    </a:cubicBezTo>
                    <a:cubicBezTo>
                      <a:pt x="660729" y="277393"/>
                      <a:pt x="663156" y="283863"/>
                      <a:pt x="674478" y="293568"/>
                    </a:cubicBezTo>
                    <a:cubicBezTo>
                      <a:pt x="707636" y="323491"/>
                      <a:pt x="739985" y="355031"/>
                      <a:pt x="775569" y="388189"/>
                    </a:cubicBezTo>
                    <a:cubicBezTo>
                      <a:pt x="752115" y="398702"/>
                      <a:pt x="730280" y="410833"/>
                      <a:pt x="706827" y="417303"/>
                    </a:cubicBezTo>
                    <a:cubicBezTo>
                      <a:pt x="679330" y="425390"/>
                      <a:pt x="677713" y="439138"/>
                      <a:pt x="686609" y="463400"/>
                    </a:cubicBezTo>
                    <a:cubicBezTo>
                      <a:pt x="700357" y="500602"/>
                      <a:pt x="710062" y="539421"/>
                      <a:pt x="723002" y="580666"/>
                    </a:cubicBezTo>
                    <a:cubicBezTo>
                      <a:pt x="692270" y="577431"/>
                      <a:pt x="663156" y="576622"/>
                      <a:pt x="635659" y="571770"/>
                    </a:cubicBezTo>
                    <a:cubicBezTo>
                      <a:pt x="619484" y="569343"/>
                      <a:pt x="616250" y="572578"/>
                      <a:pt x="613015" y="587944"/>
                    </a:cubicBezTo>
                    <a:cubicBezTo>
                      <a:pt x="604119" y="631615"/>
                      <a:pt x="591988" y="675287"/>
                      <a:pt x="581474" y="719767"/>
                    </a:cubicBezTo>
                    <a:cubicBezTo>
                      <a:pt x="554786" y="707636"/>
                      <a:pt x="533759" y="687417"/>
                      <a:pt x="511115" y="670434"/>
                    </a:cubicBezTo>
                    <a:cubicBezTo>
                      <a:pt x="497367" y="659921"/>
                      <a:pt x="490897" y="661538"/>
                      <a:pt x="480384" y="673669"/>
                    </a:cubicBezTo>
                    <a:cubicBezTo>
                      <a:pt x="449652" y="706827"/>
                      <a:pt x="418112" y="739176"/>
                      <a:pt x="385762" y="773951"/>
                    </a:cubicBezTo>
                    <a:cubicBezTo>
                      <a:pt x="372823" y="744837"/>
                      <a:pt x="359883" y="719767"/>
                      <a:pt x="350179" y="692270"/>
                    </a:cubicBezTo>
                    <a:cubicBezTo>
                      <a:pt x="344517" y="676904"/>
                      <a:pt x="338048" y="676095"/>
                      <a:pt x="324299" y="680948"/>
                    </a:cubicBezTo>
                    <a:cubicBezTo>
                      <a:pt x="286289" y="693887"/>
                      <a:pt x="248279" y="704401"/>
                      <a:pt x="210269" y="716532"/>
                    </a:cubicBezTo>
                    <a:cubicBezTo>
                      <a:pt x="195712" y="720575"/>
                      <a:pt x="190051" y="718149"/>
                      <a:pt x="192477" y="701975"/>
                    </a:cubicBezTo>
                    <a:cubicBezTo>
                      <a:pt x="196521" y="680139"/>
                      <a:pt x="197329" y="658303"/>
                      <a:pt x="202182" y="637276"/>
                    </a:cubicBezTo>
                    <a:cubicBezTo>
                      <a:pt x="206225" y="619484"/>
                      <a:pt x="200564" y="613015"/>
                      <a:pt x="182772" y="609780"/>
                    </a:cubicBezTo>
                    <a:cubicBezTo>
                      <a:pt x="139910" y="601692"/>
                      <a:pt x="97856" y="590370"/>
                      <a:pt x="50950" y="579048"/>
                    </a:cubicBezTo>
                    <a:cubicBezTo>
                      <a:pt x="69550" y="553978"/>
                      <a:pt x="85725" y="530525"/>
                      <a:pt x="103517" y="508689"/>
                    </a:cubicBezTo>
                    <a:cubicBezTo>
                      <a:pt x="112413" y="497367"/>
                      <a:pt x="112413" y="490088"/>
                      <a:pt x="101091" y="480384"/>
                    </a:cubicBezTo>
                    <a:cubicBezTo>
                      <a:pt x="67124" y="449652"/>
                      <a:pt x="33966" y="418112"/>
                      <a:pt x="0" y="385763"/>
                    </a:cubicBezTo>
                    <a:cubicBezTo>
                      <a:pt x="25879" y="374440"/>
                      <a:pt x="48524" y="361501"/>
                      <a:pt x="73594" y="354222"/>
                    </a:cubicBezTo>
                    <a:cubicBezTo>
                      <a:pt x="96238" y="346944"/>
                      <a:pt x="98665" y="336430"/>
                      <a:pt x="91386" y="315403"/>
                    </a:cubicBezTo>
                    <a:cubicBezTo>
                      <a:pt x="77638" y="275776"/>
                      <a:pt x="66316" y="236148"/>
                      <a:pt x="53376" y="192477"/>
                    </a:cubicBezTo>
                    <a:cubicBezTo>
                      <a:pt x="84108" y="195712"/>
                      <a:pt x="112413" y="198947"/>
                      <a:pt x="140718" y="202182"/>
                    </a:cubicBezTo>
                    <a:cubicBezTo>
                      <a:pt x="154467" y="203799"/>
                      <a:pt x="160937" y="200564"/>
                      <a:pt x="164171" y="184390"/>
                    </a:cubicBezTo>
                    <a:cubicBezTo>
                      <a:pt x="173067" y="140718"/>
                      <a:pt x="184390" y="97047"/>
                      <a:pt x="195712" y="50950"/>
                    </a:cubicBezTo>
                    <a:cubicBezTo>
                      <a:pt x="217547" y="67124"/>
                      <a:pt x="239383" y="80064"/>
                      <a:pt x="257984" y="97856"/>
                    </a:cubicBezTo>
                    <a:cubicBezTo>
                      <a:pt x="277393" y="115648"/>
                      <a:pt x="287907" y="109987"/>
                      <a:pt x="303272" y="93004"/>
                    </a:cubicBezTo>
                    <a:cubicBezTo>
                      <a:pt x="329960" y="62272"/>
                      <a:pt x="359074" y="33158"/>
                      <a:pt x="389806" y="0"/>
                    </a:cubicBezTo>
                    <a:cubicBezTo>
                      <a:pt x="401128" y="25879"/>
                      <a:pt x="412450" y="50141"/>
                      <a:pt x="422155" y="74403"/>
                    </a:cubicBezTo>
                    <a:cubicBezTo>
                      <a:pt x="428625" y="92195"/>
                      <a:pt x="437521" y="97856"/>
                      <a:pt x="457739" y="91386"/>
                    </a:cubicBezTo>
                    <a:cubicBezTo>
                      <a:pt x="497367" y="75212"/>
                      <a:pt x="538612" y="64698"/>
                      <a:pt x="583092" y="5175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="" xmlns:a16="http://schemas.microsoft.com/office/drawing/2014/main" id="{6C4D300B-8297-422C-A66F-2D7BE29D3E6E}"/>
                  </a:ext>
                </a:extLst>
              </p:cNvPr>
              <p:cNvSpPr/>
              <p:nvPr/>
            </p:nvSpPr>
            <p:spPr>
              <a:xfrm>
                <a:off x="4418684" y="198118"/>
                <a:ext cx="460974" cy="460974"/>
              </a:xfrm>
              <a:custGeom>
                <a:avLst/>
                <a:gdLst>
                  <a:gd name="connsiteX0" fmla="*/ 229695 w 460974"/>
                  <a:gd name="connsiteY0" fmla="*/ 463421 h 460974"/>
                  <a:gd name="connsiteX1" fmla="*/ 17 w 460974"/>
                  <a:gd name="connsiteY1" fmla="*/ 230507 h 460974"/>
                  <a:gd name="connsiteX2" fmla="*/ 240209 w 460974"/>
                  <a:gd name="connsiteY2" fmla="*/ 20 h 460974"/>
                  <a:gd name="connsiteX3" fmla="*/ 466652 w 460974"/>
                  <a:gd name="connsiteY3" fmla="*/ 235360 h 460974"/>
                  <a:gd name="connsiteX4" fmla="*/ 229695 w 460974"/>
                  <a:gd name="connsiteY4" fmla="*/ 463421 h 4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974" h="460974">
                    <a:moveTo>
                      <a:pt x="229695" y="463421"/>
                    </a:moveTo>
                    <a:cubicBezTo>
                      <a:pt x="112430" y="466655"/>
                      <a:pt x="-1601" y="369608"/>
                      <a:pt x="17" y="230507"/>
                    </a:cubicBezTo>
                    <a:cubicBezTo>
                      <a:pt x="1634" y="93833"/>
                      <a:pt x="110004" y="-1597"/>
                      <a:pt x="240209" y="20"/>
                    </a:cubicBezTo>
                    <a:cubicBezTo>
                      <a:pt x="363944" y="2446"/>
                      <a:pt x="469078" y="108390"/>
                      <a:pt x="466652" y="235360"/>
                    </a:cubicBezTo>
                    <a:cubicBezTo>
                      <a:pt x="462608" y="367991"/>
                      <a:pt x="354239" y="469082"/>
                      <a:pt x="229695" y="463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44" name="Group 443">
            <a:extLst>
              <a:ext uri="{FF2B5EF4-FFF2-40B4-BE49-F238E27FC236}">
                <a16:creationId xmlns="" xmlns:a16="http://schemas.microsoft.com/office/drawing/2014/main" id="{F0297D4F-F4D6-4E3B-8DBD-1911B7017B03}"/>
              </a:ext>
            </a:extLst>
          </p:cNvPr>
          <p:cNvGrpSpPr/>
          <p:nvPr/>
        </p:nvGrpSpPr>
        <p:grpSpPr>
          <a:xfrm>
            <a:off x="5965311" y="2561066"/>
            <a:ext cx="3777367" cy="2936010"/>
            <a:chOff x="5965311" y="2561066"/>
            <a:chExt cx="3777367" cy="2936010"/>
          </a:xfrm>
        </p:grpSpPr>
        <p:grpSp>
          <p:nvGrpSpPr>
            <p:cNvPr id="383" name="Group 382">
              <a:extLst>
                <a:ext uri="{FF2B5EF4-FFF2-40B4-BE49-F238E27FC236}">
                  <a16:creationId xmlns="" xmlns:a16="http://schemas.microsoft.com/office/drawing/2014/main" id="{E79BECCE-A9C2-4C40-9AB6-D52E30421E8C}"/>
                </a:ext>
              </a:extLst>
            </p:cNvPr>
            <p:cNvGrpSpPr/>
            <p:nvPr/>
          </p:nvGrpSpPr>
          <p:grpSpPr>
            <a:xfrm rot="5200220" flipH="1">
              <a:off x="6483191" y="2237588"/>
              <a:ext cx="2741608" cy="3777367"/>
              <a:chOff x="10544040" y="571910"/>
              <a:chExt cx="1744339" cy="2403337"/>
            </a:xfrm>
          </p:grpSpPr>
          <p:sp>
            <p:nvSpPr>
              <p:cNvPr id="368" name="Freeform: Shape 367">
                <a:extLst>
                  <a:ext uri="{FF2B5EF4-FFF2-40B4-BE49-F238E27FC236}">
                    <a16:creationId xmlns="" xmlns:a16="http://schemas.microsoft.com/office/drawing/2014/main" id="{FD4FD325-67AC-4E52-8403-642F874C1904}"/>
                  </a:ext>
                </a:extLst>
              </p:cNvPr>
              <p:cNvSpPr/>
              <p:nvPr/>
            </p:nvSpPr>
            <p:spPr>
              <a:xfrm>
                <a:off x="11216947" y="1624559"/>
                <a:ext cx="1067307" cy="384780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="" xmlns:a16="http://schemas.microsoft.com/office/drawing/2014/main" id="{64187B3F-4D25-4AEF-A3CA-876DE6AC23B0}"/>
                  </a:ext>
                </a:extLst>
              </p:cNvPr>
              <p:cNvSpPr/>
              <p:nvPr/>
            </p:nvSpPr>
            <p:spPr>
              <a:xfrm>
                <a:off x="10544040" y="571910"/>
                <a:ext cx="1744339" cy="2403337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847236 w 1744338"/>
                  <a:gd name="connsiteY9" fmla="*/ 87206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080592 w 1744338"/>
                  <a:gd name="connsiteY35" fmla="*/ 1444300 h 2403337"/>
                  <a:gd name="connsiteX36" fmla="*/ 1167167 w 1744338"/>
                  <a:gd name="connsiteY36" fmla="*/ 1506140 h 2403337"/>
                  <a:gd name="connsiteX37" fmla="*/ 1182742 w 1744338"/>
                  <a:gd name="connsiteY37" fmla="*/ 1521715 h 2403337"/>
                  <a:gd name="connsiteX38" fmla="*/ 1168999 w 1744338"/>
                  <a:gd name="connsiteY38" fmla="*/ 1523547 h 2403337"/>
                  <a:gd name="connsiteX39" fmla="*/ 1074637 w 1744338"/>
                  <a:gd name="connsiteY39" fmla="*/ 1525837 h 2403337"/>
                  <a:gd name="connsiteX40" fmla="*/ 1049443 w 1744338"/>
                  <a:gd name="connsiteY40" fmla="*/ 1527211 h 2403337"/>
                  <a:gd name="connsiteX41" fmla="*/ 821323 w 1744338"/>
                  <a:gd name="connsiteY41" fmla="*/ 1527211 h 2403337"/>
                  <a:gd name="connsiteX42" fmla="*/ 529531 w 1744338"/>
                  <a:gd name="connsiteY42" fmla="*/ 1524005 h 2403337"/>
                  <a:gd name="connsiteX43" fmla="*/ 516247 w 1744338"/>
                  <a:gd name="connsiteY43" fmla="*/ 1523547 h 2403337"/>
                  <a:gd name="connsiteX44" fmla="*/ 485556 w 1744338"/>
                  <a:gd name="connsiteY44" fmla="*/ 1525837 h 2403337"/>
                  <a:gd name="connsiteX45" fmla="*/ 416387 w 1744338"/>
                  <a:gd name="connsiteY45" fmla="*/ 1542786 h 2403337"/>
                  <a:gd name="connsiteX46" fmla="*/ 404935 w 1744338"/>
                  <a:gd name="connsiteY46" fmla="*/ 1553322 h 2403337"/>
                  <a:gd name="connsiteX47" fmla="*/ 259727 w 1744338"/>
                  <a:gd name="connsiteY47" fmla="*/ 1858397 h 2403337"/>
                  <a:gd name="connsiteX48" fmla="*/ 272095 w 1744338"/>
                  <a:gd name="connsiteY48" fmla="*/ 1875346 h 2403337"/>
                  <a:gd name="connsiteX49" fmla="*/ 298663 w 1744338"/>
                  <a:gd name="connsiteY49" fmla="*/ 1876262 h 2403337"/>
                  <a:gd name="connsiteX50" fmla="*/ 301869 w 1744338"/>
                  <a:gd name="connsiteY50" fmla="*/ 1877636 h 2403337"/>
                  <a:gd name="connsiteX51" fmla="*/ 250107 w 1744338"/>
                  <a:gd name="connsiteY51" fmla="*/ 1914740 h 2403337"/>
                  <a:gd name="connsiteX52" fmla="*/ 238197 w 1744338"/>
                  <a:gd name="connsiteY52" fmla="*/ 1930773 h 2403337"/>
                  <a:gd name="connsiteX53" fmla="*/ 206590 w 1744338"/>
                  <a:gd name="connsiteY53" fmla="*/ 2211113 h 2403337"/>
                  <a:gd name="connsiteX54" fmla="*/ 207965 w 1744338"/>
                  <a:gd name="connsiteY54" fmla="*/ 2215235 h 2403337"/>
                  <a:gd name="connsiteX55" fmla="*/ 244610 w 1744338"/>
                  <a:gd name="connsiteY55" fmla="*/ 2193248 h 2403337"/>
                  <a:gd name="connsiteX56" fmla="*/ 213003 w 1744338"/>
                  <a:gd name="connsiteY56" fmla="*/ 2275243 h 2403337"/>
                  <a:gd name="connsiteX57" fmla="*/ 207049 w 1744338"/>
                  <a:gd name="connsiteY57" fmla="*/ 2310056 h 2403337"/>
                  <a:gd name="connsiteX58" fmla="*/ 208423 w 1744338"/>
                  <a:gd name="connsiteY58" fmla="*/ 2393425 h 2403337"/>
                  <a:gd name="connsiteX59" fmla="*/ 197887 w 1744338"/>
                  <a:gd name="connsiteY59" fmla="*/ 2402587 h 2403337"/>
                  <a:gd name="connsiteX60" fmla="*/ 162616 w 1744338"/>
                  <a:gd name="connsiteY60" fmla="*/ 2401670 h 2403337"/>
                  <a:gd name="connsiteX61" fmla="*/ 158493 w 1744338"/>
                  <a:gd name="connsiteY61" fmla="*/ 2398922 h 2403337"/>
                  <a:gd name="connsiteX62" fmla="*/ 155744 w 1744338"/>
                  <a:gd name="connsiteY62" fmla="*/ 2387470 h 2403337"/>
                  <a:gd name="connsiteX63" fmla="*/ 152538 w 1744338"/>
                  <a:gd name="connsiteY63" fmla="*/ 2183628 h 2403337"/>
                  <a:gd name="connsiteX64" fmla="*/ 208881 w 1744338"/>
                  <a:gd name="connsiteY64" fmla="*/ 1846946 h 2403337"/>
                  <a:gd name="connsiteX65" fmla="*/ 301411 w 1744338"/>
                  <a:gd name="connsiteY65" fmla="*/ 1630736 h 2403337"/>
                  <a:gd name="connsiteX66" fmla="*/ 305076 w 1744338"/>
                  <a:gd name="connsiteY66" fmla="*/ 1595006 h 2403337"/>
                  <a:gd name="connsiteX67" fmla="*/ 290876 w 1744338"/>
                  <a:gd name="connsiteY67" fmla="*/ 1528128 h 2403337"/>
                  <a:gd name="connsiteX68" fmla="*/ 278508 w 1744338"/>
                  <a:gd name="connsiteY68" fmla="*/ 1505224 h 2403337"/>
                  <a:gd name="connsiteX69" fmla="*/ 127802 w 1744338"/>
                  <a:gd name="connsiteY69" fmla="*/ 1332989 h 2403337"/>
                  <a:gd name="connsiteX70" fmla="*/ 65046 w 1744338"/>
                  <a:gd name="connsiteY70" fmla="*/ 1218013 h 2403337"/>
                  <a:gd name="connsiteX71" fmla="*/ 0 w 1744338"/>
                  <a:gd name="connsiteY71" fmla="*/ 870336 h 2403337"/>
                  <a:gd name="connsiteX72" fmla="*/ 149790 w 1744338"/>
                  <a:gd name="connsiteY72" fmla="*/ 418678 h 2403337"/>
                  <a:gd name="connsiteX73" fmla="*/ 161699 w 1744338"/>
                  <a:gd name="connsiteY73" fmla="*/ 410890 h 2403337"/>
                  <a:gd name="connsiteX74" fmla="*/ 178190 w 1744338"/>
                  <a:gd name="connsiteY74" fmla="*/ 534570 h 2403337"/>
                  <a:gd name="connsiteX75" fmla="*/ 259269 w 1744338"/>
                  <a:gd name="connsiteY75" fmla="*/ 1182741 h 2403337"/>
                  <a:gd name="connsiteX76" fmla="*/ 297289 w 1744338"/>
                  <a:gd name="connsiteY76" fmla="*/ 1486901 h 2403337"/>
                  <a:gd name="connsiteX77" fmla="*/ 301869 w 1744338"/>
                  <a:gd name="connsiteY77" fmla="*/ 1502476 h 2403337"/>
                  <a:gd name="connsiteX78" fmla="*/ 310573 w 1744338"/>
                  <a:gd name="connsiteY78" fmla="*/ 1532250 h 2403337"/>
                  <a:gd name="connsiteX79" fmla="*/ 322483 w 1744338"/>
                  <a:gd name="connsiteY79" fmla="*/ 1587677 h 2403337"/>
                  <a:gd name="connsiteX80" fmla="*/ 352715 w 1744338"/>
                  <a:gd name="connsiteY80" fmla="*/ 1536831 h 2403337"/>
                  <a:gd name="connsiteX81" fmla="*/ 534570 w 1744338"/>
                  <a:gd name="connsiteY81" fmla="*/ 1275272 h 2403337"/>
                  <a:gd name="connsiteX82" fmla="*/ 542815 w 1744338"/>
                  <a:gd name="connsiteY82" fmla="*/ 1234045 h 2403337"/>
                  <a:gd name="connsiteX83" fmla="*/ 523576 w 1744338"/>
                  <a:gd name="connsiteY83" fmla="*/ 1148386 h 2403337"/>
                  <a:gd name="connsiteX84" fmla="*/ 490595 w 1744338"/>
                  <a:gd name="connsiteY84" fmla="*/ 1080133 h 2403337"/>
                  <a:gd name="connsiteX85" fmla="*/ 450743 w 1744338"/>
                  <a:gd name="connsiteY85" fmla="*/ 1026539 h 2403337"/>
                  <a:gd name="connsiteX86" fmla="*/ 306450 w 1744338"/>
                  <a:gd name="connsiteY86" fmla="*/ 553809 h 2403337"/>
                  <a:gd name="connsiteX87" fmla="*/ 522660 w 1744338"/>
                  <a:gd name="connsiteY87" fmla="*/ 9161 h 2403337"/>
                  <a:gd name="connsiteX88" fmla="*/ 527699 w 1744338"/>
                  <a:gd name="connsiteY88" fmla="*/ 2290 h 2403337"/>
                  <a:gd name="connsiteX89" fmla="*/ 529989 w 1744338"/>
                  <a:gd name="connsiteY8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1049443 w 1744338"/>
                  <a:gd name="connsiteY39" fmla="*/ 1527211 h 2403337"/>
                  <a:gd name="connsiteX40" fmla="*/ 821323 w 1744338"/>
                  <a:gd name="connsiteY40" fmla="*/ 1527211 h 2403337"/>
                  <a:gd name="connsiteX41" fmla="*/ 529531 w 1744338"/>
                  <a:gd name="connsiteY41" fmla="*/ 1524005 h 2403337"/>
                  <a:gd name="connsiteX42" fmla="*/ 516247 w 1744338"/>
                  <a:gd name="connsiteY42" fmla="*/ 1523547 h 2403337"/>
                  <a:gd name="connsiteX43" fmla="*/ 485556 w 1744338"/>
                  <a:gd name="connsiteY43" fmla="*/ 1525837 h 2403337"/>
                  <a:gd name="connsiteX44" fmla="*/ 416387 w 1744338"/>
                  <a:gd name="connsiteY44" fmla="*/ 1542786 h 2403337"/>
                  <a:gd name="connsiteX45" fmla="*/ 404935 w 1744338"/>
                  <a:gd name="connsiteY45" fmla="*/ 1553322 h 2403337"/>
                  <a:gd name="connsiteX46" fmla="*/ 259727 w 1744338"/>
                  <a:gd name="connsiteY46" fmla="*/ 1858397 h 2403337"/>
                  <a:gd name="connsiteX47" fmla="*/ 272095 w 1744338"/>
                  <a:gd name="connsiteY47" fmla="*/ 1875346 h 2403337"/>
                  <a:gd name="connsiteX48" fmla="*/ 298663 w 1744338"/>
                  <a:gd name="connsiteY48" fmla="*/ 1876262 h 2403337"/>
                  <a:gd name="connsiteX49" fmla="*/ 301869 w 1744338"/>
                  <a:gd name="connsiteY49" fmla="*/ 1877636 h 2403337"/>
                  <a:gd name="connsiteX50" fmla="*/ 250107 w 1744338"/>
                  <a:gd name="connsiteY50" fmla="*/ 1914740 h 2403337"/>
                  <a:gd name="connsiteX51" fmla="*/ 238197 w 1744338"/>
                  <a:gd name="connsiteY51" fmla="*/ 1930773 h 2403337"/>
                  <a:gd name="connsiteX52" fmla="*/ 206590 w 1744338"/>
                  <a:gd name="connsiteY52" fmla="*/ 2211113 h 2403337"/>
                  <a:gd name="connsiteX53" fmla="*/ 207965 w 1744338"/>
                  <a:gd name="connsiteY53" fmla="*/ 2215235 h 2403337"/>
                  <a:gd name="connsiteX54" fmla="*/ 244610 w 1744338"/>
                  <a:gd name="connsiteY54" fmla="*/ 2193248 h 2403337"/>
                  <a:gd name="connsiteX55" fmla="*/ 213003 w 1744338"/>
                  <a:gd name="connsiteY55" fmla="*/ 2275243 h 2403337"/>
                  <a:gd name="connsiteX56" fmla="*/ 207049 w 1744338"/>
                  <a:gd name="connsiteY56" fmla="*/ 2310056 h 2403337"/>
                  <a:gd name="connsiteX57" fmla="*/ 208423 w 1744338"/>
                  <a:gd name="connsiteY57" fmla="*/ 2393425 h 2403337"/>
                  <a:gd name="connsiteX58" fmla="*/ 197887 w 1744338"/>
                  <a:gd name="connsiteY58" fmla="*/ 2402587 h 2403337"/>
                  <a:gd name="connsiteX59" fmla="*/ 162616 w 1744338"/>
                  <a:gd name="connsiteY59" fmla="*/ 2401670 h 2403337"/>
                  <a:gd name="connsiteX60" fmla="*/ 158493 w 1744338"/>
                  <a:gd name="connsiteY60" fmla="*/ 2398922 h 2403337"/>
                  <a:gd name="connsiteX61" fmla="*/ 155744 w 1744338"/>
                  <a:gd name="connsiteY61" fmla="*/ 2387470 h 2403337"/>
                  <a:gd name="connsiteX62" fmla="*/ 152538 w 1744338"/>
                  <a:gd name="connsiteY62" fmla="*/ 2183628 h 2403337"/>
                  <a:gd name="connsiteX63" fmla="*/ 208881 w 1744338"/>
                  <a:gd name="connsiteY63" fmla="*/ 1846946 h 2403337"/>
                  <a:gd name="connsiteX64" fmla="*/ 301411 w 1744338"/>
                  <a:gd name="connsiteY64" fmla="*/ 1630736 h 2403337"/>
                  <a:gd name="connsiteX65" fmla="*/ 305076 w 1744338"/>
                  <a:gd name="connsiteY65" fmla="*/ 1595006 h 2403337"/>
                  <a:gd name="connsiteX66" fmla="*/ 290876 w 1744338"/>
                  <a:gd name="connsiteY66" fmla="*/ 1528128 h 2403337"/>
                  <a:gd name="connsiteX67" fmla="*/ 278508 w 1744338"/>
                  <a:gd name="connsiteY67" fmla="*/ 1505224 h 2403337"/>
                  <a:gd name="connsiteX68" fmla="*/ 127802 w 1744338"/>
                  <a:gd name="connsiteY68" fmla="*/ 1332989 h 2403337"/>
                  <a:gd name="connsiteX69" fmla="*/ 65046 w 1744338"/>
                  <a:gd name="connsiteY69" fmla="*/ 1218013 h 2403337"/>
                  <a:gd name="connsiteX70" fmla="*/ 0 w 1744338"/>
                  <a:gd name="connsiteY70" fmla="*/ 870336 h 2403337"/>
                  <a:gd name="connsiteX71" fmla="*/ 149790 w 1744338"/>
                  <a:gd name="connsiteY71" fmla="*/ 418678 h 2403337"/>
                  <a:gd name="connsiteX72" fmla="*/ 161699 w 1744338"/>
                  <a:gd name="connsiteY72" fmla="*/ 410890 h 2403337"/>
                  <a:gd name="connsiteX73" fmla="*/ 178190 w 1744338"/>
                  <a:gd name="connsiteY73" fmla="*/ 534570 h 2403337"/>
                  <a:gd name="connsiteX74" fmla="*/ 259269 w 1744338"/>
                  <a:gd name="connsiteY74" fmla="*/ 1182741 h 2403337"/>
                  <a:gd name="connsiteX75" fmla="*/ 297289 w 1744338"/>
                  <a:gd name="connsiteY75" fmla="*/ 1486901 h 2403337"/>
                  <a:gd name="connsiteX76" fmla="*/ 301869 w 1744338"/>
                  <a:gd name="connsiteY76" fmla="*/ 1502476 h 2403337"/>
                  <a:gd name="connsiteX77" fmla="*/ 310573 w 1744338"/>
                  <a:gd name="connsiteY77" fmla="*/ 1532250 h 2403337"/>
                  <a:gd name="connsiteX78" fmla="*/ 322483 w 1744338"/>
                  <a:gd name="connsiteY78" fmla="*/ 1587677 h 2403337"/>
                  <a:gd name="connsiteX79" fmla="*/ 352715 w 1744338"/>
                  <a:gd name="connsiteY79" fmla="*/ 1536831 h 2403337"/>
                  <a:gd name="connsiteX80" fmla="*/ 534570 w 1744338"/>
                  <a:gd name="connsiteY80" fmla="*/ 1275272 h 2403337"/>
                  <a:gd name="connsiteX81" fmla="*/ 542815 w 1744338"/>
                  <a:gd name="connsiteY81" fmla="*/ 1234045 h 2403337"/>
                  <a:gd name="connsiteX82" fmla="*/ 523576 w 1744338"/>
                  <a:gd name="connsiteY82" fmla="*/ 1148386 h 2403337"/>
                  <a:gd name="connsiteX83" fmla="*/ 490595 w 1744338"/>
                  <a:gd name="connsiteY83" fmla="*/ 1080133 h 2403337"/>
                  <a:gd name="connsiteX84" fmla="*/ 450743 w 1744338"/>
                  <a:gd name="connsiteY84" fmla="*/ 1026539 h 2403337"/>
                  <a:gd name="connsiteX85" fmla="*/ 306450 w 1744338"/>
                  <a:gd name="connsiteY85" fmla="*/ 553809 h 2403337"/>
                  <a:gd name="connsiteX86" fmla="*/ 522660 w 1744338"/>
                  <a:gd name="connsiteY86" fmla="*/ 9161 h 2403337"/>
                  <a:gd name="connsiteX87" fmla="*/ 527699 w 1744338"/>
                  <a:gd name="connsiteY87" fmla="*/ 2290 h 2403337"/>
                  <a:gd name="connsiteX88" fmla="*/ 529989 w 1744338"/>
                  <a:gd name="connsiteY8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1074637 w 1744338"/>
                  <a:gd name="connsiteY38" fmla="*/ 1525837 h 2403337"/>
                  <a:gd name="connsiteX39" fmla="*/ 821323 w 1744338"/>
                  <a:gd name="connsiteY39" fmla="*/ 1527211 h 2403337"/>
                  <a:gd name="connsiteX40" fmla="*/ 529531 w 1744338"/>
                  <a:gd name="connsiteY40" fmla="*/ 1524005 h 2403337"/>
                  <a:gd name="connsiteX41" fmla="*/ 516247 w 1744338"/>
                  <a:gd name="connsiteY41" fmla="*/ 1523547 h 2403337"/>
                  <a:gd name="connsiteX42" fmla="*/ 485556 w 1744338"/>
                  <a:gd name="connsiteY42" fmla="*/ 1525837 h 2403337"/>
                  <a:gd name="connsiteX43" fmla="*/ 416387 w 1744338"/>
                  <a:gd name="connsiteY43" fmla="*/ 1542786 h 2403337"/>
                  <a:gd name="connsiteX44" fmla="*/ 404935 w 1744338"/>
                  <a:gd name="connsiteY44" fmla="*/ 1553322 h 2403337"/>
                  <a:gd name="connsiteX45" fmla="*/ 259727 w 1744338"/>
                  <a:gd name="connsiteY45" fmla="*/ 1858397 h 2403337"/>
                  <a:gd name="connsiteX46" fmla="*/ 272095 w 1744338"/>
                  <a:gd name="connsiteY46" fmla="*/ 1875346 h 2403337"/>
                  <a:gd name="connsiteX47" fmla="*/ 298663 w 1744338"/>
                  <a:gd name="connsiteY47" fmla="*/ 1876262 h 2403337"/>
                  <a:gd name="connsiteX48" fmla="*/ 301869 w 1744338"/>
                  <a:gd name="connsiteY48" fmla="*/ 1877636 h 2403337"/>
                  <a:gd name="connsiteX49" fmla="*/ 250107 w 1744338"/>
                  <a:gd name="connsiteY49" fmla="*/ 1914740 h 2403337"/>
                  <a:gd name="connsiteX50" fmla="*/ 238197 w 1744338"/>
                  <a:gd name="connsiteY50" fmla="*/ 1930773 h 2403337"/>
                  <a:gd name="connsiteX51" fmla="*/ 206590 w 1744338"/>
                  <a:gd name="connsiteY51" fmla="*/ 2211113 h 2403337"/>
                  <a:gd name="connsiteX52" fmla="*/ 207965 w 1744338"/>
                  <a:gd name="connsiteY52" fmla="*/ 2215235 h 2403337"/>
                  <a:gd name="connsiteX53" fmla="*/ 244610 w 1744338"/>
                  <a:gd name="connsiteY53" fmla="*/ 2193248 h 2403337"/>
                  <a:gd name="connsiteX54" fmla="*/ 213003 w 1744338"/>
                  <a:gd name="connsiteY54" fmla="*/ 2275243 h 2403337"/>
                  <a:gd name="connsiteX55" fmla="*/ 207049 w 1744338"/>
                  <a:gd name="connsiteY55" fmla="*/ 2310056 h 2403337"/>
                  <a:gd name="connsiteX56" fmla="*/ 208423 w 1744338"/>
                  <a:gd name="connsiteY56" fmla="*/ 2393425 h 2403337"/>
                  <a:gd name="connsiteX57" fmla="*/ 197887 w 1744338"/>
                  <a:gd name="connsiteY57" fmla="*/ 2402587 h 2403337"/>
                  <a:gd name="connsiteX58" fmla="*/ 162616 w 1744338"/>
                  <a:gd name="connsiteY58" fmla="*/ 2401670 h 2403337"/>
                  <a:gd name="connsiteX59" fmla="*/ 158493 w 1744338"/>
                  <a:gd name="connsiteY59" fmla="*/ 2398922 h 2403337"/>
                  <a:gd name="connsiteX60" fmla="*/ 155744 w 1744338"/>
                  <a:gd name="connsiteY60" fmla="*/ 2387470 h 2403337"/>
                  <a:gd name="connsiteX61" fmla="*/ 152538 w 1744338"/>
                  <a:gd name="connsiteY61" fmla="*/ 2183628 h 2403337"/>
                  <a:gd name="connsiteX62" fmla="*/ 208881 w 1744338"/>
                  <a:gd name="connsiteY62" fmla="*/ 1846946 h 2403337"/>
                  <a:gd name="connsiteX63" fmla="*/ 301411 w 1744338"/>
                  <a:gd name="connsiteY63" fmla="*/ 1630736 h 2403337"/>
                  <a:gd name="connsiteX64" fmla="*/ 305076 w 1744338"/>
                  <a:gd name="connsiteY64" fmla="*/ 1595006 h 2403337"/>
                  <a:gd name="connsiteX65" fmla="*/ 290876 w 1744338"/>
                  <a:gd name="connsiteY65" fmla="*/ 1528128 h 2403337"/>
                  <a:gd name="connsiteX66" fmla="*/ 278508 w 1744338"/>
                  <a:gd name="connsiteY66" fmla="*/ 1505224 h 2403337"/>
                  <a:gd name="connsiteX67" fmla="*/ 127802 w 1744338"/>
                  <a:gd name="connsiteY67" fmla="*/ 1332989 h 2403337"/>
                  <a:gd name="connsiteX68" fmla="*/ 65046 w 1744338"/>
                  <a:gd name="connsiteY68" fmla="*/ 1218013 h 2403337"/>
                  <a:gd name="connsiteX69" fmla="*/ 0 w 1744338"/>
                  <a:gd name="connsiteY69" fmla="*/ 870336 h 2403337"/>
                  <a:gd name="connsiteX70" fmla="*/ 149790 w 1744338"/>
                  <a:gd name="connsiteY70" fmla="*/ 418678 h 2403337"/>
                  <a:gd name="connsiteX71" fmla="*/ 161699 w 1744338"/>
                  <a:gd name="connsiteY71" fmla="*/ 410890 h 2403337"/>
                  <a:gd name="connsiteX72" fmla="*/ 178190 w 1744338"/>
                  <a:gd name="connsiteY72" fmla="*/ 534570 h 2403337"/>
                  <a:gd name="connsiteX73" fmla="*/ 259269 w 1744338"/>
                  <a:gd name="connsiteY73" fmla="*/ 1182741 h 2403337"/>
                  <a:gd name="connsiteX74" fmla="*/ 297289 w 1744338"/>
                  <a:gd name="connsiteY74" fmla="*/ 1486901 h 2403337"/>
                  <a:gd name="connsiteX75" fmla="*/ 301869 w 1744338"/>
                  <a:gd name="connsiteY75" fmla="*/ 1502476 h 2403337"/>
                  <a:gd name="connsiteX76" fmla="*/ 310573 w 1744338"/>
                  <a:gd name="connsiteY76" fmla="*/ 1532250 h 2403337"/>
                  <a:gd name="connsiteX77" fmla="*/ 322483 w 1744338"/>
                  <a:gd name="connsiteY77" fmla="*/ 1587677 h 2403337"/>
                  <a:gd name="connsiteX78" fmla="*/ 352715 w 1744338"/>
                  <a:gd name="connsiteY78" fmla="*/ 1536831 h 2403337"/>
                  <a:gd name="connsiteX79" fmla="*/ 534570 w 1744338"/>
                  <a:gd name="connsiteY79" fmla="*/ 1275272 h 2403337"/>
                  <a:gd name="connsiteX80" fmla="*/ 542815 w 1744338"/>
                  <a:gd name="connsiteY80" fmla="*/ 1234045 h 2403337"/>
                  <a:gd name="connsiteX81" fmla="*/ 523576 w 1744338"/>
                  <a:gd name="connsiteY81" fmla="*/ 1148386 h 2403337"/>
                  <a:gd name="connsiteX82" fmla="*/ 490595 w 1744338"/>
                  <a:gd name="connsiteY82" fmla="*/ 1080133 h 2403337"/>
                  <a:gd name="connsiteX83" fmla="*/ 450743 w 1744338"/>
                  <a:gd name="connsiteY83" fmla="*/ 1026539 h 2403337"/>
                  <a:gd name="connsiteX84" fmla="*/ 306450 w 1744338"/>
                  <a:gd name="connsiteY84" fmla="*/ 553809 h 2403337"/>
                  <a:gd name="connsiteX85" fmla="*/ 522660 w 1744338"/>
                  <a:gd name="connsiteY85" fmla="*/ 9161 h 2403337"/>
                  <a:gd name="connsiteX86" fmla="*/ 527699 w 1744338"/>
                  <a:gd name="connsiteY86" fmla="*/ 2290 h 2403337"/>
                  <a:gd name="connsiteX87" fmla="*/ 529989 w 1744338"/>
                  <a:gd name="connsiteY8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1168999 w 1744338"/>
                  <a:gd name="connsiteY37" fmla="*/ 1523547 h 2403337"/>
                  <a:gd name="connsiteX38" fmla="*/ 821323 w 1744338"/>
                  <a:gd name="connsiteY38" fmla="*/ 1527211 h 2403337"/>
                  <a:gd name="connsiteX39" fmla="*/ 529531 w 1744338"/>
                  <a:gd name="connsiteY39" fmla="*/ 1524005 h 2403337"/>
                  <a:gd name="connsiteX40" fmla="*/ 516247 w 1744338"/>
                  <a:gd name="connsiteY40" fmla="*/ 1523547 h 2403337"/>
                  <a:gd name="connsiteX41" fmla="*/ 485556 w 1744338"/>
                  <a:gd name="connsiteY41" fmla="*/ 1525837 h 2403337"/>
                  <a:gd name="connsiteX42" fmla="*/ 416387 w 1744338"/>
                  <a:gd name="connsiteY42" fmla="*/ 1542786 h 2403337"/>
                  <a:gd name="connsiteX43" fmla="*/ 404935 w 1744338"/>
                  <a:gd name="connsiteY43" fmla="*/ 1553322 h 2403337"/>
                  <a:gd name="connsiteX44" fmla="*/ 259727 w 1744338"/>
                  <a:gd name="connsiteY44" fmla="*/ 1858397 h 2403337"/>
                  <a:gd name="connsiteX45" fmla="*/ 272095 w 1744338"/>
                  <a:gd name="connsiteY45" fmla="*/ 1875346 h 2403337"/>
                  <a:gd name="connsiteX46" fmla="*/ 298663 w 1744338"/>
                  <a:gd name="connsiteY46" fmla="*/ 1876262 h 2403337"/>
                  <a:gd name="connsiteX47" fmla="*/ 301869 w 1744338"/>
                  <a:gd name="connsiteY47" fmla="*/ 1877636 h 2403337"/>
                  <a:gd name="connsiteX48" fmla="*/ 250107 w 1744338"/>
                  <a:gd name="connsiteY48" fmla="*/ 1914740 h 2403337"/>
                  <a:gd name="connsiteX49" fmla="*/ 238197 w 1744338"/>
                  <a:gd name="connsiteY49" fmla="*/ 1930773 h 2403337"/>
                  <a:gd name="connsiteX50" fmla="*/ 206590 w 1744338"/>
                  <a:gd name="connsiteY50" fmla="*/ 2211113 h 2403337"/>
                  <a:gd name="connsiteX51" fmla="*/ 207965 w 1744338"/>
                  <a:gd name="connsiteY51" fmla="*/ 2215235 h 2403337"/>
                  <a:gd name="connsiteX52" fmla="*/ 244610 w 1744338"/>
                  <a:gd name="connsiteY52" fmla="*/ 2193248 h 2403337"/>
                  <a:gd name="connsiteX53" fmla="*/ 213003 w 1744338"/>
                  <a:gd name="connsiteY53" fmla="*/ 2275243 h 2403337"/>
                  <a:gd name="connsiteX54" fmla="*/ 207049 w 1744338"/>
                  <a:gd name="connsiteY54" fmla="*/ 2310056 h 2403337"/>
                  <a:gd name="connsiteX55" fmla="*/ 208423 w 1744338"/>
                  <a:gd name="connsiteY55" fmla="*/ 2393425 h 2403337"/>
                  <a:gd name="connsiteX56" fmla="*/ 197887 w 1744338"/>
                  <a:gd name="connsiteY56" fmla="*/ 2402587 h 2403337"/>
                  <a:gd name="connsiteX57" fmla="*/ 162616 w 1744338"/>
                  <a:gd name="connsiteY57" fmla="*/ 2401670 h 2403337"/>
                  <a:gd name="connsiteX58" fmla="*/ 158493 w 1744338"/>
                  <a:gd name="connsiteY58" fmla="*/ 2398922 h 2403337"/>
                  <a:gd name="connsiteX59" fmla="*/ 155744 w 1744338"/>
                  <a:gd name="connsiteY59" fmla="*/ 2387470 h 2403337"/>
                  <a:gd name="connsiteX60" fmla="*/ 152538 w 1744338"/>
                  <a:gd name="connsiteY60" fmla="*/ 2183628 h 2403337"/>
                  <a:gd name="connsiteX61" fmla="*/ 208881 w 1744338"/>
                  <a:gd name="connsiteY61" fmla="*/ 1846946 h 2403337"/>
                  <a:gd name="connsiteX62" fmla="*/ 301411 w 1744338"/>
                  <a:gd name="connsiteY62" fmla="*/ 1630736 h 2403337"/>
                  <a:gd name="connsiteX63" fmla="*/ 305076 w 1744338"/>
                  <a:gd name="connsiteY63" fmla="*/ 1595006 h 2403337"/>
                  <a:gd name="connsiteX64" fmla="*/ 290876 w 1744338"/>
                  <a:gd name="connsiteY64" fmla="*/ 1528128 h 2403337"/>
                  <a:gd name="connsiteX65" fmla="*/ 278508 w 1744338"/>
                  <a:gd name="connsiteY65" fmla="*/ 1505224 h 2403337"/>
                  <a:gd name="connsiteX66" fmla="*/ 127802 w 1744338"/>
                  <a:gd name="connsiteY66" fmla="*/ 1332989 h 2403337"/>
                  <a:gd name="connsiteX67" fmla="*/ 65046 w 1744338"/>
                  <a:gd name="connsiteY67" fmla="*/ 1218013 h 2403337"/>
                  <a:gd name="connsiteX68" fmla="*/ 0 w 1744338"/>
                  <a:gd name="connsiteY68" fmla="*/ 870336 h 2403337"/>
                  <a:gd name="connsiteX69" fmla="*/ 149790 w 1744338"/>
                  <a:gd name="connsiteY69" fmla="*/ 418678 h 2403337"/>
                  <a:gd name="connsiteX70" fmla="*/ 161699 w 1744338"/>
                  <a:gd name="connsiteY70" fmla="*/ 410890 h 2403337"/>
                  <a:gd name="connsiteX71" fmla="*/ 178190 w 1744338"/>
                  <a:gd name="connsiteY71" fmla="*/ 534570 h 2403337"/>
                  <a:gd name="connsiteX72" fmla="*/ 259269 w 1744338"/>
                  <a:gd name="connsiteY72" fmla="*/ 1182741 h 2403337"/>
                  <a:gd name="connsiteX73" fmla="*/ 297289 w 1744338"/>
                  <a:gd name="connsiteY73" fmla="*/ 1486901 h 2403337"/>
                  <a:gd name="connsiteX74" fmla="*/ 301869 w 1744338"/>
                  <a:gd name="connsiteY74" fmla="*/ 1502476 h 2403337"/>
                  <a:gd name="connsiteX75" fmla="*/ 310573 w 1744338"/>
                  <a:gd name="connsiteY75" fmla="*/ 1532250 h 2403337"/>
                  <a:gd name="connsiteX76" fmla="*/ 322483 w 1744338"/>
                  <a:gd name="connsiteY76" fmla="*/ 1587677 h 2403337"/>
                  <a:gd name="connsiteX77" fmla="*/ 352715 w 1744338"/>
                  <a:gd name="connsiteY77" fmla="*/ 1536831 h 2403337"/>
                  <a:gd name="connsiteX78" fmla="*/ 534570 w 1744338"/>
                  <a:gd name="connsiteY78" fmla="*/ 1275272 h 2403337"/>
                  <a:gd name="connsiteX79" fmla="*/ 542815 w 1744338"/>
                  <a:gd name="connsiteY79" fmla="*/ 1234045 h 2403337"/>
                  <a:gd name="connsiteX80" fmla="*/ 523576 w 1744338"/>
                  <a:gd name="connsiteY80" fmla="*/ 1148386 h 2403337"/>
                  <a:gd name="connsiteX81" fmla="*/ 490595 w 1744338"/>
                  <a:gd name="connsiteY81" fmla="*/ 1080133 h 2403337"/>
                  <a:gd name="connsiteX82" fmla="*/ 450743 w 1744338"/>
                  <a:gd name="connsiteY82" fmla="*/ 1026539 h 2403337"/>
                  <a:gd name="connsiteX83" fmla="*/ 306450 w 1744338"/>
                  <a:gd name="connsiteY83" fmla="*/ 553809 h 2403337"/>
                  <a:gd name="connsiteX84" fmla="*/ 522660 w 1744338"/>
                  <a:gd name="connsiteY84" fmla="*/ 9161 h 2403337"/>
                  <a:gd name="connsiteX85" fmla="*/ 527699 w 1744338"/>
                  <a:gd name="connsiteY85" fmla="*/ 2290 h 2403337"/>
                  <a:gd name="connsiteX86" fmla="*/ 529989 w 1744338"/>
                  <a:gd name="connsiteY8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1182742 w 1744338"/>
                  <a:gd name="connsiteY36" fmla="*/ 1521715 h 2403337"/>
                  <a:gd name="connsiteX37" fmla="*/ 821323 w 1744338"/>
                  <a:gd name="connsiteY37" fmla="*/ 1527211 h 2403337"/>
                  <a:gd name="connsiteX38" fmla="*/ 529531 w 1744338"/>
                  <a:gd name="connsiteY38" fmla="*/ 1524005 h 2403337"/>
                  <a:gd name="connsiteX39" fmla="*/ 516247 w 1744338"/>
                  <a:gd name="connsiteY39" fmla="*/ 1523547 h 2403337"/>
                  <a:gd name="connsiteX40" fmla="*/ 485556 w 1744338"/>
                  <a:gd name="connsiteY40" fmla="*/ 1525837 h 2403337"/>
                  <a:gd name="connsiteX41" fmla="*/ 416387 w 1744338"/>
                  <a:gd name="connsiteY41" fmla="*/ 1542786 h 2403337"/>
                  <a:gd name="connsiteX42" fmla="*/ 404935 w 1744338"/>
                  <a:gd name="connsiteY42" fmla="*/ 1553322 h 2403337"/>
                  <a:gd name="connsiteX43" fmla="*/ 259727 w 1744338"/>
                  <a:gd name="connsiteY43" fmla="*/ 1858397 h 2403337"/>
                  <a:gd name="connsiteX44" fmla="*/ 272095 w 1744338"/>
                  <a:gd name="connsiteY44" fmla="*/ 1875346 h 2403337"/>
                  <a:gd name="connsiteX45" fmla="*/ 298663 w 1744338"/>
                  <a:gd name="connsiteY45" fmla="*/ 1876262 h 2403337"/>
                  <a:gd name="connsiteX46" fmla="*/ 301869 w 1744338"/>
                  <a:gd name="connsiteY46" fmla="*/ 1877636 h 2403337"/>
                  <a:gd name="connsiteX47" fmla="*/ 250107 w 1744338"/>
                  <a:gd name="connsiteY47" fmla="*/ 1914740 h 2403337"/>
                  <a:gd name="connsiteX48" fmla="*/ 238197 w 1744338"/>
                  <a:gd name="connsiteY48" fmla="*/ 1930773 h 2403337"/>
                  <a:gd name="connsiteX49" fmla="*/ 206590 w 1744338"/>
                  <a:gd name="connsiteY49" fmla="*/ 2211113 h 2403337"/>
                  <a:gd name="connsiteX50" fmla="*/ 207965 w 1744338"/>
                  <a:gd name="connsiteY50" fmla="*/ 2215235 h 2403337"/>
                  <a:gd name="connsiteX51" fmla="*/ 244610 w 1744338"/>
                  <a:gd name="connsiteY51" fmla="*/ 2193248 h 2403337"/>
                  <a:gd name="connsiteX52" fmla="*/ 213003 w 1744338"/>
                  <a:gd name="connsiteY52" fmla="*/ 2275243 h 2403337"/>
                  <a:gd name="connsiteX53" fmla="*/ 207049 w 1744338"/>
                  <a:gd name="connsiteY53" fmla="*/ 2310056 h 2403337"/>
                  <a:gd name="connsiteX54" fmla="*/ 208423 w 1744338"/>
                  <a:gd name="connsiteY54" fmla="*/ 2393425 h 2403337"/>
                  <a:gd name="connsiteX55" fmla="*/ 197887 w 1744338"/>
                  <a:gd name="connsiteY55" fmla="*/ 2402587 h 2403337"/>
                  <a:gd name="connsiteX56" fmla="*/ 162616 w 1744338"/>
                  <a:gd name="connsiteY56" fmla="*/ 2401670 h 2403337"/>
                  <a:gd name="connsiteX57" fmla="*/ 158493 w 1744338"/>
                  <a:gd name="connsiteY57" fmla="*/ 2398922 h 2403337"/>
                  <a:gd name="connsiteX58" fmla="*/ 155744 w 1744338"/>
                  <a:gd name="connsiteY58" fmla="*/ 2387470 h 2403337"/>
                  <a:gd name="connsiteX59" fmla="*/ 152538 w 1744338"/>
                  <a:gd name="connsiteY59" fmla="*/ 2183628 h 2403337"/>
                  <a:gd name="connsiteX60" fmla="*/ 208881 w 1744338"/>
                  <a:gd name="connsiteY60" fmla="*/ 1846946 h 2403337"/>
                  <a:gd name="connsiteX61" fmla="*/ 301411 w 1744338"/>
                  <a:gd name="connsiteY61" fmla="*/ 1630736 h 2403337"/>
                  <a:gd name="connsiteX62" fmla="*/ 305076 w 1744338"/>
                  <a:gd name="connsiteY62" fmla="*/ 1595006 h 2403337"/>
                  <a:gd name="connsiteX63" fmla="*/ 290876 w 1744338"/>
                  <a:gd name="connsiteY63" fmla="*/ 1528128 h 2403337"/>
                  <a:gd name="connsiteX64" fmla="*/ 278508 w 1744338"/>
                  <a:gd name="connsiteY64" fmla="*/ 1505224 h 2403337"/>
                  <a:gd name="connsiteX65" fmla="*/ 127802 w 1744338"/>
                  <a:gd name="connsiteY65" fmla="*/ 1332989 h 2403337"/>
                  <a:gd name="connsiteX66" fmla="*/ 65046 w 1744338"/>
                  <a:gd name="connsiteY66" fmla="*/ 1218013 h 2403337"/>
                  <a:gd name="connsiteX67" fmla="*/ 0 w 1744338"/>
                  <a:gd name="connsiteY67" fmla="*/ 870336 h 2403337"/>
                  <a:gd name="connsiteX68" fmla="*/ 149790 w 1744338"/>
                  <a:gd name="connsiteY68" fmla="*/ 418678 h 2403337"/>
                  <a:gd name="connsiteX69" fmla="*/ 161699 w 1744338"/>
                  <a:gd name="connsiteY69" fmla="*/ 410890 h 2403337"/>
                  <a:gd name="connsiteX70" fmla="*/ 178190 w 1744338"/>
                  <a:gd name="connsiteY70" fmla="*/ 534570 h 2403337"/>
                  <a:gd name="connsiteX71" fmla="*/ 259269 w 1744338"/>
                  <a:gd name="connsiteY71" fmla="*/ 1182741 h 2403337"/>
                  <a:gd name="connsiteX72" fmla="*/ 297289 w 1744338"/>
                  <a:gd name="connsiteY72" fmla="*/ 1486901 h 2403337"/>
                  <a:gd name="connsiteX73" fmla="*/ 301869 w 1744338"/>
                  <a:gd name="connsiteY73" fmla="*/ 1502476 h 2403337"/>
                  <a:gd name="connsiteX74" fmla="*/ 310573 w 1744338"/>
                  <a:gd name="connsiteY74" fmla="*/ 1532250 h 2403337"/>
                  <a:gd name="connsiteX75" fmla="*/ 322483 w 1744338"/>
                  <a:gd name="connsiteY75" fmla="*/ 1587677 h 2403337"/>
                  <a:gd name="connsiteX76" fmla="*/ 352715 w 1744338"/>
                  <a:gd name="connsiteY76" fmla="*/ 1536831 h 2403337"/>
                  <a:gd name="connsiteX77" fmla="*/ 534570 w 1744338"/>
                  <a:gd name="connsiteY77" fmla="*/ 1275272 h 2403337"/>
                  <a:gd name="connsiteX78" fmla="*/ 542815 w 1744338"/>
                  <a:gd name="connsiteY78" fmla="*/ 1234045 h 2403337"/>
                  <a:gd name="connsiteX79" fmla="*/ 523576 w 1744338"/>
                  <a:gd name="connsiteY79" fmla="*/ 1148386 h 2403337"/>
                  <a:gd name="connsiteX80" fmla="*/ 490595 w 1744338"/>
                  <a:gd name="connsiteY80" fmla="*/ 1080133 h 2403337"/>
                  <a:gd name="connsiteX81" fmla="*/ 450743 w 1744338"/>
                  <a:gd name="connsiteY81" fmla="*/ 1026539 h 2403337"/>
                  <a:gd name="connsiteX82" fmla="*/ 306450 w 1744338"/>
                  <a:gd name="connsiteY82" fmla="*/ 553809 h 2403337"/>
                  <a:gd name="connsiteX83" fmla="*/ 522660 w 1744338"/>
                  <a:gd name="connsiteY83" fmla="*/ 9161 h 2403337"/>
                  <a:gd name="connsiteX84" fmla="*/ 527699 w 1744338"/>
                  <a:gd name="connsiteY84" fmla="*/ 2290 h 2403337"/>
                  <a:gd name="connsiteX85" fmla="*/ 529989 w 1744338"/>
                  <a:gd name="connsiteY8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767270 w 1744338"/>
                  <a:gd name="connsiteY34" fmla="*/ 1387958 h 2403337"/>
                  <a:gd name="connsiteX35" fmla="*/ 1167167 w 1744338"/>
                  <a:gd name="connsiteY35" fmla="*/ 1506140 h 2403337"/>
                  <a:gd name="connsiteX36" fmla="*/ 821323 w 1744338"/>
                  <a:gd name="connsiteY36" fmla="*/ 1527211 h 2403337"/>
                  <a:gd name="connsiteX37" fmla="*/ 529531 w 1744338"/>
                  <a:gd name="connsiteY37" fmla="*/ 1524005 h 2403337"/>
                  <a:gd name="connsiteX38" fmla="*/ 516247 w 1744338"/>
                  <a:gd name="connsiteY38" fmla="*/ 1523547 h 2403337"/>
                  <a:gd name="connsiteX39" fmla="*/ 485556 w 1744338"/>
                  <a:gd name="connsiteY39" fmla="*/ 1525837 h 2403337"/>
                  <a:gd name="connsiteX40" fmla="*/ 416387 w 1744338"/>
                  <a:gd name="connsiteY40" fmla="*/ 1542786 h 2403337"/>
                  <a:gd name="connsiteX41" fmla="*/ 404935 w 1744338"/>
                  <a:gd name="connsiteY41" fmla="*/ 1553322 h 2403337"/>
                  <a:gd name="connsiteX42" fmla="*/ 259727 w 1744338"/>
                  <a:gd name="connsiteY42" fmla="*/ 1858397 h 2403337"/>
                  <a:gd name="connsiteX43" fmla="*/ 272095 w 1744338"/>
                  <a:gd name="connsiteY43" fmla="*/ 1875346 h 2403337"/>
                  <a:gd name="connsiteX44" fmla="*/ 298663 w 1744338"/>
                  <a:gd name="connsiteY44" fmla="*/ 1876262 h 2403337"/>
                  <a:gd name="connsiteX45" fmla="*/ 301869 w 1744338"/>
                  <a:gd name="connsiteY45" fmla="*/ 1877636 h 2403337"/>
                  <a:gd name="connsiteX46" fmla="*/ 250107 w 1744338"/>
                  <a:gd name="connsiteY46" fmla="*/ 1914740 h 2403337"/>
                  <a:gd name="connsiteX47" fmla="*/ 238197 w 1744338"/>
                  <a:gd name="connsiteY47" fmla="*/ 1930773 h 2403337"/>
                  <a:gd name="connsiteX48" fmla="*/ 206590 w 1744338"/>
                  <a:gd name="connsiteY48" fmla="*/ 2211113 h 2403337"/>
                  <a:gd name="connsiteX49" fmla="*/ 207965 w 1744338"/>
                  <a:gd name="connsiteY49" fmla="*/ 2215235 h 2403337"/>
                  <a:gd name="connsiteX50" fmla="*/ 244610 w 1744338"/>
                  <a:gd name="connsiteY50" fmla="*/ 2193248 h 2403337"/>
                  <a:gd name="connsiteX51" fmla="*/ 213003 w 1744338"/>
                  <a:gd name="connsiteY51" fmla="*/ 2275243 h 2403337"/>
                  <a:gd name="connsiteX52" fmla="*/ 207049 w 1744338"/>
                  <a:gd name="connsiteY52" fmla="*/ 2310056 h 2403337"/>
                  <a:gd name="connsiteX53" fmla="*/ 208423 w 1744338"/>
                  <a:gd name="connsiteY53" fmla="*/ 2393425 h 2403337"/>
                  <a:gd name="connsiteX54" fmla="*/ 197887 w 1744338"/>
                  <a:gd name="connsiteY54" fmla="*/ 2402587 h 2403337"/>
                  <a:gd name="connsiteX55" fmla="*/ 162616 w 1744338"/>
                  <a:gd name="connsiteY55" fmla="*/ 2401670 h 2403337"/>
                  <a:gd name="connsiteX56" fmla="*/ 158493 w 1744338"/>
                  <a:gd name="connsiteY56" fmla="*/ 2398922 h 2403337"/>
                  <a:gd name="connsiteX57" fmla="*/ 155744 w 1744338"/>
                  <a:gd name="connsiteY57" fmla="*/ 2387470 h 2403337"/>
                  <a:gd name="connsiteX58" fmla="*/ 152538 w 1744338"/>
                  <a:gd name="connsiteY58" fmla="*/ 2183628 h 2403337"/>
                  <a:gd name="connsiteX59" fmla="*/ 208881 w 1744338"/>
                  <a:gd name="connsiteY59" fmla="*/ 1846946 h 2403337"/>
                  <a:gd name="connsiteX60" fmla="*/ 301411 w 1744338"/>
                  <a:gd name="connsiteY60" fmla="*/ 1630736 h 2403337"/>
                  <a:gd name="connsiteX61" fmla="*/ 305076 w 1744338"/>
                  <a:gd name="connsiteY61" fmla="*/ 1595006 h 2403337"/>
                  <a:gd name="connsiteX62" fmla="*/ 290876 w 1744338"/>
                  <a:gd name="connsiteY62" fmla="*/ 1528128 h 2403337"/>
                  <a:gd name="connsiteX63" fmla="*/ 278508 w 1744338"/>
                  <a:gd name="connsiteY63" fmla="*/ 1505224 h 2403337"/>
                  <a:gd name="connsiteX64" fmla="*/ 127802 w 1744338"/>
                  <a:gd name="connsiteY64" fmla="*/ 1332989 h 2403337"/>
                  <a:gd name="connsiteX65" fmla="*/ 65046 w 1744338"/>
                  <a:gd name="connsiteY65" fmla="*/ 1218013 h 2403337"/>
                  <a:gd name="connsiteX66" fmla="*/ 0 w 1744338"/>
                  <a:gd name="connsiteY66" fmla="*/ 870336 h 2403337"/>
                  <a:gd name="connsiteX67" fmla="*/ 149790 w 1744338"/>
                  <a:gd name="connsiteY67" fmla="*/ 418678 h 2403337"/>
                  <a:gd name="connsiteX68" fmla="*/ 161699 w 1744338"/>
                  <a:gd name="connsiteY68" fmla="*/ 410890 h 2403337"/>
                  <a:gd name="connsiteX69" fmla="*/ 178190 w 1744338"/>
                  <a:gd name="connsiteY69" fmla="*/ 534570 h 2403337"/>
                  <a:gd name="connsiteX70" fmla="*/ 259269 w 1744338"/>
                  <a:gd name="connsiteY70" fmla="*/ 1182741 h 2403337"/>
                  <a:gd name="connsiteX71" fmla="*/ 297289 w 1744338"/>
                  <a:gd name="connsiteY71" fmla="*/ 1486901 h 2403337"/>
                  <a:gd name="connsiteX72" fmla="*/ 301869 w 1744338"/>
                  <a:gd name="connsiteY72" fmla="*/ 1502476 h 2403337"/>
                  <a:gd name="connsiteX73" fmla="*/ 310573 w 1744338"/>
                  <a:gd name="connsiteY73" fmla="*/ 1532250 h 2403337"/>
                  <a:gd name="connsiteX74" fmla="*/ 322483 w 1744338"/>
                  <a:gd name="connsiteY74" fmla="*/ 1587677 h 2403337"/>
                  <a:gd name="connsiteX75" fmla="*/ 352715 w 1744338"/>
                  <a:gd name="connsiteY75" fmla="*/ 1536831 h 2403337"/>
                  <a:gd name="connsiteX76" fmla="*/ 534570 w 1744338"/>
                  <a:gd name="connsiteY76" fmla="*/ 1275272 h 2403337"/>
                  <a:gd name="connsiteX77" fmla="*/ 542815 w 1744338"/>
                  <a:gd name="connsiteY77" fmla="*/ 1234045 h 2403337"/>
                  <a:gd name="connsiteX78" fmla="*/ 523576 w 1744338"/>
                  <a:gd name="connsiteY78" fmla="*/ 1148386 h 2403337"/>
                  <a:gd name="connsiteX79" fmla="*/ 490595 w 1744338"/>
                  <a:gd name="connsiteY79" fmla="*/ 1080133 h 2403337"/>
                  <a:gd name="connsiteX80" fmla="*/ 450743 w 1744338"/>
                  <a:gd name="connsiteY80" fmla="*/ 1026539 h 2403337"/>
                  <a:gd name="connsiteX81" fmla="*/ 306450 w 1744338"/>
                  <a:gd name="connsiteY81" fmla="*/ 553809 h 2403337"/>
                  <a:gd name="connsiteX82" fmla="*/ 522660 w 1744338"/>
                  <a:gd name="connsiteY82" fmla="*/ 9161 h 2403337"/>
                  <a:gd name="connsiteX83" fmla="*/ 527699 w 1744338"/>
                  <a:gd name="connsiteY83" fmla="*/ 2290 h 2403337"/>
                  <a:gd name="connsiteX84" fmla="*/ 529989 w 1744338"/>
                  <a:gd name="connsiteY84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821323 w 1744338"/>
                  <a:gd name="connsiteY35" fmla="*/ 1527211 h 2403337"/>
                  <a:gd name="connsiteX36" fmla="*/ 529531 w 1744338"/>
                  <a:gd name="connsiteY36" fmla="*/ 1524005 h 2403337"/>
                  <a:gd name="connsiteX37" fmla="*/ 516247 w 1744338"/>
                  <a:gd name="connsiteY37" fmla="*/ 1523547 h 2403337"/>
                  <a:gd name="connsiteX38" fmla="*/ 485556 w 1744338"/>
                  <a:gd name="connsiteY38" fmla="*/ 1525837 h 2403337"/>
                  <a:gd name="connsiteX39" fmla="*/ 416387 w 1744338"/>
                  <a:gd name="connsiteY39" fmla="*/ 1542786 h 2403337"/>
                  <a:gd name="connsiteX40" fmla="*/ 404935 w 1744338"/>
                  <a:gd name="connsiteY40" fmla="*/ 1553322 h 2403337"/>
                  <a:gd name="connsiteX41" fmla="*/ 259727 w 1744338"/>
                  <a:gd name="connsiteY41" fmla="*/ 1858397 h 2403337"/>
                  <a:gd name="connsiteX42" fmla="*/ 272095 w 1744338"/>
                  <a:gd name="connsiteY42" fmla="*/ 1875346 h 2403337"/>
                  <a:gd name="connsiteX43" fmla="*/ 298663 w 1744338"/>
                  <a:gd name="connsiteY43" fmla="*/ 1876262 h 2403337"/>
                  <a:gd name="connsiteX44" fmla="*/ 301869 w 1744338"/>
                  <a:gd name="connsiteY44" fmla="*/ 1877636 h 2403337"/>
                  <a:gd name="connsiteX45" fmla="*/ 250107 w 1744338"/>
                  <a:gd name="connsiteY45" fmla="*/ 1914740 h 2403337"/>
                  <a:gd name="connsiteX46" fmla="*/ 238197 w 1744338"/>
                  <a:gd name="connsiteY46" fmla="*/ 1930773 h 2403337"/>
                  <a:gd name="connsiteX47" fmla="*/ 206590 w 1744338"/>
                  <a:gd name="connsiteY47" fmla="*/ 2211113 h 2403337"/>
                  <a:gd name="connsiteX48" fmla="*/ 207965 w 1744338"/>
                  <a:gd name="connsiteY48" fmla="*/ 2215235 h 2403337"/>
                  <a:gd name="connsiteX49" fmla="*/ 244610 w 1744338"/>
                  <a:gd name="connsiteY49" fmla="*/ 2193248 h 2403337"/>
                  <a:gd name="connsiteX50" fmla="*/ 213003 w 1744338"/>
                  <a:gd name="connsiteY50" fmla="*/ 2275243 h 2403337"/>
                  <a:gd name="connsiteX51" fmla="*/ 207049 w 1744338"/>
                  <a:gd name="connsiteY51" fmla="*/ 2310056 h 2403337"/>
                  <a:gd name="connsiteX52" fmla="*/ 208423 w 1744338"/>
                  <a:gd name="connsiteY52" fmla="*/ 2393425 h 2403337"/>
                  <a:gd name="connsiteX53" fmla="*/ 197887 w 1744338"/>
                  <a:gd name="connsiteY53" fmla="*/ 2402587 h 2403337"/>
                  <a:gd name="connsiteX54" fmla="*/ 162616 w 1744338"/>
                  <a:gd name="connsiteY54" fmla="*/ 2401670 h 2403337"/>
                  <a:gd name="connsiteX55" fmla="*/ 158493 w 1744338"/>
                  <a:gd name="connsiteY55" fmla="*/ 2398922 h 2403337"/>
                  <a:gd name="connsiteX56" fmla="*/ 155744 w 1744338"/>
                  <a:gd name="connsiteY56" fmla="*/ 2387470 h 2403337"/>
                  <a:gd name="connsiteX57" fmla="*/ 152538 w 1744338"/>
                  <a:gd name="connsiteY57" fmla="*/ 2183628 h 2403337"/>
                  <a:gd name="connsiteX58" fmla="*/ 208881 w 1744338"/>
                  <a:gd name="connsiteY58" fmla="*/ 1846946 h 2403337"/>
                  <a:gd name="connsiteX59" fmla="*/ 301411 w 1744338"/>
                  <a:gd name="connsiteY59" fmla="*/ 1630736 h 2403337"/>
                  <a:gd name="connsiteX60" fmla="*/ 305076 w 1744338"/>
                  <a:gd name="connsiteY60" fmla="*/ 1595006 h 2403337"/>
                  <a:gd name="connsiteX61" fmla="*/ 290876 w 1744338"/>
                  <a:gd name="connsiteY61" fmla="*/ 1528128 h 2403337"/>
                  <a:gd name="connsiteX62" fmla="*/ 278508 w 1744338"/>
                  <a:gd name="connsiteY62" fmla="*/ 1505224 h 2403337"/>
                  <a:gd name="connsiteX63" fmla="*/ 127802 w 1744338"/>
                  <a:gd name="connsiteY63" fmla="*/ 1332989 h 2403337"/>
                  <a:gd name="connsiteX64" fmla="*/ 65046 w 1744338"/>
                  <a:gd name="connsiteY64" fmla="*/ 1218013 h 2403337"/>
                  <a:gd name="connsiteX65" fmla="*/ 0 w 1744338"/>
                  <a:gd name="connsiteY65" fmla="*/ 870336 h 2403337"/>
                  <a:gd name="connsiteX66" fmla="*/ 149790 w 1744338"/>
                  <a:gd name="connsiteY66" fmla="*/ 418678 h 2403337"/>
                  <a:gd name="connsiteX67" fmla="*/ 161699 w 1744338"/>
                  <a:gd name="connsiteY67" fmla="*/ 410890 h 2403337"/>
                  <a:gd name="connsiteX68" fmla="*/ 178190 w 1744338"/>
                  <a:gd name="connsiteY68" fmla="*/ 534570 h 2403337"/>
                  <a:gd name="connsiteX69" fmla="*/ 259269 w 1744338"/>
                  <a:gd name="connsiteY69" fmla="*/ 1182741 h 2403337"/>
                  <a:gd name="connsiteX70" fmla="*/ 297289 w 1744338"/>
                  <a:gd name="connsiteY70" fmla="*/ 1486901 h 2403337"/>
                  <a:gd name="connsiteX71" fmla="*/ 301869 w 1744338"/>
                  <a:gd name="connsiteY71" fmla="*/ 1502476 h 2403337"/>
                  <a:gd name="connsiteX72" fmla="*/ 310573 w 1744338"/>
                  <a:gd name="connsiteY72" fmla="*/ 1532250 h 2403337"/>
                  <a:gd name="connsiteX73" fmla="*/ 322483 w 1744338"/>
                  <a:gd name="connsiteY73" fmla="*/ 1587677 h 2403337"/>
                  <a:gd name="connsiteX74" fmla="*/ 352715 w 1744338"/>
                  <a:gd name="connsiteY74" fmla="*/ 1536831 h 2403337"/>
                  <a:gd name="connsiteX75" fmla="*/ 534570 w 1744338"/>
                  <a:gd name="connsiteY75" fmla="*/ 1275272 h 2403337"/>
                  <a:gd name="connsiteX76" fmla="*/ 542815 w 1744338"/>
                  <a:gd name="connsiteY76" fmla="*/ 1234045 h 2403337"/>
                  <a:gd name="connsiteX77" fmla="*/ 523576 w 1744338"/>
                  <a:gd name="connsiteY77" fmla="*/ 1148386 h 2403337"/>
                  <a:gd name="connsiteX78" fmla="*/ 490595 w 1744338"/>
                  <a:gd name="connsiteY78" fmla="*/ 1080133 h 2403337"/>
                  <a:gd name="connsiteX79" fmla="*/ 450743 w 1744338"/>
                  <a:gd name="connsiteY79" fmla="*/ 1026539 h 2403337"/>
                  <a:gd name="connsiteX80" fmla="*/ 306450 w 1744338"/>
                  <a:gd name="connsiteY80" fmla="*/ 553809 h 2403337"/>
                  <a:gd name="connsiteX81" fmla="*/ 522660 w 1744338"/>
                  <a:gd name="connsiteY81" fmla="*/ 9161 h 2403337"/>
                  <a:gd name="connsiteX82" fmla="*/ 527699 w 1744338"/>
                  <a:gd name="connsiteY82" fmla="*/ 2290 h 2403337"/>
                  <a:gd name="connsiteX83" fmla="*/ 529989 w 1744338"/>
                  <a:gd name="connsiteY83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1167167 w 1744338"/>
                  <a:gd name="connsiteY34" fmla="*/ 1506140 h 2403337"/>
                  <a:gd name="connsiteX35" fmla="*/ 529531 w 1744338"/>
                  <a:gd name="connsiteY35" fmla="*/ 1524005 h 2403337"/>
                  <a:gd name="connsiteX36" fmla="*/ 516247 w 1744338"/>
                  <a:gd name="connsiteY36" fmla="*/ 1523547 h 2403337"/>
                  <a:gd name="connsiteX37" fmla="*/ 485556 w 1744338"/>
                  <a:gd name="connsiteY37" fmla="*/ 1525837 h 2403337"/>
                  <a:gd name="connsiteX38" fmla="*/ 416387 w 1744338"/>
                  <a:gd name="connsiteY38" fmla="*/ 1542786 h 2403337"/>
                  <a:gd name="connsiteX39" fmla="*/ 404935 w 1744338"/>
                  <a:gd name="connsiteY39" fmla="*/ 1553322 h 2403337"/>
                  <a:gd name="connsiteX40" fmla="*/ 259727 w 1744338"/>
                  <a:gd name="connsiteY40" fmla="*/ 1858397 h 2403337"/>
                  <a:gd name="connsiteX41" fmla="*/ 272095 w 1744338"/>
                  <a:gd name="connsiteY41" fmla="*/ 1875346 h 2403337"/>
                  <a:gd name="connsiteX42" fmla="*/ 298663 w 1744338"/>
                  <a:gd name="connsiteY42" fmla="*/ 1876262 h 2403337"/>
                  <a:gd name="connsiteX43" fmla="*/ 301869 w 1744338"/>
                  <a:gd name="connsiteY43" fmla="*/ 1877636 h 2403337"/>
                  <a:gd name="connsiteX44" fmla="*/ 250107 w 1744338"/>
                  <a:gd name="connsiteY44" fmla="*/ 1914740 h 2403337"/>
                  <a:gd name="connsiteX45" fmla="*/ 238197 w 1744338"/>
                  <a:gd name="connsiteY45" fmla="*/ 1930773 h 2403337"/>
                  <a:gd name="connsiteX46" fmla="*/ 206590 w 1744338"/>
                  <a:gd name="connsiteY46" fmla="*/ 2211113 h 2403337"/>
                  <a:gd name="connsiteX47" fmla="*/ 207965 w 1744338"/>
                  <a:gd name="connsiteY47" fmla="*/ 2215235 h 2403337"/>
                  <a:gd name="connsiteX48" fmla="*/ 244610 w 1744338"/>
                  <a:gd name="connsiteY48" fmla="*/ 2193248 h 2403337"/>
                  <a:gd name="connsiteX49" fmla="*/ 213003 w 1744338"/>
                  <a:gd name="connsiteY49" fmla="*/ 2275243 h 2403337"/>
                  <a:gd name="connsiteX50" fmla="*/ 207049 w 1744338"/>
                  <a:gd name="connsiteY50" fmla="*/ 2310056 h 2403337"/>
                  <a:gd name="connsiteX51" fmla="*/ 208423 w 1744338"/>
                  <a:gd name="connsiteY51" fmla="*/ 2393425 h 2403337"/>
                  <a:gd name="connsiteX52" fmla="*/ 197887 w 1744338"/>
                  <a:gd name="connsiteY52" fmla="*/ 2402587 h 2403337"/>
                  <a:gd name="connsiteX53" fmla="*/ 162616 w 1744338"/>
                  <a:gd name="connsiteY53" fmla="*/ 2401670 h 2403337"/>
                  <a:gd name="connsiteX54" fmla="*/ 158493 w 1744338"/>
                  <a:gd name="connsiteY54" fmla="*/ 2398922 h 2403337"/>
                  <a:gd name="connsiteX55" fmla="*/ 155744 w 1744338"/>
                  <a:gd name="connsiteY55" fmla="*/ 2387470 h 2403337"/>
                  <a:gd name="connsiteX56" fmla="*/ 152538 w 1744338"/>
                  <a:gd name="connsiteY56" fmla="*/ 2183628 h 2403337"/>
                  <a:gd name="connsiteX57" fmla="*/ 208881 w 1744338"/>
                  <a:gd name="connsiteY57" fmla="*/ 1846946 h 2403337"/>
                  <a:gd name="connsiteX58" fmla="*/ 301411 w 1744338"/>
                  <a:gd name="connsiteY58" fmla="*/ 1630736 h 2403337"/>
                  <a:gd name="connsiteX59" fmla="*/ 305076 w 1744338"/>
                  <a:gd name="connsiteY59" fmla="*/ 1595006 h 2403337"/>
                  <a:gd name="connsiteX60" fmla="*/ 290876 w 1744338"/>
                  <a:gd name="connsiteY60" fmla="*/ 1528128 h 2403337"/>
                  <a:gd name="connsiteX61" fmla="*/ 278508 w 1744338"/>
                  <a:gd name="connsiteY61" fmla="*/ 1505224 h 2403337"/>
                  <a:gd name="connsiteX62" fmla="*/ 127802 w 1744338"/>
                  <a:gd name="connsiteY62" fmla="*/ 1332989 h 2403337"/>
                  <a:gd name="connsiteX63" fmla="*/ 65046 w 1744338"/>
                  <a:gd name="connsiteY63" fmla="*/ 1218013 h 2403337"/>
                  <a:gd name="connsiteX64" fmla="*/ 0 w 1744338"/>
                  <a:gd name="connsiteY64" fmla="*/ 870336 h 2403337"/>
                  <a:gd name="connsiteX65" fmla="*/ 149790 w 1744338"/>
                  <a:gd name="connsiteY65" fmla="*/ 418678 h 2403337"/>
                  <a:gd name="connsiteX66" fmla="*/ 161699 w 1744338"/>
                  <a:gd name="connsiteY66" fmla="*/ 410890 h 2403337"/>
                  <a:gd name="connsiteX67" fmla="*/ 178190 w 1744338"/>
                  <a:gd name="connsiteY67" fmla="*/ 534570 h 2403337"/>
                  <a:gd name="connsiteX68" fmla="*/ 259269 w 1744338"/>
                  <a:gd name="connsiteY68" fmla="*/ 1182741 h 2403337"/>
                  <a:gd name="connsiteX69" fmla="*/ 297289 w 1744338"/>
                  <a:gd name="connsiteY69" fmla="*/ 1486901 h 2403337"/>
                  <a:gd name="connsiteX70" fmla="*/ 301869 w 1744338"/>
                  <a:gd name="connsiteY70" fmla="*/ 1502476 h 2403337"/>
                  <a:gd name="connsiteX71" fmla="*/ 310573 w 1744338"/>
                  <a:gd name="connsiteY71" fmla="*/ 1532250 h 2403337"/>
                  <a:gd name="connsiteX72" fmla="*/ 322483 w 1744338"/>
                  <a:gd name="connsiteY72" fmla="*/ 1587677 h 2403337"/>
                  <a:gd name="connsiteX73" fmla="*/ 352715 w 1744338"/>
                  <a:gd name="connsiteY73" fmla="*/ 1536831 h 2403337"/>
                  <a:gd name="connsiteX74" fmla="*/ 534570 w 1744338"/>
                  <a:gd name="connsiteY74" fmla="*/ 1275272 h 2403337"/>
                  <a:gd name="connsiteX75" fmla="*/ 542815 w 1744338"/>
                  <a:gd name="connsiteY75" fmla="*/ 1234045 h 2403337"/>
                  <a:gd name="connsiteX76" fmla="*/ 523576 w 1744338"/>
                  <a:gd name="connsiteY76" fmla="*/ 1148386 h 2403337"/>
                  <a:gd name="connsiteX77" fmla="*/ 490595 w 1744338"/>
                  <a:gd name="connsiteY77" fmla="*/ 1080133 h 2403337"/>
                  <a:gd name="connsiteX78" fmla="*/ 450743 w 1744338"/>
                  <a:gd name="connsiteY78" fmla="*/ 1026539 h 2403337"/>
                  <a:gd name="connsiteX79" fmla="*/ 306450 w 1744338"/>
                  <a:gd name="connsiteY79" fmla="*/ 553809 h 2403337"/>
                  <a:gd name="connsiteX80" fmla="*/ 522660 w 1744338"/>
                  <a:gd name="connsiteY80" fmla="*/ 9161 h 2403337"/>
                  <a:gd name="connsiteX81" fmla="*/ 527699 w 1744338"/>
                  <a:gd name="connsiteY81" fmla="*/ 2290 h 2403337"/>
                  <a:gd name="connsiteX82" fmla="*/ 529989 w 1744338"/>
                  <a:gd name="connsiteY82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85556 w 1744338"/>
                  <a:gd name="connsiteY36" fmla="*/ 1525837 h 2403337"/>
                  <a:gd name="connsiteX37" fmla="*/ 416387 w 1744338"/>
                  <a:gd name="connsiteY37" fmla="*/ 1542786 h 2403337"/>
                  <a:gd name="connsiteX38" fmla="*/ 404935 w 1744338"/>
                  <a:gd name="connsiteY38" fmla="*/ 1553322 h 2403337"/>
                  <a:gd name="connsiteX39" fmla="*/ 259727 w 1744338"/>
                  <a:gd name="connsiteY39" fmla="*/ 1858397 h 2403337"/>
                  <a:gd name="connsiteX40" fmla="*/ 272095 w 1744338"/>
                  <a:gd name="connsiteY40" fmla="*/ 1875346 h 2403337"/>
                  <a:gd name="connsiteX41" fmla="*/ 298663 w 1744338"/>
                  <a:gd name="connsiteY41" fmla="*/ 1876262 h 2403337"/>
                  <a:gd name="connsiteX42" fmla="*/ 301869 w 1744338"/>
                  <a:gd name="connsiteY42" fmla="*/ 1877636 h 2403337"/>
                  <a:gd name="connsiteX43" fmla="*/ 250107 w 1744338"/>
                  <a:gd name="connsiteY43" fmla="*/ 1914740 h 2403337"/>
                  <a:gd name="connsiteX44" fmla="*/ 238197 w 1744338"/>
                  <a:gd name="connsiteY44" fmla="*/ 1930773 h 2403337"/>
                  <a:gd name="connsiteX45" fmla="*/ 206590 w 1744338"/>
                  <a:gd name="connsiteY45" fmla="*/ 2211113 h 2403337"/>
                  <a:gd name="connsiteX46" fmla="*/ 207965 w 1744338"/>
                  <a:gd name="connsiteY46" fmla="*/ 2215235 h 2403337"/>
                  <a:gd name="connsiteX47" fmla="*/ 244610 w 1744338"/>
                  <a:gd name="connsiteY47" fmla="*/ 2193248 h 2403337"/>
                  <a:gd name="connsiteX48" fmla="*/ 213003 w 1744338"/>
                  <a:gd name="connsiteY48" fmla="*/ 2275243 h 2403337"/>
                  <a:gd name="connsiteX49" fmla="*/ 207049 w 1744338"/>
                  <a:gd name="connsiteY49" fmla="*/ 2310056 h 2403337"/>
                  <a:gd name="connsiteX50" fmla="*/ 208423 w 1744338"/>
                  <a:gd name="connsiteY50" fmla="*/ 2393425 h 2403337"/>
                  <a:gd name="connsiteX51" fmla="*/ 197887 w 1744338"/>
                  <a:gd name="connsiteY51" fmla="*/ 2402587 h 2403337"/>
                  <a:gd name="connsiteX52" fmla="*/ 162616 w 1744338"/>
                  <a:gd name="connsiteY52" fmla="*/ 2401670 h 2403337"/>
                  <a:gd name="connsiteX53" fmla="*/ 158493 w 1744338"/>
                  <a:gd name="connsiteY53" fmla="*/ 2398922 h 2403337"/>
                  <a:gd name="connsiteX54" fmla="*/ 155744 w 1744338"/>
                  <a:gd name="connsiteY54" fmla="*/ 2387470 h 2403337"/>
                  <a:gd name="connsiteX55" fmla="*/ 152538 w 1744338"/>
                  <a:gd name="connsiteY55" fmla="*/ 2183628 h 2403337"/>
                  <a:gd name="connsiteX56" fmla="*/ 208881 w 1744338"/>
                  <a:gd name="connsiteY56" fmla="*/ 1846946 h 2403337"/>
                  <a:gd name="connsiteX57" fmla="*/ 301411 w 1744338"/>
                  <a:gd name="connsiteY57" fmla="*/ 1630736 h 2403337"/>
                  <a:gd name="connsiteX58" fmla="*/ 305076 w 1744338"/>
                  <a:gd name="connsiteY58" fmla="*/ 1595006 h 2403337"/>
                  <a:gd name="connsiteX59" fmla="*/ 290876 w 1744338"/>
                  <a:gd name="connsiteY59" fmla="*/ 1528128 h 2403337"/>
                  <a:gd name="connsiteX60" fmla="*/ 278508 w 1744338"/>
                  <a:gd name="connsiteY60" fmla="*/ 1505224 h 2403337"/>
                  <a:gd name="connsiteX61" fmla="*/ 127802 w 1744338"/>
                  <a:gd name="connsiteY61" fmla="*/ 1332989 h 2403337"/>
                  <a:gd name="connsiteX62" fmla="*/ 65046 w 1744338"/>
                  <a:gd name="connsiteY62" fmla="*/ 1218013 h 2403337"/>
                  <a:gd name="connsiteX63" fmla="*/ 0 w 1744338"/>
                  <a:gd name="connsiteY63" fmla="*/ 870336 h 2403337"/>
                  <a:gd name="connsiteX64" fmla="*/ 149790 w 1744338"/>
                  <a:gd name="connsiteY64" fmla="*/ 418678 h 2403337"/>
                  <a:gd name="connsiteX65" fmla="*/ 161699 w 1744338"/>
                  <a:gd name="connsiteY65" fmla="*/ 410890 h 2403337"/>
                  <a:gd name="connsiteX66" fmla="*/ 178190 w 1744338"/>
                  <a:gd name="connsiteY66" fmla="*/ 534570 h 2403337"/>
                  <a:gd name="connsiteX67" fmla="*/ 259269 w 1744338"/>
                  <a:gd name="connsiteY67" fmla="*/ 1182741 h 2403337"/>
                  <a:gd name="connsiteX68" fmla="*/ 297289 w 1744338"/>
                  <a:gd name="connsiteY68" fmla="*/ 1486901 h 2403337"/>
                  <a:gd name="connsiteX69" fmla="*/ 301869 w 1744338"/>
                  <a:gd name="connsiteY69" fmla="*/ 1502476 h 2403337"/>
                  <a:gd name="connsiteX70" fmla="*/ 310573 w 1744338"/>
                  <a:gd name="connsiteY70" fmla="*/ 1532250 h 2403337"/>
                  <a:gd name="connsiteX71" fmla="*/ 322483 w 1744338"/>
                  <a:gd name="connsiteY71" fmla="*/ 1587677 h 2403337"/>
                  <a:gd name="connsiteX72" fmla="*/ 352715 w 1744338"/>
                  <a:gd name="connsiteY72" fmla="*/ 1536831 h 2403337"/>
                  <a:gd name="connsiteX73" fmla="*/ 534570 w 1744338"/>
                  <a:gd name="connsiteY73" fmla="*/ 1275272 h 2403337"/>
                  <a:gd name="connsiteX74" fmla="*/ 542815 w 1744338"/>
                  <a:gd name="connsiteY74" fmla="*/ 1234045 h 2403337"/>
                  <a:gd name="connsiteX75" fmla="*/ 523576 w 1744338"/>
                  <a:gd name="connsiteY75" fmla="*/ 1148386 h 2403337"/>
                  <a:gd name="connsiteX76" fmla="*/ 490595 w 1744338"/>
                  <a:gd name="connsiteY76" fmla="*/ 1080133 h 2403337"/>
                  <a:gd name="connsiteX77" fmla="*/ 450743 w 1744338"/>
                  <a:gd name="connsiteY77" fmla="*/ 1026539 h 2403337"/>
                  <a:gd name="connsiteX78" fmla="*/ 306450 w 1744338"/>
                  <a:gd name="connsiteY78" fmla="*/ 553809 h 2403337"/>
                  <a:gd name="connsiteX79" fmla="*/ 522660 w 1744338"/>
                  <a:gd name="connsiteY79" fmla="*/ 9161 h 2403337"/>
                  <a:gd name="connsiteX80" fmla="*/ 527699 w 1744338"/>
                  <a:gd name="connsiteY80" fmla="*/ 2290 h 2403337"/>
                  <a:gd name="connsiteX81" fmla="*/ 529989 w 1744338"/>
                  <a:gd name="connsiteY81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516247 w 1744338"/>
                  <a:gd name="connsiteY35" fmla="*/ 1523547 h 2403337"/>
                  <a:gd name="connsiteX36" fmla="*/ 416387 w 1744338"/>
                  <a:gd name="connsiteY36" fmla="*/ 1542786 h 2403337"/>
                  <a:gd name="connsiteX37" fmla="*/ 404935 w 1744338"/>
                  <a:gd name="connsiteY37" fmla="*/ 1553322 h 2403337"/>
                  <a:gd name="connsiteX38" fmla="*/ 259727 w 1744338"/>
                  <a:gd name="connsiteY38" fmla="*/ 1858397 h 2403337"/>
                  <a:gd name="connsiteX39" fmla="*/ 272095 w 1744338"/>
                  <a:gd name="connsiteY39" fmla="*/ 1875346 h 2403337"/>
                  <a:gd name="connsiteX40" fmla="*/ 298663 w 1744338"/>
                  <a:gd name="connsiteY40" fmla="*/ 1876262 h 2403337"/>
                  <a:gd name="connsiteX41" fmla="*/ 301869 w 1744338"/>
                  <a:gd name="connsiteY41" fmla="*/ 1877636 h 2403337"/>
                  <a:gd name="connsiteX42" fmla="*/ 250107 w 1744338"/>
                  <a:gd name="connsiteY42" fmla="*/ 1914740 h 2403337"/>
                  <a:gd name="connsiteX43" fmla="*/ 238197 w 1744338"/>
                  <a:gd name="connsiteY43" fmla="*/ 1930773 h 2403337"/>
                  <a:gd name="connsiteX44" fmla="*/ 206590 w 1744338"/>
                  <a:gd name="connsiteY44" fmla="*/ 2211113 h 2403337"/>
                  <a:gd name="connsiteX45" fmla="*/ 207965 w 1744338"/>
                  <a:gd name="connsiteY45" fmla="*/ 2215235 h 2403337"/>
                  <a:gd name="connsiteX46" fmla="*/ 244610 w 1744338"/>
                  <a:gd name="connsiteY46" fmla="*/ 2193248 h 2403337"/>
                  <a:gd name="connsiteX47" fmla="*/ 213003 w 1744338"/>
                  <a:gd name="connsiteY47" fmla="*/ 2275243 h 2403337"/>
                  <a:gd name="connsiteX48" fmla="*/ 207049 w 1744338"/>
                  <a:gd name="connsiteY48" fmla="*/ 2310056 h 2403337"/>
                  <a:gd name="connsiteX49" fmla="*/ 208423 w 1744338"/>
                  <a:gd name="connsiteY49" fmla="*/ 2393425 h 2403337"/>
                  <a:gd name="connsiteX50" fmla="*/ 197887 w 1744338"/>
                  <a:gd name="connsiteY50" fmla="*/ 2402587 h 2403337"/>
                  <a:gd name="connsiteX51" fmla="*/ 162616 w 1744338"/>
                  <a:gd name="connsiteY51" fmla="*/ 2401670 h 2403337"/>
                  <a:gd name="connsiteX52" fmla="*/ 158493 w 1744338"/>
                  <a:gd name="connsiteY52" fmla="*/ 2398922 h 2403337"/>
                  <a:gd name="connsiteX53" fmla="*/ 155744 w 1744338"/>
                  <a:gd name="connsiteY53" fmla="*/ 2387470 h 2403337"/>
                  <a:gd name="connsiteX54" fmla="*/ 152538 w 1744338"/>
                  <a:gd name="connsiteY54" fmla="*/ 2183628 h 2403337"/>
                  <a:gd name="connsiteX55" fmla="*/ 208881 w 1744338"/>
                  <a:gd name="connsiteY55" fmla="*/ 1846946 h 2403337"/>
                  <a:gd name="connsiteX56" fmla="*/ 301411 w 1744338"/>
                  <a:gd name="connsiteY56" fmla="*/ 1630736 h 2403337"/>
                  <a:gd name="connsiteX57" fmla="*/ 305076 w 1744338"/>
                  <a:gd name="connsiteY57" fmla="*/ 1595006 h 2403337"/>
                  <a:gd name="connsiteX58" fmla="*/ 290876 w 1744338"/>
                  <a:gd name="connsiteY58" fmla="*/ 1528128 h 2403337"/>
                  <a:gd name="connsiteX59" fmla="*/ 278508 w 1744338"/>
                  <a:gd name="connsiteY59" fmla="*/ 1505224 h 2403337"/>
                  <a:gd name="connsiteX60" fmla="*/ 127802 w 1744338"/>
                  <a:gd name="connsiteY60" fmla="*/ 1332989 h 2403337"/>
                  <a:gd name="connsiteX61" fmla="*/ 65046 w 1744338"/>
                  <a:gd name="connsiteY61" fmla="*/ 1218013 h 2403337"/>
                  <a:gd name="connsiteX62" fmla="*/ 0 w 1744338"/>
                  <a:gd name="connsiteY62" fmla="*/ 870336 h 2403337"/>
                  <a:gd name="connsiteX63" fmla="*/ 149790 w 1744338"/>
                  <a:gd name="connsiteY63" fmla="*/ 418678 h 2403337"/>
                  <a:gd name="connsiteX64" fmla="*/ 161699 w 1744338"/>
                  <a:gd name="connsiteY64" fmla="*/ 410890 h 2403337"/>
                  <a:gd name="connsiteX65" fmla="*/ 178190 w 1744338"/>
                  <a:gd name="connsiteY65" fmla="*/ 534570 h 2403337"/>
                  <a:gd name="connsiteX66" fmla="*/ 259269 w 1744338"/>
                  <a:gd name="connsiteY66" fmla="*/ 1182741 h 2403337"/>
                  <a:gd name="connsiteX67" fmla="*/ 297289 w 1744338"/>
                  <a:gd name="connsiteY67" fmla="*/ 1486901 h 2403337"/>
                  <a:gd name="connsiteX68" fmla="*/ 301869 w 1744338"/>
                  <a:gd name="connsiteY68" fmla="*/ 1502476 h 2403337"/>
                  <a:gd name="connsiteX69" fmla="*/ 310573 w 1744338"/>
                  <a:gd name="connsiteY69" fmla="*/ 1532250 h 2403337"/>
                  <a:gd name="connsiteX70" fmla="*/ 322483 w 1744338"/>
                  <a:gd name="connsiteY70" fmla="*/ 1587677 h 2403337"/>
                  <a:gd name="connsiteX71" fmla="*/ 352715 w 1744338"/>
                  <a:gd name="connsiteY71" fmla="*/ 1536831 h 2403337"/>
                  <a:gd name="connsiteX72" fmla="*/ 534570 w 1744338"/>
                  <a:gd name="connsiteY72" fmla="*/ 1275272 h 2403337"/>
                  <a:gd name="connsiteX73" fmla="*/ 542815 w 1744338"/>
                  <a:gd name="connsiteY73" fmla="*/ 1234045 h 2403337"/>
                  <a:gd name="connsiteX74" fmla="*/ 523576 w 1744338"/>
                  <a:gd name="connsiteY74" fmla="*/ 1148386 h 2403337"/>
                  <a:gd name="connsiteX75" fmla="*/ 490595 w 1744338"/>
                  <a:gd name="connsiteY75" fmla="*/ 1080133 h 2403337"/>
                  <a:gd name="connsiteX76" fmla="*/ 450743 w 1744338"/>
                  <a:gd name="connsiteY76" fmla="*/ 1026539 h 2403337"/>
                  <a:gd name="connsiteX77" fmla="*/ 306450 w 1744338"/>
                  <a:gd name="connsiteY77" fmla="*/ 553809 h 2403337"/>
                  <a:gd name="connsiteX78" fmla="*/ 522660 w 1744338"/>
                  <a:gd name="connsiteY78" fmla="*/ 9161 h 2403337"/>
                  <a:gd name="connsiteX79" fmla="*/ 527699 w 1744338"/>
                  <a:gd name="connsiteY79" fmla="*/ 2290 h 2403337"/>
                  <a:gd name="connsiteX80" fmla="*/ 529989 w 1744338"/>
                  <a:gd name="connsiteY80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529531 w 1744338"/>
                  <a:gd name="connsiteY34" fmla="*/ 1524005 h 2403337"/>
                  <a:gd name="connsiteX35" fmla="*/ 416387 w 1744338"/>
                  <a:gd name="connsiteY35" fmla="*/ 1542786 h 2403337"/>
                  <a:gd name="connsiteX36" fmla="*/ 404935 w 1744338"/>
                  <a:gd name="connsiteY36" fmla="*/ 1553322 h 2403337"/>
                  <a:gd name="connsiteX37" fmla="*/ 259727 w 1744338"/>
                  <a:gd name="connsiteY37" fmla="*/ 1858397 h 2403337"/>
                  <a:gd name="connsiteX38" fmla="*/ 272095 w 1744338"/>
                  <a:gd name="connsiteY38" fmla="*/ 1875346 h 2403337"/>
                  <a:gd name="connsiteX39" fmla="*/ 298663 w 1744338"/>
                  <a:gd name="connsiteY39" fmla="*/ 1876262 h 2403337"/>
                  <a:gd name="connsiteX40" fmla="*/ 301869 w 1744338"/>
                  <a:gd name="connsiteY40" fmla="*/ 1877636 h 2403337"/>
                  <a:gd name="connsiteX41" fmla="*/ 250107 w 1744338"/>
                  <a:gd name="connsiteY41" fmla="*/ 1914740 h 2403337"/>
                  <a:gd name="connsiteX42" fmla="*/ 238197 w 1744338"/>
                  <a:gd name="connsiteY42" fmla="*/ 1930773 h 2403337"/>
                  <a:gd name="connsiteX43" fmla="*/ 206590 w 1744338"/>
                  <a:gd name="connsiteY43" fmla="*/ 2211113 h 2403337"/>
                  <a:gd name="connsiteX44" fmla="*/ 207965 w 1744338"/>
                  <a:gd name="connsiteY44" fmla="*/ 2215235 h 2403337"/>
                  <a:gd name="connsiteX45" fmla="*/ 244610 w 1744338"/>
                  <a:gd name="connsiteY45" fmla="*/ 2193248 h 2403337"/>
                  <a:gd name="connsiteX46" fmla="*/ 213003 w 1744338"/>
                  <a:gd name="connsiteY46" fmla="*/ 2275243 h 2403337"/>
                  <a:gd name="connsiteX47" fmla="*/ 207049 w 1744338"/>
                  <a:gd name="connsiteY47" fmla="*/ 2310056 h 2403337"/>
                  <a:gd name="connsiteX48" fmla="*/ 208423 w 1744338"/>
                  <a:gd name="connsiteY48" fmla="*/ 2393425 h 2403337"/>
                  <a:gd name="connsiteX49" fmla="*/ 197887 w 1744338"/>
                  <a:gd name="connsiteY49" fmla="*/ 2402587 h 2403337"/>
                  <a:gd name="connsiteX50" fmla="*/ 162616 w 1744338"/>
                  <a:gd name="connsiteY50" fmla="*/ 2401670 h 2403337"/>
                  <a:gd name="connsiteX51" fmla="*/ 158493 w 1744338"/>
                  <a:gd name="connsiteY51" fmla="*/ 2398922 h 2403337"/>
                  <a:gd name="connsiteX52" fmla="*/ 155744 w 1744338"/>
                  <a:gd name="connsiteY52" fmla="*/ 2387470 h 2403337"/>
                  <a:gd name="connsiteX53" fmla="*/ 152538 w 1744338"/>
                  <a:gd name="connsiteY53" fmla="*/ 2183628 h 2403337"/>
                  <a:gd name="connsiteX54" fmla="*/ 208881 w 1744338"/>
                  <a:gd name="connsiteY54" fmla="*/ 1846946 h 2403337"/>
                  <a:gd name="connsiteX55" fmla="*/ 301411 w 1744338"/>
                  <a:gd name="connsiteY55" fmla="*/ 1630736 h 2403337"/>
                  <a:gd name="connsiteX56" fmla="*/ 305076 w 1744338"/>
                  <a:gd name="connsiteY56" fmla="*/ 1595006 h 2403337"/>
                  <a:gd name="connsiteX57" fmla="*/ 290876 w 1744338"/>
                  <a:gd name="connsiteY57" fmla="*/ 1528128 h 2403337"/>
                  <a:gd name="connsiteX58" fmla="*/ 278508 w 1744338"/>
                  <a:gd name="connsiteY58" fmla="*/ 1505224 h 2403337"/>
                  <a:gd name="connsiteX59" fmla="*/ 127802 w 1744338"/>
                  <a:gd name="connsiteY59" fmla="*/ 1332989 h 2403337"/>
                  <a:gd name="connsiteX60" fmla="*/ 65046 w 1744338"/>
                  <a:gd name="connsiteY60" fmla="*/ 1218013 h 2403337"/>
                  <a:gd name="connsiteX61" fmla="*/ 0 w 1744338"/>
                  <a:gd name="connsiteY61" fmla="*/ 870336 h 2403337"/>
                  <a:gd name="connsiteX62" fmla="*/ 149790 w 1744338"/>
                  <a:gd name="connsiteY62" fmla="*/ 418678 h 2403337"/>
                  <a:gd name="connsiteX63" fmla="*/ 161699 w 1744338"/>
                  <a:gd name="connsiteY63" fmla="*/ 410890 h 2403337"/>
                  <a:gd name="connsiteX64" fmla="*/ 178190 w 1744338"/>
                  <a:gd name="connsiteY64" fmla="*/ 534570 h 2403337"/>
                  <a:gd name="connsiteX65" fmla="*/ 259269 w 1744338"/>
                  <a:gd name="connsiteY65" fmla="*/ 1182741 h 2403337"/>
                  <a:gd name="connsiteX66" fmla="*/ 297289 w 1744338"/>
                  <a:gd name="connsiteY66" fmla="*/ 1486901 h 2403337"/>
                  <a:gd name="connsiteX67" fmla="*/ 301869 w 1744338"/>
                  <a:gd name="connsiteY67" fmla="*/ 1502476 h 2403337"/>
                  <a:gd name="connsiteX68" fmla="*/ 310573 w 1744338"/>
                  <a:gd name="connsiteY68" fmla="*/ 1532250 h 2403337"/>
                  <a:gd name="connsiteX69" fmla="*/ 322483 w 1744338"/>
                  <a:gd name="connsiteY69" fmla="*/ 1587677 h 2403337"/>
                  <a:gd name="connsiteX70" fmla="*/ 352715 w 1744338"/>
                  <a:gd name="connsiteY70" fmla="*/ 1536831 h 2403337"/>
                  <a:gd name="connsiteX71" fmla="*/ 534570 w 1744338"/>
                  <a:gd name="connsiteY71" fmla="*/ 1275272 h 2403337"/>
                  <a:gd name="connsiteX72" fmla="*/ 542815 w 1744338"/>
                  <a:gd name="connsiteY72" fmla="*/ 1234045 h 2403337"/>
                  <a:gd name="connsiteX73" fmla="*/ 523576 w 1744338"/>
                  <a:gd name="connsiteY73" fmla="*/ 1148386 h 2403337"/>
                  <a:gd name="connsiteX74" fmla="*/ 490595 w 1744338"/>
                  <a:gd name="connsiteY74" fmla="*/ 1080133 h 2403337"/>
                  <a:gd name="connsiteX75" fmla="*/ 450743 w 1744338"/>
                  <a:gd name="connsiteY75" fmla="*/ 1026539 h 2403337"/>
                  <a:gd name="connsiteX76" fmla="*/ 306450 w 1744338"/>
                  <a:gd name="connsiteY76" fmla="*/ 553809 h 2403337"/>
                  <a:gd name="connsiteX77" fmla="*/ 522660 w 1744338"/>
                  <a:gd name="connsiteY77" fmla="*/ 9161 h 2403337"/>
                  <a:gd name="connsiteX78" fmla="*/ 527699 w 1744338"/>
                  <a:gd name="connsiteY78" fmla="*/ 2290 h 2403337"/>
                  <a:gd name="connsiteX79" fmla="*/ 529989 w 1744338"/>
                  <a:gd name="connsiteY79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522202 w 1744338"/>
                  <a:gd name="connsiteY33" fmla="*/ 1503850 h 2403337"/>
                  <a:gd name="connsiteX34" fmla="*/ 416387 w 1744338"/>
                  <a:gd name="connsiteY34" fmla="*/ 1542786 h 2403337"/>
                  <a:gd name="connsiteX35" fmla="*/ 404935 w 1744338"/>
                  <a:gd name="connsiteY35" fmla="*/ 1553322 h 2403337"/>
                  <a:gd name="connsiteX36" fmla="*/ 259727 w 1744338"/>
                  <a:gd name="connsiteY36" fmla="*/ 1858397 h 2403337"/>
                  <a:gd name="connsiteX37" fmla="*/ 272095 w 1744338"/>
                  <a:gd name="connsiteY37" fmla="*/ 1875346 h 2403337"/>
                  <a:gd name="connsiteX38" fmla="*/ 298663 w 1744338"/>
                  <a:gd name="connsiteY38" fmla="*/ 1876262 h 2403337"/>
                  <a:gd name="connsiteX39" fmla="*/ 301869 w 1744338"/>
                  <a:gd name="connsiteY39" fmla="*/ 1877636 h 2403337"/>
                  <a:gd name="connsiteX40" fmla="*/ 250107 w 1744338"/>
                  <a:gd name="connsiteY40" fmla="*/ 1914740 h 2403337"/>
                  <a:gd name="connsiteX41" fmla="*/ 238197 w 1744338"/>
                  <a:gd name="connsiteY41" fmla="*/ 1930773 h 2403337"/>
                  <a:gd name="connsiteX42" fmla="*/ 206590 w 1744338"/>
                  <a:gd name="connsiteY42" fmla="*/ 2211113 h 2403337"/>
                  <a:gd name="connsiteX43" fmla="*/ 207965 w 1744338"/>
                  <a:gd name="connsiteY43" fmla="*/ 2215235 h 2403337"/>
                  <a:gd name="connsiteX44" fmla="*/ 244610 w 1744338"/>
                  <a:gd name="connsiteY44" fmla="*/ 2193248 h 2403337"/>
                  <a:gd name="connsiteX45" fmla="*/ 213003 w 1744338"/>
                  <a:gd name="connsiteY45" fmla="*/ 2275243 h 2403337"/>
                  <a:gd name="connsiteX46" fmla="*/ 207049 w 1744338"/>
                  <a:gd name="connsiteY46" fmla="*/ 2310056 h 2403337"/>
                  <a:gd name="connsiteX47" fmla="*/ 208423 w 1744338"/>
                  <a:gd name="connsiteY47" fmla="*/ 2393425 h 2403337"/>
                  <a:gd name="connsiteX48" fmla="*/ 197887 w 1744338"/>
                  <a:gd name="connsiteY48" fmla="*/ 2402587 h 2403337"/>
                  <a:gd name="connsiteX49" fmla="*/ 162616 w 1744338"/>
                  <a:gd name="connsiteY49" fmla="*/ 2401670 h 2403337"/>
                  <a:gd name="connsiteX50" fmla="*/ 158493 w 1744338"/>
                  <a:gd name="connsiteY50" fmla="*/ 2398922 h 2403337"/>
                  <a:gd name="connsiteX51" fmla="*/ 155744 w 1744338"/>
                  <a:gd name="connsiteY51" fmla="*/ 2387470 h 2403337"/>
                  <a:gd name="connsiteX52" fmla="*/ 152538 w 1744338"/>
                  <a:gd name="connsiteY52" fmla="*/ 2183628 h 2403337"/>
                  <a:gd name="connsiteX53" fmla="*/ 208881 w 1744338"/>
                  <a:gd name="connsiteY53" fmla="*/ 1846946 h 2403337"/>
                  <a:gd name="connsiteX54" fmla="*/ 301411 w 1744338"/>
                  <a:gd name="connsiteY54" fmla="*/ 1630736 h 2403337"/>
                  <a:gd name="connsiteX55" fmla="*/ 305076 w 1744338"/>
                  <a:gd name="connsiteY55" fmla="*/ 1595006 h 2403337"/>
                  <a:gd name="connsiteX56" fmla="*/ 290876 w 1744338"/>
                  <a:gd name="connsiteY56" fmla="*/ 1528128 h 2403337"/>
                  <a:gd name="connsiteX57" fmla="*/ 278508 w 1744338"/>
                  <a:gd name="connsiteY57" fmla="*/ 1505224 h 2403337"/>
                  <a:gd name="connsiteX58" fmla="*/ 127802 w 1744338"/>
                  <a:gd name="connsiteY58" fmla="*/ 1332989 h 2403337"/>
                  <a:gd name="connsiteX59" fmla="*/ 65046 w 1744338"/>
                  <a:gd name="connsiteY59" fmla="*/ 1218013 h 2403337"/>
                  <a:gd name="connsiteX60" fmla="*/ 0 w 1744338"/>
                  <a:gd name="connsiteY60" fmla="*/ 870336 h 2403337"/>
                  <a:gd name="connsiteX61" fmla="*/ 149790 w 1744338"/>
                  <a:gd name="connsiteY61" fmla="*/ 418678 h 2403337"/>
                  <a:gd name="connsiteX62" fmla="*/ 161699 w 1744338"/>
                  <a:gd name="connsiteY62" fmla="*/ 410890 h 2403337"/>
                  <a:gd name="connsiteX63" fmla="*/ 178190 w 1744338"/>
                  <a:gd name="connsiteY63" fmla="*/ 534570 h 2403337"/>
                  <a:gd name="connsiteX64" fmla="*/ 259269 w 1744338"/>
                  <a:gd name="connsiteY64" fmla="*/ 1182741 h 2403337"/>
                  <a:gd name="connsiteX65" fmla="*/ 297289 w 1744338"/>
                  <a:gd name="connsiteY65" fmla="*/ 1486901 h 2403337"/>
                  <a:gd name="connsiteX66" fmla="*/ 301869 w 1744338"/>
                  <a:gd name="connsiteY66" fmla="*/ 1502476 h 2403337"/>
                  <a:gd name="connsiteX67" fmla="*/ 310573 w 1744338"/>
                  <a:gd name="connsiteY67" fmla="*/ 1532250 h 2403337"/>
                  <a:gd name="connsiteX68" fmla="*/ 322483 w 1744338"/>
                  <a:gd name="connsiteY68" fmla="*/ 1587677 h 2403337"/>
                  <a:gd name="connsiteX69" fmla="*/ 352715 w 1744338"/>
                  <a:gd name="connsiteY69" fmla="*/ 1536831 h 2403337"/>
                  <a:gd name="connsiteX70" fmla="*/ 534570 w 1744338"/>
                  <a:gd name="connsiteY70" fmla="*/ 1275272 h 2403337"/>
                  <a:gd name="connsiteX71" fmla="*/ 542815 w 1744338"/>
                  <a:gd name="connsiteY71" fmla="*/ 1234045 h 2403337"/>
                  <a:gd name="connsiteX72" fmla="*/ 523576 w 1744338"/>
                  <a:gd name="connsiteY72" fmla="*/ 1148386 h 2403337"/>
                  <a:gd name="connsiteX73" fmla="*/ 490595 w 1744338"/>
                  <a:gd name="connsiteY73" fmla="*/ 1080133 h 2403337"/>
                  <a:gd name="connsiteX74" fmla="*/ 450743 w 1744338"/>
                  <a:gd name="connsiteY74" fmla="*/ 1026539 h 2403337"/>
                  <a:gd name="connsiteX75" fmla="*/ 306450 w 1744338"/>
                  <a:gd name="connsiteY75" fmla="*/ 553809 h 2403337"/>
                  <a:gd name="connsiteX76" fmla="*/ 522660 w 1744338"/>
                  <a:gd name="connsiteY76" fmla="*/ 9161 h 2403337"/>
                  <a:gd name="connsiteX77" fmla="*/ 527699 w 1744338"/>
                  <a:gd name="connsiteY77" fmla="*/ 2290 h 2403337"/>
                  <a:gd name="connsiteX78" fmla="*/ 529989 w 1744338"/>
                  <a:gd name="connsiteY78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510292 w 1744338"/>
                  <a:gd name="connsiteY32" fmla="*/ 1509347 h 2403337"/>
                  <a:gd name="connsiteX33" fmla="*/ 416387 w 1744338"/>
                  <a:gd name="connsiteY33" fmla="*/ 1542786 h 2403337"/>
                  <a:gd name="connsiteX34" fmla="*/ 404935 w 1744338"/>
                  <a:gd name="connsiteY34" fmla="*/ 1553322 h 2403337"/>
                  <a:gd name="connsiteX35" fmla="*/ 259727 w 1744338"/>
                  <a:gd name="connsiteY35" fmla="*/ 1858397 h 2403337"/>
                  <a:gd name="connsiteX36" fmla="*/ 272095 w 1744338"/>
                  <a:gd name="connsiteY36" fmla="*/ 1875346 h 2403337"/>
                  <a:gd name="connsiteX37" fmla="*/ 298663 w 1744338"/>
                  <a:gd name="connsiteY37" fmla="*/ 1876262 h 2403337"/>
                  <a:gd name="connsiteX38" fmla="*/ 301869 w 1744338"/>
                  <a:gd name="connsiteY38" fmla="*/ 1877636 h 2403337"/>
                  <a:gd name="connsiteX39" fmla="*/ 250107 w 1744338"/>
                  <a:gd name="connsiteY39" fmla="*/ 1914740 h 2403337"/>
                  <a:gd name="connsiteX40" fmla="*/ 238197 w 1744338"/>
                  <a:gd name="connsiteY40" fmla="*/ 1930773 h 2403337"/>
                  <a:gd name="connsiteX41" fmla="*/ 206590 w 1744338"/>
                  <a:gd name="connsiteY41" fmla="*/ 2211113 h 2403337"/>
                  <a:gd name="connsiteX42" fmla="*/ 207965 w 1744338"/>
                  <a:gd name="connsiteY42" fmla="*/ 2215235 h 2403337"/>
                  <a:gd name="connsiteX43" fmla="*/ 244610 w 1744338"/>
                  <a:gd name="connsiteY43" fmla="*/ 2193248 h 2403337"/>
                  <a:gd name="connsiteX44" fmla="*/ 213003 w 1744338"/>
                  <a:gd name="connsiteY44" fmla="*/ 2275243 h 2403337"/>
                  <a:gd name="connsiteX45" fmla="*/ 207049 w 1744338"/>
                  <a:gd name="connsiteY45" fmla="*/ 2310056 h 2403337"/>
                  <a:gd name="connsiteX46" fmla="*/ 208423 w 1744338"/>
                  <a:gd name="connsiteY46" fmla="*/ 2393425 h 2403337"/>
                  <a:gd name="connsiteX47" fmla="*/ 197887 w 1744338"/>
                  <a:gd name="connsiteY47" fmla="*/ 2402587 h 2403337"/>
                  <a:gd name="connsiteX48" fmla="*/ 162616 w 1744338"/>
                  <a:gd name="connsiteY48" fmla="*/ 2401670 h 2403337"/>
                  <a:gd name="connsiteX49" fmla="*/ 158493 w 1744338"/>
                  <a:gd name="connsiteY49" fmla="*/ 2398922 h 2403337"/>
                  <a:gd name="connsiteX50" fmla="*/ 155744 w 1744338"/>
                  <a:gd name="connsiteY50" fmla="*/ 2387470 h 2403337"/>
                  <a:gd name="connsiteX51" fmla="*/ 152538 w 1744338"/>
                  <a:gd name="connsiteY51" fmla="*/ 2183628 h 2403337"/>
                  <a:gd name="connsiteX52" fmla="*/ 208881 w 1744338"/>
                  <a:gd name="connsiteY52" fmla="*/ 1846946 h 2403337"/>
                  <a:gd name="connsiteX53" fmla="*/ 301411 w 1744338"/>
                  <a:gd name="connsiteY53" fmla="*/ 1630736 h 2403337"/>
                  <a:gd name="connsiteX54" fmla="*/ 305076 w 1744338"/>
                  <a:gd name="connsiteY54" fmla="*/ 1595006 h 2403337"/>
                  <a:gd name="connsiteX55" fmla="*/ 290876 w 1744338"/>
                  <a:gd name="connsiteY55" fmla="*/ 1528128 h 2403337"/>
                  <a:gd name="connsiteX56" fmla="*/ 278508 w 1744338"/>
                  <a:gd name="connsiteY56" fmla="*/ 1505224 h 2403337"/>
                  <a:gd name="connsiteX57" fmla="*/ 127802 w 1744338"/>
                  <a:gd name="connsiteY57" fmla="*/ 1332989 h 2403337"/>
                  <a:gd name="connsiteX58" fmla="*/ 65046 w 1744338"/>
                  <a:gd name="connsiteY58" fmla="*/ 1218013 h 2403337"/>
                  <a:gd name="connsiteX59" fmla="*/ 0 w 1744338"/>
                  <a:gd name="connsiteY59" fmla="*/ 870336 h 2403337"/>
                  <a:gd name="connsiteX60" fmla="*/ 149790 w 1744338"/>
                  <a:gd name="connsiteY60" fmla="*/ 418678 h 2403337"/>
                  <a:gd name="connsiteX61" fmla="*/ 161699 w 1744338"/>
                  <a:gd name="connsiteY61" fmla="*/ 410890 h 2403337"/>
                  <a:gd name="connsiteX62" fmla="*/ 178190 w 1744338"/>
                  <a:gd name="connsiteY62" fmla="*/ 534570 h 2403337"/>
                  <a:gd name="connsiteX63" fmla="*/ 259269 w 1744338"/>
                  <a:gd name="connsiteY63" fmla="*/ 1182741 h 2403337"/>
                  <a:gd name="connsiteX64" fmla="*/ 297289 w 1744338"/>
                  <a:gd name="connsiteY64" fmla="*/ 1486901 h 2403337"/>
                  <a:gd name="connsiteX65" fmla="*/ 301869 w 1744338"/>
                  <a:gd name="connsiteY65" fmla="*/ 1502476 h 2403337"/>
                  <a:gd name="connsiteX66" fmla="*/ 310573 w 1744338"/>
                  <a:gd name="connsiteY66" fmla="*/ 1532250 h 2403337"/>
                  <a:gd name="connsiteX67" fmla="*/ 322483 w 1744338"/>
                  <a:gd name="connsiteY67" fmla="*/ 1587677 h 2403337"/>
                  <a:gd name="connsiteX68" fmla="*/ 352715 w 1744338"/>
                  <a:gd name="connsiteY68" fmla="*/ 1536831 h 2403337"/>
                  <a:gd name="connsiteX69" fmla="*/ 534570 w 1744338"/>
                  <a:gd name="connsiteY69" fmla="*/ 1275272 h 2403337"/>
                  <a:gd name="connsiteX70" fmla="*/ 542815 w 1744338"/>
                  <a:gd name="connsiteY70" fmla="*/ 1234045 h 2403337"/>
                  <a:gd name="connsiteX71" fmla="*/ 523576 w 1744338"/>
                  <a:gd name="connsiteY71" fmla="*/ 1148386 h 2403337"/>
                  <a:gd name="connsiteX72" fmla="*/ 490595 w 1744338"/>
                  <a:gd name="connsiteY72" fmla="*/ 1080133 h 2403337"/>
                  <a:gd name="connsiteX73" fmla="*/ 450743 w 1744338"/>
                  <a:gd name="connsiteY73" fmla="*/ 1026539 h 2403337"/>
                  <a:gd name="connsiteX74" fmla="*/ 306450 w 1744338"/>
                  <a:gd name="connsiteY74" fmla="*/ 553809 h 2403337"/>
                  <a:gd name="connsiteX75" fmla="*/ 522660 w 1744338"/>
                  <a:gd name="connsiteY75" fmla="*/ 9161 h 2403337"/>
                  <a:gd name="connsiteX76" fmla="*/ 527699 w 1744338"/>
                  <a:gd name="connsiteY76" fmla="*/ 2290 h 2403337"/>
                  <a:gd name="connsiteX77" fmla="*/ 529989 w 1744338"/>
                  <a:gd name="connsiteY77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404935 w 1744338"/>
                  <a:gd name="connsiteY33" fmla="*/ 1553322 h 2403337"/>
                  <a:gd name="connsiteX34" fmla="*/ 259727 w 1744338"/>
                  <a:gd name="connsiteY34" fmla="*/ 1858397 h 2403337"/>
                  <a:gd name="connsiteX35" fmla="*/ 272095 w 1744338"/>
                  <a:gd name="connsiteY35" fmla="*/ 1875346 h 2403337"/>
                  <a:gd name="connsiteX36" fmla="*/ 298663 w 1744338"/>
                  <a:gd name="connsiteY36" fmla="*/ 1876262 h 2403337"/>
                  <a:gd name="connsiteX37" fmla="*/ 301869 w 1744338"/>
                  <a:gd name="connsiteY37" fmla="*/ 1877636 h 2403337"/>
                  <a:gd name="connsiteX38" fmla="*/ 250107 w 1744338"/>
                  <a:gd name="connsiteY38" fmla="*/ 1914740 h 2403337"/>
                  <a:gd name="connsiteX39" fmla="*/ 238197 w 1744338"/>
                  <a:gd name="connsiteY39" fmla="*/ 1930773 h 2403337"/>
                  <a:gd name="connsiteX40" fmla="*/ 206590 w 1744338"/>
                  <a:gd name="connsiteY40" fmla="*/ 2211113 h 2403337"/>
                  <a:gd name="connsiteX41" fmla="*/ 207965 w 1744338"/>
                  <a:gd name="connsiteY41" fmla="*/ 2215235 h 2403337"/>
                  <a:gd name="connsiteX42" fmla="*/ 244610 w 1744338"/>
                  <a:gd name="connsiteY42" fmla="*/ 2193248 h 2403337"/>
                  <a:gd name="connsiteX43" fmla="*/ 213003 w 1744338"/>
                  <a:gd name="connsiteY43" fmla="*/ 2275243 h 2403337"/>
                  <a:gd name="connsiteX44" fmla="*/ 207049 w 1744338"/>
                  <a:gd name="connsiteY44" fmla="*/ 2310056 h 2403337"/>
                  <a:gd name="connsiteX45" fmla="*/ 208423 w 1744338"/>
                  <a:gd name="connsiteY45" fmla="*/ 2393425 h 2403337"/>
                  <a:gd name="connsiteX46" fmla="*/ 197887 w 1744338"/>
                  <a:gd name="connsiteY46" fmla="*/ 2402587 h 2403337"/>
                  <a:gd name="connsiteX47" fmla="*/ 162616 w 1744338"/>
                  <a:gd name="connsiteY47" fmla="*/ 2401670 h 2403337"/>
                  <a:gd name="connsiteX48" fmla="*/ 158493 w 1744338"/>
                  <a:gd name="connsiteY48" fmla="*/ 2398922 h 2403337"/>
                  <a:gd name="connsiteX49" fmla="*/ 155744 w 1744338"/>
                  <a:gd name="connsiteY49" fmla="*/ 2387470 h 2403337"/>
                  <a:gd name="connsiteX50" fmla="*/ 152538 w 1744338"/>
                  <a:gd name="connsiteY50" fmla="*/ 2183628 h 2403337"/>
                  <a:gd name="connsiteX51" fmla="*/ 208881 w 1744338"/>
                  <a:gd name="connsiteY51" fmla="*/ 1846946 h 2403337"/>
                  <a:gd name="connsiteX52" fmla="*/ 301411 w 1744338"/>
                  <a:gd name="connsiteY52" fmla="*/ 1630736 h 2403337"/>
                  <a:gd name="connsiteX53" fmla="*/ 305076 w 1744338"/>
                  <a:gd name="connsiteY53" fmla="*/ 1595006 h 2403337"/>
                  <a:gd name="connsiteX54" fmla="*/ 290876 w 1744338"/>
                  <a:gd name="connsiteY54" fmla="*/ 1528128 h 2403337"/>
                  <a:gd name="connsiteX55" fmla="*/ 278508 w 1744338"/>
                  <a:gd name="connsiteY55" fmla="*/ 1505224 h 2403337"/>
                  <a:gd name="connsiteX56" fmla="*/ 127802 w 1744338"/>
                  <a:gd name="connsiteY56" fmla="*/ 1332989 h 2403337"/>
                  <a:gd name="connsiteX57" fmla="*/ 65046 w 1744338"/>
                  <a:gd name="connsiteY57" fmla="*/ 1218013 h 2403337"/>
                  <a:gd name="connsiteX58" fmla="*/ 0 w 1744338"/>
                  <a:gd name="connsiteY58" fmla="*/ 870336 h 2403337"/>
                  <a:gd name="connsiteX59" fmla="*/ 149790 w 1744338"/>
                  <a:gd name="connsiteY59" fmla="*/ 418678 h 2403337"/>
                  <a:gd name="connsiteX60" fmla="*/ 161699 w 1744338"/>
                  <a:gd name="connsiteY60" fmla="*/ 410890 h 2403337"/>
                  <a:gd name="connsiteX61" fmla="*/ 178190 w 1744338"/>
                  <a:gd name="connsiteY61" fmla="*/ 534570 h 2403337"/>
                  <a:gd name="connsiteX62" fmla="*/ 259269 w 1744338"/>
                  <a:gd name="connsiteY62" fmla="*/ 1182741 h 2403337"/>
                  <a:gd name="connsiteX63" fmla="*/ 297289 w 1744338"/>
                  <a:gd name="connsiteY63" fmla="*/ 1486901 h 2403337"/>
                  <a:gd name="connsiteX64" fmla="*/ 301869 w 1744338"/>
                  <a:gd name="connsiteY64" fmla="*/ 1502476 h 2403337"/>
                  <a:gd name="connsiteX65" fmla="*/ 310573 w 1744338"/>
                  <a:gd name="connsiteY65" fmla="*/ 1532250 h 2403337"/>
                  <a:gd name="connsiteX66" fmla="*/ 322483 w 1744338"/>
                  <a:gd name="connsiteY66" fmla="*/ 1587677 h 2403337"/>
                  <a:gd name="connsiteX67" fmla="*/ 352715 w 1744338"/>
                  <a:gd name="connsiteY67" fmla="*/ 1536831 h 2403337"/>
                  <a:gd name="connsiteX68" fmla="*/ 534570 w 1744338"/>
                  <a:gd name="connsiteY68" fmla="*/ 1275272 h 2403337"/>
                  <a:gd name="connsiteX69" fmla="*/ 542815 w 1744338"/>
                  <a:gd name="connsiteY69" fmla="*/ 1234045 h 2403337"/>
                  <a:gd name="connsiteX70" fmla="*/ 523576 w 1744338"/>
                  <a:gd name="connsiteY70" fmla="*/ 1148386 h 2403337"/>
                  <a:gd name="connsiteX71" fmla="*/ 490595 w 1744338"/>
                  <a:gd name="connsiteY71" fmla="*/ 1080133 h 2403337"/>
                  <a:gd name="connsiteX72" fmla="*/ 450743 w 1744338"/>
                  <a:gd name="connsiteY72" fmla="*/ 1026539 h 2403337"/>
                  <a:gd name="connsiteX73" fmla="*/ 306450 w 1744338"/>
                  <a:gd name="connsiteY73" fmla="*/ 553809 h 2403337"/>
                  <a:gd name="connsiteX74" fmla="*/ 522660 w 1744338"/>
                  <a:gd name="connsiteY74" fmla="*/ 9161 h 2403337"/>
                  <a:gd name="connsiteX75" fmla="*/ 527699 w 1744338"/>
                  <a:gd name="connsiteY75" fmla="*/ 2290 h 2403337"/>
                  <a:gd name="connsiteX76" fmla="*/ 529989 w 1744338"/>
                  <a:gd name="connsiteY76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29213 w 1744338"/>
                  <a:gd name="connsiteY31" fmla="*/ 1521257 h 2403337"/>
                  <a:gd name="connsiteX32" fmla="*/ 416387 w 1744338"/>
                  <a:gd name="connsiteY32" fmla="*/ 1542786 h 2403337"/>
                  <a:gd name="connsiteX33" fmla="*/ 259727 w 1744338"/>
                  <a:gd name="connsiteY33" fmla="*/ 1858397 h 2403337"/>
                  <a:gd name="connsiteX34" fmla="*/ 272095 w 1744338"/>
                  <a:gd name="connsiteY34" fmla="*/ 1875346 h 2403337"/>
                  <a:gd name="connsiteX35" fmla="*/ 298663 w 1744338"/>
                  <a:gd name="connsiteY35" fmla="*/ 1876262 h 2403337"/>
                  <a:gd name="connsiteX36" fmla="*/ 301869 w 1744338"/>
                  <a:gd name="connsiteY36" fmla="*/ 1877636 h 2403337"/>
                  <a:gd name="connsiteX37" fmla="*/ 250107 w 1744338"/>
                  <a:gd name="connsiteY37" fmla="*/ 1914740 h 2403337"/>
                  <a:gd name="connsiteX38" fmla="*/ 238197 w 1744338"/>
                  <a:gd name="connsiteY38" fmla="*/ 1930773 h 2403337"/>
                  <a:gd name="connsiteX39" fmla="*/ 206590 w 1744338"/>
                  <a:gd name="connsiteY39" fmla="*/ 2211113 h 2403337"/>
                  <a:gd name="connsiteX40" fmla="*/ 207965 w 1744338"/>
                  <a:gd name="connsiteY40" fmla="*/ 2215235 h 2403337"/>
                  <a:gd name="connsiteX41" fmla="*/ 244610 w 1744338"/>
                  <a:gd name="connsiteY41" fmla="*/ 2193248 h 2403337"/>
                  <a:gd name="connsiteX42" fmla="*/ 213003 w 1744338"/>
                  <a:gd name="connsiteY42" fmla="*/ 2275243 h 2403337"/>
                  <a:gd name="connsiteX43" fmla="*/ 207049 w 1744338"/>
                  <a:gd name="connsiteY43" fmla="*/ 2310056 h 2403337"/>
                  <a:gd name="connsiteX44" fmla="*/ 208423 w 1744338"/>
                  <a:gd name="connsiteY44" fmla="*/ 2393425 h 2403337"/>
                  <a:gd name="connsiteX45" fmla="*/ 197887 w 1744338"/>
                  <a:gd name="connsiteY45" fmla="*/ 2402587 h 2403337"/>
                  <a:gd name="connsiteX46" fmla="*/ 162616 w 1744338"/>
                  <a:gd name="connsiteY46" fmla="*/ 2401670 h 2403337"/>
                  <a:gd name="connsiteX47" fmla="*/ 158493 w 1744338"/>
                  <a:gd name="connsiteY47" fmla="*/ 2398922 h 2403337"/>
                  <a:gd name="connsiteX48" fmla="*/ 155744 w 1744338"/>
                  <a:gd name="connsiteY48" fmla="*/ 2387470 h 2403337"/>
                  <a:gd name="connsiteX49" fmla="*/ 152538 w 1744338"/>
                  <a:gd name="connsiteY49" fmla="*/ 2183628 h 2403337"/>
                  <a:gd name="connsiteX50" fmla="*/ 208881 w 1744338"/>
                  <a:gd name="connsiteY50" fmla="*/ 1846946 h 2403337"/>
                  <a:gd name="connsiteX51" fmla="*/ 301411 w 1744338"/>
                  <a:gd name="connsiteY51" fmla="*/ 1630736 h 2403337"/>
                  <a:gd name="connsiteX52" fmla="*/ 305076 w 1744338"/>
                  <a:gd name="connsiteY52" fmla="*/ 1595006 h 2403337"/>
                  <a:gd name="connsiteX53" fmla="*/ 290876 w 1744338"/>
                  <a:gd name="connsiteY53" fmla="*/ 1528128 h 2403337"/>
                  <a:gd name="connsiteX54" fmla="*/ 278508 w 1744338"/>
                  <a:gd name="connsiteY54" fmla="*/ 1505224 h 2403337"/>
                  <a:gd name="connsiteX55" fmla="*/ 127802 w 1744338"/>
                  <a:gd name="connsiteY55" fmla="*/ 1332989 h 2403337"/>
                  <a:gd name="connsiteX56" fmla="*/ 65046 w 1744338"/>
                  <a:gd name="connsiteY56" fmla="*/ 1218013 h 2403337"/>
                  <a:gd name="connsiteX57" fmla="*/ 0 w 1744338"/>
                  <a:gd name="connsiteY57" fmla="*/ 870336 h 2403337"/>
                  <a:gd name="connsiteX58" fmla="*/ 149790 w 1744338"/>
                  <a:gd name="connsiteY58" fmla="*/ 418678 h 2403337"/>
                  <a:gd name="connsiteX59" fmla="*/ 161699 w 1744338"/>
                  <a:gd name="connsiteY59" fmla="*/ 410890 h 2403337"/>
                  <a:gd name="connsiteX60" fmla="*/ 178190 w 1744338"/>
                  <a:gd name="connsiteY60" fmla="*/ 534570 h 2403337"/>
                  <a:gd name="connsiteX61" fmla="*/ 259269 w 1744338"/>
                  <a:gd name="connsiteY61" fmla="*/ 1182741 h 2403337"/>
                  <a:gd name="connsiteX62" fmla="*/ 297289 w 1744338"/>
                  <a:gd name="connsiteY62" fmla="*/ 1486901 h 2403337"/>
                  <a:gd name="connsiteX63" fmla="*/ 301869 w 1744338"/>
                  <a:gd name="connsiteY63" fmla="*/ 1502476 h 2403337"/>
                  <a:gd name="connsiteX64" fmla="*/ 310573 w 1744338"/>
                  <a:gd name="connsiteY64" fmla="*/ 1532250 h 2403337"/>
                  <a:gd name="connsiteX65" fmla="*/ 322483 w 1744338"/>
                  <a:gd name="connsiteY65" fmla="*/ 1587677 h 2403337"/>
                  <a:gd name="connsiteX66" fmla="*/ 352715 w 1744338"/>
                  <a:gd name="connsiteY66" fmla="*/ 1536831 h 2403337"/>
                  <a:gd name="connsiteX67" fmla="*/ 534570 w 1744338"/>
                  <a:gd name="connsiteY67" fmla="*/ 1275272 h 2403337"/>
                  <a:gd name="connsiteX68" fmla="*/ 542815 w 1744338"/>
                  <a:gd name="connsiteY68" fmla="*/ 1234045 h 2403337"/>
                  <a:gd name="connsiteX69" fmla="*/ 523576 w 1744338"/>
                  <a:gd name="connsiteY69" fmla="*/ 1148386 h 2403337"/>
                  <a:gd name="connsiteX70" fmla="*/ 490595 w 1744338"/>
                  <a:gd name="connsiteY70" fmla="*/ 1080133 h 2403337"/>
                  <a:gd name="connsiteX71" fmla="*/ 450743 w 1744338"/>
                  <a:gd name="connsiteY71" fmla="*/ 1026539 h 2403337"/>
                  <a:gd name="connsiteX72" fmla="*/ 306450 w 1744338"/>
                  <a:gd name="connsiteY72" fmla="*/ 553809 h 2403337"/>
                  <a:gd name="connsiteX73" fmla="*/ 522660 w 1744338"/>
                  <a:gd name="connsiteY73" fmla="*/ 9161 h 2403337"/>
                  <a:gd name="connsiteX74" fmla="*/ 527699 w 1744338"/>
                  <a:gd name="connsiteY74" fmla="*/ 2290 h 2403337"/>
                  <a:gd name="connsiteX75" fmla="*/ 529989 w 1744338"/>
                  <a:gd name="connsiteY75" fmla="*/ 0 h 2403337"/>
                  <a:gd name="connsiteX0" fmla="*/ 529989 w 1744338"/>
                  <a:gd name="connsiteY0" fmla="*/ 0 h 2403337"/>
                  <a:gd name="connsiteX1" fmla="*/ 533196 w 1744338"/>
                  <a:gd name="connsiteY1" fmla="*/ 5955 h 2403337"/>
                  <a:gd name="connsiteX2" fmla="*/ 535028 w 1744338"/>
                  <a:gd name="connsiteY2" fmla="*/ 26568 h 2403337"/>
                  <a:gd name="connsiteX3" fmla="*/ 535028 w 1744338"/>
                  <a:gd name="connsiteY3" fmla="*/ 1082424 h 2403337"/>
                  <a:gd name="connsiteX4" fmla="*/ 532280 w 1744338"/>
                  <a:gd name="connsiteY4" fmla="*/ 1111740 h 2403337"/>
                  <a:gd name="connsiteX5" fmla="*/ 547854 w 1744338"/>
                  <a:gd name="connsiteY5" fmla="*/ 1193277 h 2403337"/>
                  <a:gd name="connsiteX6" fmla="*/ 561138 w 1744338"/>
                  <a:gd name="connsiteY6" fmla="*/ 1242291 h 2403337"/>
                  <a:gd name="connsiteX7" fmla="*/ 599158 w 1744338"/>
                  <a:gd name="connsiteY7" fmla="*/ 1193735 h 2403337"/>
                  <a:gd name="connsiteX8" fmla="*/ 632139 w 1744338"/>
                  <a:gd name="connsiteY8" fmla="*/ 1151593 h 2403337"/>
                  <a:gd name="connsiteX9" fmla="*/ 912924 w 1744338"/>
                  <a:gd name="connsiteY9" fmla="*/ 857230 h 2403337"/>
                  <a:gd name="connsiteX10" fmla="*/ 671991 w 1744338"/>
                  <a:gd name="connsiteY10" fmla="*/ 1178161 h 2403337"/>
                  <a:gd name="connsiteX11" fmla="*/ 663746 w 1744338"/>
                  <a:gd name="connsiteY11" fmla="*/ 1190529 h 2403337"/>
                  <a:gd name="connsiteX12" fmla="*/ 539609 w 1744338"/>
                  <a:gd name="connsiteY12" fmla="*/ 1352228 h 2403337"/>
                  <a:gd name="connsiteX13" fmla="*/ 530905 w 1744338"/>
                  <a:gd name="connsiteY13" fmla="*/ 1364596 h 2403337"/>
                  <a:gd name="connsiteX14" fmla="*/ 547396 w 1744338"/>
                  <a:gd name="connsiteY14" fmla="*/ 1361847 h 2403337"/>
                  <a:gd name="connsiteX15" fmla="*/ 655043 w 1744338"/>
                  <a:gd name="connsiteY15" fmla="*/ 1341692 h 2403337"/>
                  <a:gd name="connsiteX16" fmla="*/ 681153 w 1744338"/>
                  <a:gd name="connsiteY16" fmla="*/ 1326576 h 2403337"/>
                  <a:gd name="connsiteX17" fmla="*/ 1252827 w 1744338"/>
                  <a:gd name="connsiteY17" fmla="*/ 962867 h 2403337"/>
                  <a:gd name="connsiteX18" fmla="*/ 1734718 w 1744338"/>
                  <a:gd name="connsiteY18" fmla="*/ 1045778 h 2403337"/>
                  <a:gd name="connsiteX19" fmla="*/ 1744338 w 1744338"/>
                  <a:gd name="connsiteY19" fmla="*/ 1049443 h 2403337"/>
                  <a:gd name="connsiteX20" fmla="*/ 1744338 w 1744338"/>
                  <a:gd name="connsiteY20" fmla="*/ 1052649 h 2403337"/>
                  <a:gd name="connsiteX21" fmla="*/ 1743422 w 1744338"/>
                  <a:gd name="connsiteY21" fmla="*/ 1053565 h 2403337"/>
                  <a:gd name="connsiteX22" fmla="*/ 1742047 w 1744338"/>
                  <a:gd name="connsiteY22" fmla="*/ 1053107 h 2403337"/>
                  <a:gd name="connsiteX23" fmla="*/ 1724641 w 1744338"/>
                  <a:gd name="connsiteY23" fmla="*/ 1061352 h 2403337"/>
                  <a:gd name="connsiteX24" fmla="*/ 1357267 w 1744338"/>
                  <a:gd name="connsiteY24" fmla="*/ 1162586 h 2403337"/>
                  <a:gd name="connsiteX25" fmla="*/ 1068682 w 1744338"/>
                  <a:gd name="connsiteY25" fmla="*/ 1242291 h 2403337"/>
                  <a:gd name="connsiteX26" fmla="*/ 693979 w 1744338"/>
                  <a:gd name="connsiteY26" fmla="*/ 1345815 h 2403337"/>
                  <a:gd name="connsiteX27" fmla="*/ 676114 w 1744338"/>
                  <a:gd name="connsiteY27" fmla="*/ 1353144 h 2403337"/>
                  <a:gd name="connsiteX28" fmla="*/ 629849 w 1744338"/>
                  <a:gd name="connsiteY28" fmla="*/ 1360931 h 2403337"/>
                  <a:gd name="connsiteX29" fmla="*/ 527241 w 1744338"/>
                  <a:gd name="connsiteY29" fmla="*/ 1385667 h 2403337"/>
                  <a:gd name="connsiteX30" fmla="*/ 516705 w 1744338"/>
                  <a:gd name="connsiteY30" fmla="*/ 1393454 h 2403337"/>
                  <a:gd name="connsiteX31" fmla="*/ 416387 w 1744338"/>
                  <a:gd name="connsiteY31" fmla="*/ 1542786 h 2403337"/>
                  <a:gd name="connsiteX32" fmla="*/ 259727 w 1744338"/>
                  <a:gd name="connsiteY32" fmla="*/ 1858397 h 2403337"/>
                  <a:gd name="connsiteX33" fmla="*/ 272095 w 1744338"/>
                  <a:gd name="connsiteY33" fmla="*/ 1875346 h 2403337"/>
                  <a:gd name="connsiteX34" fmla="*/ 298663 w 1744338"/>
                  <a:gd name="connsiteY34" fmla="*/ 1876262 h 2403337"/>
                  <a:gd name="connsiteX35" fmla="*/ 301869 w 1744338"/>
                  <a:gd name="connsiteY35" fmla="*/ 1877636 h 2403337"/>
                  <a:gd name="connsiteX36" fmla="*/ 250107 w 1744338"/>
                  <a:gd name="connsiteY36" fmla="*/ 1914740 h 2403337"/>
                  <a:gd name="connsiteX37" fmla="*/ 238197 w 1744338"/>
                  <a:gd name="connsiteY37" fmla="*/ 1930773 h 2403337"/>
                  <a:gd name="connsiteX38" fmla="*/ 206590 w 1744338"/>
                  <a:gd name="connsiteY38" fmla="*/ 2211113 h 2403337"/>
                  <a:gd name="connsiteX39" fmla="*/ 207965 w 1744338"/>
                  <a:gd name="connsiteY39" fmla="*/ 2215235 h 2403337"/>
                  <a:gd name="connsiteX40" fmla="*/ 244610 w 1744338"/>
                  <a:gd name="connsiteY40" fmla="*/ 2193248 h 2403337"/>
                  <a:gd name="connsiteX41" fmla="*/ 213003 w 1744338"/>
                  <a:gd name="connsiteY41" fmla="*/ 2275243 h 2403337"/>
                  <a:gd name="connsiteX42" fmla="*/ 207049 w 1744338"/>
                  <a:gd name="connsiteY42" fmla="*/ 2310056 h 2403337"/>
                  <a:gd name="connsiteX43" fmla="*/ 208423 w 1744338"/>
                  <a:gd name="connsiteY43" fmla="*/ 2393425 h 2403337"/>
                  <a:gd name="connsiteX44" fmla="*/ 197887 w 1744338"/>
                  <a:gd name="connsiteY44" fmla="*/ 2402587 h 2403337"/>
                  <a:gd name="connsiteX45" fmla="*/ 162616 w 1744338"/>
                  <a:gd name="connsiteY45" fmla="*/ 2401670 h 2403337"/>
                  <a:gd name="connsiteX46" fmla="*/ 158493 w 1744338"/>
                  <a:gd name="connsiteY46" fmla="*/ 2398922 h 2403337"/>
                  <a:gd name="connsiteX47" fmla="*/ 155744 w 1744338"/>
                  <a:gd name="connsiteY47" fmla="*/ 2387470 h 2403337"/>
                  <a:gd name="connsiteX48" fmla="*/ 152538 w 1744338"/>
                  <a:gd name="connsiteY48" fmla="*/ 2183628 h 2403337"/>
                  <a:gd name="connsiteX49" fmla="*/ 208881 w 1744338"/>
                  <a:gd name="connsiteY49" fmla="*/ 1846946 h 2403337"/>
                  <a:gd name="connsiteX50" fmla="*/ 301411 w 1744338"/>
                  <a:gd name="connsiteY50" fmla="*/ 1630736 h 2403337"/>
                  <a:gd name="connsiteX51" fmla="*/ 305076 w 1744338"/>
                  <a:gd name="connsiteY51" fmla="*/ 1595006 h 2403337"/>
                  <a:gd name="connsiteX52" fmla="*/ 290876 w 1744338"/>
                  <a:gd name="connsiteY52" fmla="*/ 1528128 h 2403337"/>
                  <a:gd name="connsiteX53" fmla="*/ 278508 w 1744338"/>
                  <a:gd name="connsiteY53" fmla="*/ 1505224 h 2403337"/>
                  <a:gd name="connsiteX54" fmla="*/ 127802 w 1744338"/>
                  <a:gd name="connsiteY54" fmla="*/ 1332989 h 2403337"/>
                  <a:gd name="connsiteX55" fmla="*/ 65046 w 1744338"/>
                  <a:gd name="connsiteY55" fmla="*/ 1218013 h 2403337"/>
                  <a:gd name="connsiteX56" fmla="*/ 0 w 1744338"/>
                  <a:gd name="connsiteY56" fmla="*/ 870336 h 2403337"/>
                  <a:gd name="connsiteX57" fmla="*/ 149790 w 1744338"/>
                  <a:gd name="connsiteY57" fmla="*/ 418678 h 2403337"/>
                  <a:gd name="connsiteX58" fmla="*/ 161699 w 1744338"/>
                  <a:gd name="connsiteY58" fmla="*/ 410890 h 2403337"/>
                  <a:gd name="connsiteX59" fmla="*/ 178190 w 1744338"/>
                  <a:gd name="connsiteY59" fmla="*/ 534570 h 2403337"/>
                  <a:gd name="connsiteX60" fmla="*/ 259269 w 1744338"/>
                  <a:gd name="connsiteY60" fmla="*/ 1182741 h 2403337"/>
                  <a:gd name="connsiteX61" fmla="*/ 297289 w 1744338"/>
                  <a:gd name="connsiteY61" fmla="*/ 1486901 h 2403337"/>
                  <a:gd name="connsiteX62" fmla="*/ 301869 w 1744338"/>
                  <a:gd name="connsiteY62" fmla="*/ 1502476 h 2403337"/>
                  <a:gd name="connsiteX63" fmla="*/ 310573 w 1744338"/>
                  <a:gd name="connsiteY63" fmla="*/ 1532250 h 2403337"/>
                  <a:gd name="connsiteX64" fmla="*/ 322483 w 1744338"/>
                  <a:gd name="connsiteY64" fmla="*/ 1587677 h 2403337"/>
                  <a:gd name="connsiteX65" fmla="*/ 352715 w 1744338"/>
                  <a:gd name="connsiteY65" fmla="*/ 1536831 h 2403337"/>
                  <a:gd name="connsiteX66" fmla="*/ 534570 w 1744338"/>
                  <a:gd name="connsiteY66" fmla="*/ 1275272 h 2403337"/>
                  <a:gd name="connsiteX67" fmla="*/ 542815 w 1744338"/>
                  <a:gd name="connsiteY67" fmla="*/ 1234045 h 2403337"/>
                  <a:gd name="connsiteX68" fmla="*/ 523576 w 1744338"/>
                  <a:gd name="connsiteY68" fmla="*/ 1148386 h 2403337"/>
                  <a:gd name="connsiteX69" fmla="*/ 490595 w 1744338"/>
                  <a:gd name="connsiteY69" fmla="*/ 1080133 h 2403337"/>
                  <a:gd name="connsiteX70" fmla="*/ 450743 w 1744338"/>
                  <a:gd name="connsiteY70" fmla="*/ 1026539 h 2403337"/>
                  <a:gd name="connsiteX71" fmla="*/ 306450 w 1744338"/>
                  <a:gd name="connsiteY71" fmla="*/ 553809 h 2403337"/>
                  <a:gd name="connsiteX72" fmla="*/ 522660 w 1744338"/>
                  <a:gd name="connsiteY72" fmla="*/ 9161 h 2403337"/>
                  <a:gd name="connsiteX73" fmla="*/ 527699 w 1744338"/>
                  <a:gd name="connsiteY73" fmla="*/ 2290 h 2403337"/>
                  <a:gd name="connsiteX74" fmla="*/ 529989 w 1744338"/>
                  <a:gd name="connsiteY74" fmla="*/ 0 h 240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4338" h="2403337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lnTo>
                      <a:pt x="535028" y="1082424"/>
                    </a:ln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lnTo>
                      <a:pt x="599158" y="1193735"/>
                    </a:ln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919500" y="844446"/>
                      <a:pt x="912924" y="857230"/>
                    </a:cubicBezTo>
                    <a:cubicBezTo>
                      <a:pt x="888715" y="904292"/>
                      <a:pt x="713521" y="1122611"/>
                      <a:pt x="671991" y="1178161"/>
                    </a:cubicBezTo>
                    <a:cubicBezTo>
                      <a:pt x="630461" y="1233711"/>
                      <a:pt x="666495" y="1186406"/>
                      <a:pt x="663746" y="1190529"/>
                    </a:cubicBezTo>
                    <a:lnTo>
                      <a:pt x="539609" y="1352228"/>
                    </a:ln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lnTo>
                      <a:pt x="1744338" y="1052649"/>
                    </a:ln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lnTo>
                      <a:pt x="1357267" y="1162586"/>
                    </a:lnTo>
                    <a:lnTo>
                      <a:pt x="1068682" y="1242291"/>
                    </a:lnTo>
                    <a:lnTo>
                      <a:pt x="693979" y="1345815"/>
                    </a:ln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35181" y="1367268"/>
                      <a:pt x="516705" y="1393454"/>
                    </a:cubicBezTo>
                    <a:cubicBezTo>
                      <a:pt x="498229" y="1419640"/>
                      <a:pt x="459217" y="1465296"/>
                      <a:pt x="416387" y="1542786"/>
                    </a:cubicBezTo>
                    <a:cubicBezTo>
                      <a:pt x="388139" y="1598976"/>
                      <a:pt x="283776" y="180297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lnTo>
                      <a:pt x="250107" y="1914740"/>
                    </a:ln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lnTo>
                      <a:pt x="244610" y="2193248"/>
                    </a:ln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="" xmlns:a16="http://schemas.microsoft.com/office/drawing/2014/main" id="{7EA394D1-1411-41A2-A169-BD30723889F9}"/>
                  </a:ext>
                </a:extLst>
              </p:cNvPr>
              <p:cNvSpPr/>
              <p:nvPr/>
            </p:nvSpPr>
            <p:spPr>
              <a:xfrm>
                <a:off x="10701602" y="980510"/>
                <a:ext cx="297747" cy="1094792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="" xmlns:a16="http://schemas.microsoft.com/office/drawing/2014/main" id="{34B73730-65E7-400B-B818-C7801AF3089A}"/>
                  </a:ext>
                </a:extLst>
              </p:cNvPr>
              <p:cNvSpPr/>
              <p:nvPr/>
            </p:nvSpPr>
            <p:spPr>
              <a:xfrm>
                <a:off x="11073556" y="577865"/>
                <a:ext cx="219874" cy="1103953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="" xmlns:a16="http://schemas.microsoft.com/office/drawing/2014/main" id="{6978D052-0CE7-4F6F-9184-47E15896698B}"/>
                </a:ext>
              </a:extLst>
            </p:cNvPr>
            <p:cNvGrpSpPr/>
            <p:nvPr/>
          </p:nvGrpSpPr>
          <p:grpSpPr>
            <a:xfrm rot="10538332" flipV="1">
              <a:off x="8220786" y="2561066"/>
              <a:ext cx="1306480" cy="1525341"/>
              <a:chOff x="8739710" y="248266"/>
              <a:chExt cx="765266" cy="893463"/>
            </a:xfrm>
          </p:grpSpPr>
          <p:sp>
            <p:nvSpPr>
              <p:cNvPr id="389" name="Freeform: Shape 388">
                <a:extLst>
                  <a:ext uri="{FF2B5EF4-FFF2-40B4-BE49-F238E27FC236}">
                    <a16:creationId xmlns="" xmlns:a16="http://schemas.microsoft.com/office/drawing/2014/main" id="{0D49E8B3-E161-450B-9F5C-E79CDAD07584}"/>
                  </a:ext>
                </a:extLst>
              </p:cNvPr>
              <p:cNvSpPr/>
              <p:nvPr/>
            </p:nvSpPr>
            <p:spPr>
              <a:xfrm>
                <a:off x="8739710" y="248266"/>
                <a:ext cx="765266" cy="893463"/>
              </a:xfrm>
              <a:custGeom>
                <a:avLst/>
                <a:gdLst>
                  <a:gd name="connsiteX0" fmla="*/ 10284 w 765266"/>
                  <a:gd name="connsiteY0" fmla="*/ 1505 h 893463"/>
                  <a:gd name="connsiteX1" fmla="*/ 59298 w 765266"/>
                  <a:gd name="connsiteY1" fmla="*/ 62886 h 893463"/>
                  <a:gd name="connsiteX2" fmla="*/ 254895 w 765266"/>
                  <a:gd name="connsiteY2" fmla="*/ 299251 h 893463"/>
                  <a:gd name="connsiteX3" fmla="*/ 466066 w 765266"/>
                  <a:gd name="connsiteY3" fmla="*/ 553481 h 893463"/>
                  <a:gd name="connsiteX4" fmla="*/ 672199 w 765266"/>
                  <a:gd name="connsiteY4" fmla="*/ 802215 h 893463"/>
                  <a:gd name="connsiteX5" fmla="*/ 707013 w 765266"/>
                  <a:gd name="connsiteY5" fmla="*/ 842984 h 893463"/>
                  <a:gd name="connsiteX6" fmla="*/ 715716 w 765266"/>
                  <a:gd name="connsiteY6" fmla="*/ 815499 h 893463"/>
                  <a:gd name="connsiteX7" fmla="*/ 747323 w 765266"/>
                  <a:gd name="connsiteY7" fmla="*/ 871384 h 893463"/>
                  <a:gd name="connsiteX8" fmla="*/ 765266 w 765266"/>
                  <a:gd name="connsiteY8" fmla="*/ 880934 h 893463"/>
                  <a:gd name="connsiteX9" fmla="*/ 758219 w 765266"/>
                  <a:gd name="connsiteY9" fmla="*/ 893463 h 893463"/>
                  <a:gd name="connsiteX10" fmla="*/ 705180 w 765266"/>
                  <a:gd name="connsiteY10" fmla="*/ 859474 h 893463"/>
                  <a:gd name="connsiteX11" fmla="*/ 650212 w 765266"/>
                  <a:gd name="connsiteY11" fmla="*/ 848938 h 893463"/>
                  <a:gd name="connsiteX12" fmla="*/ 12117 w 765266"/>
                  <a:gd name="connsiteY12" fmla="*/ 195727 h 893463"/>
                  <a:gd name="connsiteX13" fmla="*/ 1123 w 765266"/>
                  <a:gd name="connsiteY13" fmla="*/ 11582 h 893463"/>
                  <a:gd name="connsiteX14" fmla="*/ 10284 w 765266"/>
                  <a:gd name="connsiteY14" fmla="*/ 1505 h 89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5266" h="893463">
                    <a:moveTo>
                      <a:pt x="10284" y="1505"/>
                    </a:moveTo>
                    <a:cubicBezTo>
                      <a:pt x="24485" y="23950"/>
                      <a:pt x="42807" y="42731"/>
                      <a:pt x="59298" y="62886"/>
                    </a:cubicBezTo>
                    <a:cubicBezTo>
                      <a:pt x="123886" y="142133"/>
                      <a:pt x="189849" y="220463"/>
                      <a:pt x="254895" y="299251"/>
                    </a:cubicBezTo>
                    <a:cubicBezTo>
                      <a:pt x="324980" y="383995"/>
                      <a:pt x="395523" y="468738"/>
                      <a:pt x="466066" y="553481"/>
                    </a:cubicBezTo>
                    <a:cubicBezTo>
                      <a:pt x="534778" y="636392"/>
                      <a:pt x="603947" y="718845"/>
                      <a:pt x="672199" y="802215"/>
                    </a:cubicBezTo>
                    <a:cubicBezTo>
                      <a:pt x="683651" y="815957"/>
                      <a:pt x="694645" y="829699"/>
                      <a:pt x="707013" y="842984"/>
                    </a:cubicBezTo>
                    <a:cubicBezTo>
                      <a:pt x="714800" y="834738"/>
                      <a:pt x="703348" y="821454"/>
                      <a:pt x="715716" y="815499"/>
                    </a:cubicBezTo>
                    <a:cubicBezTo>
                      <a:pt x="709761" y="843900"/>
                      <a:pt x="724877" y="856726"/>
                      <a:pt x="747323" y="871384"/>
                    </a:cubicBezTo>
                    <a:lnTo>
                      <a:pt x="765266" y="880934"/>
                    </a:lnTo>
                    <a:lnTo>
                      <a:pt x="758219" y="893463"/>
                    </a:lnTo>
                    <a:lnTo>
                      <a:pt x="705180" y="859474"/>
                    </a:lnTo>
                    <a:cubicBezTo>
                      <a:pt x="689148" y="851229"/>
                      <a:pt x="668535" y="852603"/>
                      <a:pt x="650212" y="848938"/>
                    </a:cubicBezTo>
                    <a:cubicBezTo>
                      <a:pt x="325896" y="785724"/>
                      <a:pt x="67085" y="520958"/>
                      <a:pt x="12117" y="195727"/>
                    </a:cubicBezTo>
                    <a:cubicBezTo>
                      <a:pt x="1581" y="134804"/>
                      <a:pt x="-2084" y="73422"/>
                      <a:pt x="1123" y="11582"/>
                    </a:cubicBezTo>
                    <a:cubicBezTo>
                      <a:pt x="1581" y="7001"/>
                      <a:pt x="-2542" y="-3992"/>
                      <a:pt x="10284" y="15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="" xmlns:a16="http://schemas.microsoft.com/office/drawing/2014/main" id="{83D57E46-48FD-4500-A457-CCA25EFE8A7C}"/>
                  </a:ext>
                </a:extLst>
              </p:cNvPr>
              <p:cNvSpPr/>
              <p:nvPr/>
            </p:nvSpPr>
            <p:spPr>
              <a:xfrm>
                <a:off x="8746374" y="249770"/>
                <a:ext cx="705431" cy="847433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4" name="Rectangle 183"/>
          <p:cNvSpPr/>
          <p:nvPr/>
        </p:nvSpPr>
        <p:spPr>
          <a:xfrm>
            <a:off x="774124" y="-3324"/>
            <a:ext cx="107612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ASHRAE - Great Energy Predictor </a:t>
            </a:r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III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-2444" y="6321237"/>
            <a:ext cx="55181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Performed by: Abir Bel Haj Youssef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Espace réservé de la date 5"/>
          <p:cNvSpPr txBox="1">
            <a:spLocks/>
          </p:cNvSpPr>
          <p:nvPr/>
        </p:nvSpPr>
        <p:spPr>
          <a:xfrm>
            <a:off x="9442702" y="651916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B53BCC-258D-44FD-B011-334E2C5EA299}" type="datetime1">
              <a:rPr lang="en-US" sz="2400" b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/>
              <a:t>1/4/2020</a:t>
            </a:fld>
            <a:endParaRPr lang="fr-FR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2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E3FD0C2-CEF5-438E-B90B-978756B8C9BE}"/>
                </a:ext>
              </a:extLst>
            </p:cNvPr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2) Data 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Preparation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C25ADD-4A69-4511-8889-085F9D49CE63}"/>
              </a:ext>
            </a:extLst>
          </p:cNvPr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22A6FB6-0EE3-4863-B56C-23891EB35735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00B800-DDCC-41B0-88A9-A4A8FD2A6F3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="" xmlns:a16="http://schemas.microsoft.com/office/drawing/2014/main" id="{6D9F7DA0-C551-446D-94C3-D85473FF4DD4}"/>
              </a:ext>
            </a:extLst>
          </p:cNvPr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>
            <a:extLst>
              <a:ext uri="{FF2B5EF4-FFF2-40B4-BE49-F238E27FC236}">
                <a16:creationId xmlns="" xmlns:a16="http://schemas.microsoft.com/office/drawing/2014/main" id="{25486F56-8214-4D30-95B5-F6089000B9CB}"/>
              </a:ext>
            </a:extLst>
          </p:cNvPr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>
            <a:extLst>
              <a:ext uri="{FF2B5EF4-FFF2-40B4-BE49-F238E27FC236}">
                <a16:creationId xmlns="" xmlns:a16="http://schemas.microsoft.com/office/drawing/2014/main" id="{3BBFB3E6-898A-41B7-BFD3-D63E70DBE654}"/>
              </a:ext>
            </a:extLst>
          </p:cNvPr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391DB494-6D90-4242-AA8C-650987075EB9}"/>
                </a:ext>
              </a:extLst>
            </p:cNvPr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" fmla="*/ 568 w 4490688"/>
                <a:gd name="connsiteY0" fmla="*/ 1465456 h 4092582"/>
                <a:gd name="connsiteX1" fmla="*/ 10785 w 4490688"/>
                <a:gd name="connsiteY1" fmla="*/ 1371794 h 4092582"/>
                <a:gd name="connsiteX2" fmla="*/ 67551 w 4490688"/>
                <a:gd name="connsiteY2" fmla="*/ 1099321 h 4092582"/>
                <a:gd name="connsiteX3" fmla="*/ 86283 w 4490688"/>
                <a:gd name="connsiteY3" fmla="*/ 1090238 h 4092582"/>
                <a:gd name="connsiteX4" fmla="*/ 379192 w 4490688"/>
                <a:gd name="connsiteY4" fmla="*/ 1150977 h 4092582"/>
                <a:gd name="connsiteX5" fmla="*/ 849775 w 4490688"/>
                <a:gd name="connsiteY5" fmla="*/ 1335464 h 4092582"/>
                <a:gd name="connsiteX6" fmla="*/ 1353282 w 4490688"/>
                <a:gd name="connsiteY6" fmla="*/ 1755527 h 4092582"/>
                <a:gd name="connsiteX7" fmla="*/ 1554799 w 4490688"/>
                <a:gd name="connsiteY7" fmla="*/ 2227813 h 4092582"/>
                <a:gd name="connsiteX8" fmla="*/ 1580911 w 4490688"/>
                <a:gd name="connsiteY8" fmla="*/ 2615519 h 4092582"/>
                <a:gd name="connsiteX9" fmla="*/ 1601914 w 4490688"/>
                <a:gd name="connsiteY9" fmla="*/ 2773327 h 4092582"/>
                <a:gd name="connsiteX10" fmla="*/ 1784698 w 4490688"/>
                <a:gd name="connsiteY10" fmla="*/ 3363117 h 4092582"/>
                <a:gd name="connsiteX11" fmla="*/ 1810242 w 4490688"/>
                <a:gd name="connsiteY11" fmla="*/ 3428397 h 4092582"/>
                <a:gd name="connsiteX12" fmla="*/ 1811945 w 4490688"/>
                <a:gd name="connsiteY12" fmla="*/ 3431235 h 4092582"/>
                <a:gd name="connsiteX13" fmla="*/ 1818757 w 4490688"/>
                <a:gd name="connsiteY13" fmla="*/ 3422720 h 4092582"/>
                <a:gd name="connsiteX14" fmla="*/ 2071362 w 4490688"/>
                <a:gd name="connsiteY14" fmla="*/ 2656390 h 4092582"/>
                <a:gd name="connsiteX15" fmla="*/ 2135507 w 4490688"/>
                <a:gd name="connsiteY15" fmla="*/ 2303311 h 4092582"/>
                <a:gd name="connsiteX16" fmla="*/ 2136642 w 4490688"/>
                <a:gd name="connsiteY16" fmla="*/ 2275496 h 4092582"/>
                <a:gd name="connsiteX17" fmla="*/ 2147428 w 4490688"/>
                <a:gd name="connsiteY17" fmla="*/ 1900846 h 4092582"/>
                <a:gd name="connsiteX18" fmla="*/ 2365406 w 4490688"/>
                <a:gd name="connsiteY18" fmla="*/ 1158924 h 4092582"/>
                <a:gd name="connsiteX19" fmla="*/ 2640149 w 4490688"/>
                <a:gd name="connsiteY19" fmla="*/ 801304 h 4092582"/>
                <a:gd name="connsiteX20" fmla="*/ 3362203 w 4490688"/>
                <a:gd name="connsiteY20" fmla="*/ 297796 h 4092582"/>
                <a:gd name="connsiteX21" fmla="*/ 4107530 w 4490688"/>
                <a:gd name="connsiteY21" fmla="*/ 46894 h 4092582"/>
                <a:gd name="connsiteX22" fmla="*/ 4371488 w 4490688"/>
                <a:gd name="connsiteY22" fmla="*/ 347 h 4092582"/>
                <a:gd name="connsiteX23" fmla="*/ 4390220 w 4490688"/>
                <a:gd name="connsiteY23" fmla="*/ 11700 h 4092582"/>
                <a:gd name="connsiteX24" fmla="*/ 4473665 w 4490688"/>
                <a:gd name="connsiteY24" fmla="*/ 409056 h 4092582"/>
                <a:gd name="connsiteX25" fmla="*/ 4489560 w 4490688"/>
                <a:gd name="connsiteY25" fmla="*/ 713318 h 4092582"/>
                <a:gd name="connsiteX26" fmla="*/ 4181324 w 4490688"/>
                <a:gd name="connsiteY26" fmla="*/ 1554010 h 4092582"/>
                <a:gd name="connsiteX27" fmla="*/ 3764100 w 4490688"/>
                <a:gd name="connsiteY27" fmla="*/ 1900846 h 4092582"/>
                <a:gd name="connsiteX28" fmla="*/ 3106759 w 4490688"/>
                <a:gd name="connsiteY28" fmla="*/ 2167074 h 4092582"/>
                <a:gd name="connsiteX29" fmla="*/ 2613470 w 4490688"/>
                <a:gd name="connsiteY29" fmla="*/ 2263008 h 4092582"/>
                <a:gd name="connsiteX30" fmla="*/ 2374488 w 4490688"/>
                <a:gd name="connsiteY30" fmla="*/ 2287416 h 4092582"/>
                <a:gd name="connsiteX31" fmla="*/ 2356323 w 4490688"/>
                <a:gd name="connsiteY31" fmla="*/ 2302175 h 4092582"/>
                <a:gd name="connsiteX32" fmla="*/ 2101448 w 4490688"/>
                <a:gd name="connsiteY32" fmla="*/ 3137759 h 4092582"/>
                <a:gd name="connsiteX33" fmla="*/ 1990756 w 4490688"/>
                <a:gd name="connsiteY33" fmla="*/ 3606072 h 4092582"/>
                <a:gd name="connsiteX34" fmla="*/ 1953858 w 4490688"/>
                <a:gd name="connsiteY34" fmla="*/ 3948366 h 4092582"/>
                <a:gd name="connsiteX35" fmla="*/ 1962941 w 4490688"/>
                <a:gd name="connsiteY35" fmla="*/ 4014214 h 4092582"/>
                <a:gd name="connsiteX36" fmla="*/ 1957832 w 4490688"/>
                <a:gd name="connsiteY36" fmla="*/ 4030676 h 4092582"/>
                <a:gd name="connsiteX37" fmla="*/ 1783563 w 4490688"/>
                <a:gd name="connsiteY37" fmla="*/ 4092550 h 4092582"/>
                <a:gd name="connsiteX38" fmla="*/ 1637676 w 4490688"/>
                <a:gd name="connsiteY38" fmla="*/ 4016484 h 4092582"/>
                <a:gd name="connsiteX39" fmla="*/ 1621782 w 4490688"/>
                <a:gd name="connsiteY39" fmla="*/ 3889330 h 4092582"/>
                <a:gd name="connsiteX40" fmla="*/ 1697279 w 4490688"/>
                <a:gd name="connsiteY40" fmla="*/ 3717899 h 4092582"/>
                <a:gd name="connsiteX41" fmla="*/ 1699550 w 4490688"/>
                <a:gd name="connsiteY41" fmla="*/ 3658864 h 4092582"/>
                <a:gd name="connsiteX42" fmla="*/ 1634270 w 4490688"/>
                <a:gd name="connsiteY42" fmla="*/ 3314866 h 4092582"/>
                <a:gd name="connsiteX43" fmla="*/ 1435024 w 4490688"/>
                <a:gd name="connsiteY43" fmla="*/ 2643334 h 4092582"/>
                <a:gd name="connsiteX44" fmla="*/ 1412318 w 4490688"/>
                <a:gd name="connsiteY44" fmla="*/ 2625169 h 4092582"/>
                <a:gd name="connsiteX45" fmla="*/ 1103515 w 4490688"/>
                <a:gd name="connsiteY45" fmla="*/ 2584866 h 4092582"/>
                <a:gd name="connsiteX46" fmla="*/ 504075 w 4490688"/>
                <a:gd name="connsiteY46" fmla="*/ 2375970 h 4092582"/>
                <a:gd name="connsiteX47" fmla="*/ 118072 w 4490688"/>
                <a:gd name="connsiteY47" fmla="*/ 2005293 h 4092582"/>
                <a:gd name="connsiteX48" fmla="*/ 6244 w 4490688"/>
                <a:gd name="connsiteY48" fmla="*/ 1652214 h 4092582"/>
                <a:gd name="connsiteX49" fmla="*/ 0 w 4490688"/>
                <a:gd name="connsiteY49" fmla="*/ 1598855 h 4092582"/>
                <a:gd name="connsiteX50" fmla="*/ 568 w 4490688"/>
                <a:gd name="connsiteY50" fmla="*/ 1465456 h 4092582"/>
                <a:gd name="connsiteX0" fmla="*/ 568 w 4490688"/>
                <a:gd name="connsiteY0" fmla="*/ 1465456 h 4098571"/>
                <a:gd name="connsiteX1" fmla="*/ 10785 w 4490688"/>
                <a:gd name="connsiteY1" fmla="*/ 1371794 h 4098571"/>
                <a:gd name="connsiteX2" fmla="*/ 67551 w 4490688"/>
                <a:gd name="connsiteY2" fmla="*/ 1099321 h 4098571"/>
                <a:gd name="connsiteX3" fmla="*/ 86283 w 4490688"/>
                <a:gd name="connsiteY3" fmla="*/ 1090238 h 4098571"/>
                <a:gd name="connsiteX4" fmla="*/ 379192 w 4490688"/>
                <a:gd name="connsiteY4" fmla="*/ 1150977 h 4098571"/>
                <a:gd name="connsiteX5" fmla="*/ 849775 w 4490688"/>
                <a:gd name="connsiteY5" fmla="*/ 1335464 h 4098571"/>
                <a:gd name="connsiteX6" fmla="*/ 1353282 w 4490688"/>
                <a:gd name="connsiteY6" fmla="*/ 1755527 h 4098571"/>
                <a:gd name="connsiteX7" fmla="*/ 1554799 w 4490688"/>
                <a:gd name="connsiteY7" fmla="*/ 2227813 h 4098571"/>
                <a:gd name="connsiteX8" fmla="*/ 1580911 w 4490688"/>
                <a:gd name="connsiteY8" fmla="*/ 2615519 h 4098571"/>
                <a:gd name="connsiteX9" fmla="*/ 1601914 w 4490688"/>
                <a:gd name="connsiteY9" fmla="*/ 2773327 h 4098571"/>
                <a:gd name="connsiteX10" fmla="*/ 1784698 w 4490688"/>
                <a:gd name="connsiteY10" fmla="*/ 3363117 h 4098571"/>
                <a:gd name="connsiteX11" fmla="*/ 1810242 w 4490688"/>
                <a:gd name="connsiteY11" fmla="*/ 3428397 h 4098571"/>
                <a:gd name="connsiteX12" fmla="*/ 1811945 w 4490688"/>
                <a:gd name="connsiteY12" fmla="*/ 3431235 h 4098571"/>
                <a:gd name="connsiteX13" fmla="*/ 1818757 w 4490688"/>
                <a:gd name="connsiteY13" fmla="*/ 3422720 h 4098571"/>
                <a:gd name="connsiteX14" fmla="*/ 2071362 w 4490688"/>
                <a:gd name="connsiteY14" fmla="*/ 2656390 h 4098571"/>
                <a:gd name="connsiteX15" fmla="*/ 2135507 w 4490688"/>
                <a:gd name="connsiteY15" fmla="*/ 2303311 h 4098571"/>
                <a:gd name="connsiteX16" fmla="*/ 2136642 w 4490688"/>
                <a:gd name="connsiteY16" fmla="*/ 2275496 h 4098571"/>
                <a:gd name="connsiteX17" fmla="*/ 2147428 w 4490688"/>
                <a:gd name="connsiteY17" fmla="*/ 1900846 h 4098571"/>
                <a:gd name="connsiteX18" fmla="*/ 2365406 w 4490688"/>
                <a:gd name="connsiteY18" fmla="*/ 1158924 h 4098571"/>
                <a:gd name="connsiteX19" fmla="*/ 2640149 w 4490688"/>
                <a:gd name="connsiteY19" fmla="*/ 801304 h 4098571"/>
                <a:gd name="connsiteX20" fmla="*/ 3362203 w 4490688"/>
                <a:gd name="connsiteY20" fmla="*/ 297796 h 4098571"/>
                <a:gd name="connsiteX21" fmla="*/ 4107530 w 4490688"/>
                <a:gd name="connsiteY21" fmla="*/ 46894 h 4098571"/>
                <a:gd name="connsiteX22" fmla="*/ 4371488 w 4490688"/>
                <a:gd name="connsiteY22" fmla="*/ 347 h 4098571"/>
                <a:gd name="connsiteX23" fmla="*/ 4390220 w 4490688"/>
                <a:gd name="connsiteY23" fmla="*/ 11700 h 4098571"/>
                <a:gd name="connsiteX24" fmla="*/ 4473665 w 4490688"/>
                <a:gd name="connsiteY24" fmla="*/ 409056 h 4098571"/>
                <a:gd name="connsiteX25" fmla="*/ 4489560 w 4490688"/>
                <a:gd name="connsiteY25" fmla="*/ 713318 h 4098571"/>
                <a:gd name="connsiteX26" fmla="*/ 4181324 w 4490688"/>
                <a:gd name="connsiteY26" fmla="*/ 1554010 h 4098571"/>
                <a:gd name="connsiteX27" fmla="*/ 3764100 w 4490688"/>
                <a:gd name="connsiteY27" fmla="*/ 1900846 h 4098571"/>
                <a:gd name="connsiteX28" fmla="*/ 3106759 w 4490688"/>
                <a:gd name="connsiteY28" fmla="*/ 2167074 h 4098571"/>
                <a:gd name="connsiteX29" fmla="*/ 2613470 w 4490688"/>
                <a:gd name="connsiteY29" fmla="*/ 2263008 h 4098571"/>
                <a:gd name="connsiteX30" fmla="*/ 2374488 w 4490688"/>
                <a:gd name="connsiteY30" fmla="*/ 2287416 h 4098571"/>
                <a:gd name="connsiteX31" fmla="*/ 2356323 w 4490688"/>
                <a:gd name="connsiteY31" fmla="*/ 2302175 h 4098571"/>
                <a:gd name="connsiteX32" fmla="*/ 2101448 w 4490688"/>
                <a:gd name="connsiteY32" fmla="*/ 3137759 h 4098571"/>
                <a:gd name="connsiteX33" fmla="*/ 1990756 w 4490688"/>
                <a:gd name="connsiteY33" fmla="*/ 3606072 h 4098571"/>
                <a:gd name="connsiteX34" fmla="*/ 1953858 w 4490688"/>
                <a:gd name="connsiteY34" fmla="*/ 3948366 h 4098571"/>
                <a:gd name="connsiteX35" fmla="*/ 1962941 w 4490688"/>
                <a:gd name="connsiteY35" fmla="*/ 4014214 h 4098571"/>
                <a:gd name="connsiteX36" fmla="*/ 1957832 w 4490688"/>
                <a:gd name="connsiteY36" fmla="*/ 4030676 h 4098571"/>
                <a:gd name="connsiteX37" fmla="*/ 1783563 w 4490688"/>
                <a:gd name="connsiteY37" fmla="*/ 4092550 h 4098571"/>
                <a:gd name="connsiteX38" fmla="*/ 1621782 w 4490688"/>
                <a:gd name="connsiteY38" fmla="*/ 3889330 h 4098571"/>
                <a:gd name="connsiteX39" fmla="*/ 1697279 w 4490688"/>
                <a:gd name="connsiteY39" fmla="*/ 3717899 h 4098571"/>
                <a:gd name="connsiteX40" fmla="*/ 1699550 w 4490688"/>
                <a:gd name="connsiteY40" fmla="*/ 3658864 h 4098571"/>
                <a:gd name="connsiteX41" fmla="*/ 1634270 w 4490688"/>
                <a:gd name="connsiteY41" fmla="*/ 3314866 h 4098571"/>
                <a:gd name="connsiteX42" fmla="*/ 1435024 w 4490688"/>
                <a:gd name="connsiteY42" fmla="*/ 2643334 h 4098571"/>
                <a:gd name="connsiteX43" fmla="*/ 1412318 w 4490688"/>
                <a:gd name="connsiteY43" fmla="*/ 2625169 h 4098571"/>
                <a:gd name="connsiteX44" fmla="*/ 1103515 w 4490688"/>
                <a:gd name="connsiteY44" fmla="*/ 2584866 h 4098571"/>
                <a:gd name="connsiteX45" fmla="*/ 504075 w 4490688"/>
                <a:gd name="connsiteY45" fmla="*/ 2375970 h 4098571"/>
                <a:gd name="connsiteX46" fmla="*/ 118072 w 4490688"/>
                <a:gd name="connsiteY46" fmla="*/ 2005293 h 4098571"/>
                <a:gd name="connsiteX47" fmla="*/ 6244 w 4490688"/>
                <a:gd name="connsiteY47" fmla="*/ 1652214 h 4098571"/>
                <a:gd name="connsiteX48" fmla="*/ 0 w 4490688"/>
                <a:gd name="connsiteY48" fmla="*/ 1598855 h 4098571"/>
                <a:gd name="connsiteX49" fmla="*/ 568 w 4490688"/>
                <a:gd name="connsiteY49" fmla="*/ 1465456 h 4098571"/>
                <a:gd name="connsiteX0" fmla="*/ 568 w 4490688"/>
                <a:gd name="connsiteY0" fmla="*/ 1465456 h 4109802"/>
                <a:gd name="connsiteX1" fmla="*/ 10785 w 4490688"/>
                <a:gd name="connsiteY1" fmla="*/ 1371794 h 4109802"/>
                <a:gd name="connsiteX2" fmla="*/ 67551 w 4490688"/>
                <a:gd name="connsiteY2" fmla="*/ 1099321 h 4109802"/>
                <a:gd name="connsiteX3" fmla="*/ 86283 w 4490688"/>
                <a:gd name="connsiteY3" fmla="*/ 1090238 h 4109802"/>
                <a:gd name="connsiteX4" fmla="*/ 379192 w 4490688"/>
                <a:gd name="connsiteY4" fmla="*/ 1150977 h 4109802"/>
                <a:gd name="connsiteX5" fmla="*/ 849775 w 4490688"/>
                <a:gd name="connsiteY5" fmla="*/ 1335464 h 4109802"/>
                <a:gd name="connsiteX6" fmla="*/ 1353282 w 4490688"/>
                <a:gd name="connsiteY6" fmla="*/ 1755527 h 4109802"/>
                <a:gd name="connsiteX7" fmla="*/ 1554799 w 4490688"/>
                <a:gd name="connsiteY7" fmla="*/ 2227813 h 4109802"/>
                <a:gd name="connsiteX8" fmla="*/ 1580911 w 4490688"/>
                <a:gd name="connsiteY8" fmla="*/ 2615519 h 4109802"/>
                <a:gd name="connsiteX9" fmla="*/ 1601914 w 4490688"/>
                <a:gd name="connsiteY9" fmla="*/ 2773327 h 4109802"/>
                <a:gd name="connsiteX10" fmla="*/ 1784698 w 4490688"/>
                <a:gd name="connsiteY10" fmla="*/ 3363117 h 4109802"/>
                <a:gd name="connsiteX11" fmla="*/ 1810242 w 4490688"/>
                <a:gd name="connsiteY11" fmla="*/ 3428397 h 4109802"/>
                <a:gd name="connsiteX12" fmla="*/ 1811945 w 4490688"/>
                <a:gd name="connsiteY12" fmla="*/ 3431235 h 4109802"/>
                <a:gd name="connsiteX13" fmla="*/ 1818757 w 4490688"/>
                <a:gd name="connsiteY13" fmla="*/ 3422720 h 4109802"/>
                <a:gd name="connsiteX14" fmla="*/ 2071362 w 4490688"/>
                <a:gd name="connsiteY14" fmla="*/ 2656390 h 4109802"/>
                <a:gd name="connsiteX15" fmla="*/ 2135507 w 4490688"/>
                <a:gd name="connsiteY15" fmla="*/ 2303311 h 4109802"/>
                <a:gd name="connsiteX16" fmla="*/ 2136642 w 4490688"/>
                <a:gd name="connsiteY16" fmla="*/ 2275496 h 4109802"/>
                <a:gd name="connsiteX17" fmla="*/ 2147428 w 4490688"/>
                <a:gd name="connsiteY17" fmla="*/ 1900846 h 4109802"/>
                <a:gd name="connsiteX18" fmla="*/ 2365406 w 4490688"/>
                <a:gd name="connsiteY18" fmla="*/ 1158924 h 4109802"/>
                <a:gd name="connsiteX19" fmla="*/ 2640149 w 4490688"/>
                <a:gd name="connsiteY19" fmla="*/ 801304 h 4109802"/>
                <a:gd name="connsiteX20" fmla="*/ 3362203 w 4490688"/>
                <a:gd name="connsiteY20" fmla="*/ 297796 h 4109802"/>
                <a:gd name="connsiteX21" fmla="*/ 4107530 w 4490688"/>
                <a:gd name="connsiteY21" fmla="*/ 46894 h 4109802"/>
                <a:gd name="connsiteX22" fmla="*/ 4371488 w 4490688"/>
                <a:gd name="connsiteY22" fmla="*/ 347 h 4109802"/>
                <a:gd name="connsiteX23" fmla="*/ 4390220 w 4490688"/>
                <a:gd name="connsiteY23" fmla="*/ 11700 h 4109802"/>
                <a:gd name="connsiteX24" fmla="*/ 4473665 w 4490688"/>
                <a:gd name="connsiteY24" fmla="*/ 409056 h 4109802"/>
                <a:gd name="connsiteX25" fmla="*/ 4489560 w 4490688"/>
                <a:gd name="connsiteY25" fmla="*/ 713318 h 4109802"/>
                <a:gd name="connsiteX26" fmla="*/ 4181324 w 4490688"/>
                <a:gd name="connsiteY26" fmla="*/ 1554010 h 4109802"/>
                <a:gd name="connsiteX27" fmla="*/ 3764100 w 4490688"/>
                <a:gd name="connsiteY27" fmla="*/ 1900846 h 4109802"/>
                <a:gd name="connsiteX28" fmla="*/ 3106759 w 4490688"/>
                <a:gd name="connsiteY28" fmla="*/ 2167074 h 4109802"/>
                <a:gd name="connsiteX29" fmla="*/ 2613470 w 4490688"/>
                <a:gd name="connsiteY29" fmla="*/ 2263008 h 4109802"/>
                <a:gd name="connsiteX30" fmla="*/ 2374488 w 4490688"/>
                <a:gd name="connsiteY30" fmla="*/ 2287416 h 4109802"/>
                <a:gd name="connsiteX31" fmla="*/ 2356323 w 4490688"/>
                <a:gd name="connsiteY31" fmla="*/ 2302175 h 4109802"/>
                <a:gd name="connsiteX32" fmla="*/ 2101448 w 4490688"/>
                <a:gd name="connsiteY32" fmla="*/ 3137759 h 4109802"/>
                <a:gd name="connsiteX33" fmla="*/ 1990756 w 4490688"/>
                <a:gd name="connsiteY33" fmla="*/ 3606072 h 4109802"/>
                <a:gd name="connsiteX34" fmla="*/ 1953858 w 4490688"/>
                <a:gd name="connsiteY34" fmla="*/ 3948366 h 4109802"/>
                <a:gd name="connsiteX35" fmla="*/ 1962941 w 4490688"/>
                <a:gd name="connsiteY35" fmla="*/ 4014214 h 4109802"/>
                <a:gd name="connsiteX36" fmla="*/ 1957832 w 4490688"/>
                <a:gd name="connsiteY36" fmla="*/ 4030676 h 4109802"/>
                <a:gd name="connsiteX37" fmla="*/ 1783563 w 4490688"/>
                <a:gd name="connsiteY37" fmla="*/ 4092550 h 4109802"/>
                <a:gd name="connsiteX38" fmla="*/ 1697279 w 4490688"/>
                <a:gd name="connsiteY38" fmla="*/ 3717899 h 4109802"/>
                <a:gd name="connsiteX39" fmla="*/ 1699550 w 4490688"/>
                <a:gd name="connsiteY39" fmla="*/ 3658864 h 4109802"/>
                <a:gd name="connsiteX40" fmla="*/ 1634270 w 4490688"/>
                <a:gd name="connsiteY40" fmla="*/ 3314866 h 4109802"/>
                <a:gd name="connsiteX41" fmla="*/ 1435024 w 4490688"/>
                <a:gd name="connsiteY41" fmla="*/ 2643334 h 4109802"/>
                <a:gd name="connsiteX42" fmla="*/ 1412318 w 4490688"/>
                <a:gd name="connsiteY42" fmla="*/ 2625169 h 4109802"/>
                <a:gd name="connsiteX43" fmla="*/ 1103515 w 4490688"/>
                <a:gd name="connsiteY43" fmla="*/ 2584866 h 4109802"/>
                <a:gd name="connsiteX44" fmla="*/ 504075 w 4490688"/>
                <a:gd name="connsiteY44" fmla="*/ 2375970 h 4109802"/>
                <a:gd name="connsiteX45" fmla="*/ 118072 w 4490688"/>
                <a:gd name="connsiteY45" fmla="*/ 2005293 h 4109802"/>
                <a:gd name="connsiteX46" fmla="*/ 6244 w 4490688"/>
                <a:gd name="connsiteY46" fmla="*/ 1652214 h 4109802"/>
                <a:gd name="connsiteX47" fmla="*/ 0 w 4490688"/>
                <a:gd name="connsiteY47" fmla="*/ 1598855 h 4109802"/>
                <a:gd name="connsiteX48" fmla="*/ 568 w 4490688"/>
                <a:gd name="connsiteY48" fmla="*/ 1465456 h 410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A08E9B24-582D-47C9-8196-55833281079D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41417516-CE29-44C2-96E5-7F6D20424F30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3B41294-5C02-4A37-885D-0AD435A594F2}"/>
              </a:ext>
            </a:extLst>
          </p:cNvPr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B1A03BF-B728-4FBE-836F-7445277D23F2}"/>
                </a:ext>
              </a:extLst>
            </p:cNvPr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C4C276C9-E002-4779-ABD9-266854369292}"/>
                </a:ext>
              </a:extLst>
            </p:cNvPr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AC786997-65C4-4137-AD5B-71187F352987}"/>
                </a:ext>
              </a:extLst>
            </p:cNvPr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B8D3BFA2-F196-49F9-83A9-8D04B69F78D9}"/>
                </a:ext>
              </a:extLst>
            </p:cNvPr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ECE682B8-5BD4-4732-9491-F4A67F6D0095}"/>
              </a:ext>
            </a:extLst>
          </p:cNvPr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992857E0-9B62-493F-A111-D9EF7F78869B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766ABEC5-ACD6-42E5-A96E-6BEB7E14B6EB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B7E80D-D016-43CF-8467-C0B9A50C4F7B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986845B7-1E20-4243-865B-FB714623E09B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3846B13F-CF9C-45C6-9F45-A818A825B7B8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83D043E-F20A-4CA0-9C3B-8029FEA6F9C3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B6BCA537-0004-40B7-AB2B-A9EF9D429073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D8C39085-AF1A-4ECA-BBCB-4807E6143976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13822EB5-523E-4C82-A4CD-F151154C2A33}"/>
              </a:ext>
            </a:extLst>
          </p:cNvPr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B4B5651-3798-4C82-9B98-AD8870D8932E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7EB5C5F8-527E-4E08-9DBF-E2FF9FFD89BB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47BB29C-A56C-419B-95ED-154F2D072E78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E25FFA65-E02C-4117-9472-B796ABF2FC02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A0AED753-A5F1-4786-A3CB-CAECBB79D969}"/>
              </a:ext>
            </a:extLst>
          </p:cNvPr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="" xmlns:a16="http://schemas.microsoft.com/office/drawing/2014/main" id="{7447D596-ACB5-4424-96E8-9DAB3FEC36AC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="" xmlns:a16="http://schemas.microsoft.com/office/drawing/2014/main" id="{DA35CCDD-1D1E-4CB2-87D2-4C2DBD82BF7D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="" xmlns:a16="http://schemas.microsoft.com/office/drawing/2014/main" id="{2ADB4862-A01A-4868-B964-13C3643102B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BB260B09-5284-4ED4-AC15-61105CD48A51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="" xmlns:a16="http://schemas.microsoft.com/office/drawing/2014/main" id="{F0960AB9-296A-4545-BFBD-EAE05F5A14F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64C8C39-A170-4025-8B64-C55A9C7D233C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="" xmlns:a16="http://schemas.microsoft.com/office/drawing/2014/main" id="{60E3A525-C86A-4528-8E2C-691ED26FD65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="" xmlns:a16="http://schemas.microsoft.com/office/drawing/2014/main" id="{B2BCC827-63B2-43E2-9F03-42CF91DD8A45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="" xmlns:a16="http://schemas.microsoft.com/office/drawing/2014/main" id="{EE79BC89-3B92-4CEA-A18B-29E82159FA0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4F3F5E0B-1563-4640-AB5A-7500C14D1E8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A4DFC1FD-BB29-452D-A501-F24355354C3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>
                  <a:extLst>
                    <a:ext uri="{FF2B5EF4-FFF2-40B4-BE49-F238E27FC236}">
                      <a16:creationId xmlns="" xmlns:a16="http://schemas.microsoft.com/office/drawing/2014/main" id="{69A66F7B-F619-41E5-9573-9F342491B39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="" xmlns:a16="http://schemas.microsoft.com/office/drawing/2014/main" id="{A5755627-7909-4AC8-AA8E-1F75FE65BB28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1007F6FB-9E07-4A83-B4A0-AF79E341904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852D144E-3CC4-4026-BAAA-8E24C5C819CC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="" xmlns:a16="http://schemas.microsoft.com/office/drawing/2014/main" id="{869A4A3C-B911-4397-9489-5304F0CE46D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>
              <a:extLst>
                <a:ext uri="{FF2B5EF4-FFF2-40B4-BE49-F238E27FC236}">
                  <a16:creationId xmlns="" xmlns:a16="http://schemas.microsoft.com/office/drawing/2014/main" id="{0EA9601F-A088-4C4A-9905-C84DB0F86628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="" xmlns:a16="http://schemas.microsoft.com/office/drawing/2014/main" id="{C1D981AE-AC60-4BD7-BE4A-199A1B1B9A14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="" xmlns:a16="http://schemas.microsoft.com/office/drawing/2014/main" id="{DC1979EC-476C-42A2-9703-D1CD7A865388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="" xmlns:a16="http://schemas.microsoft.com/office/drawing/2014/main" id="{64F7F7C8-22FC-40DE-93B0-CECCF6DFFFD7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="" xmlns:a16="http://schemas.microsoft.com/office/drawing/2014/main" id="{99F0E612-AD4B-4CF0-ABDC-F54A10016368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>
                <a:extLst>
                  <a:ext uri="{FF2B5EF4-FFF2-40B4-BE49-F238E27FC236}">
                    <a16:creationId xmlns="" xmlns:a16="http://schemas.microsoft.com/office/drawing/2014/main" id="{93819EFF-F8AF-49C4-8FD3-33B0B5392C8B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="" xmlns:a16="http://schemas.microsoft.com/office/drawing/2014/main" id="{05888C41-3543-4116-9258-0D800804314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="" xmlns:a16="http://schemas.microsoft.com/office/drawing/2014/main" id="{662D38A8-E710-4548-B8C7-A98238FE524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="" xmlns:a16="http://schemas.microsoft.com/office/drawing/2014/main" id="{420F5C40-9B65-4883-9E09-5CB04D240DB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="" xmlns:a16="http://schemas.microsoft.com/office/drawing/2014/main" id="{7A91174B-38A1-4C7E-906F-55FFC36E588E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="" xmlns:a16="http://schemas.microsoft.com/office/drawing/2014/main" id="{A550042E-113C-41E5-9103-9323DB005237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="" xmlns:a16="http://schemas.microsoft.com/office/drawing/2014/main" id="{BEF29CD8-3409-4F29-8A4B-D97F16E47D2E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="" xmlns:a16="http://schemas.microsoft.com/office/drawing/2014/main" id="{4BC85D13-C132-4260-9AD8-DCC4622DCAA3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="" xmlns:a16="http://schemas.microsoft.com/office/drawing/2014/main" id="{1ED50C64-8D42-451D-A947-AE5A60FD8EF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="" xmlns:a16="http://schemas.microsoft.com/office/drawing/2014/main" id="{97873B36-6C45-4D42-8699-12FADDB1333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="" xmlns:a16="http://schemas.microsoft.com/office/drawing/2014/main" id="{6FDFD072-130F-4914-B223-3E7E2A80360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305CCD95-A996-4579-967A-04114BB1E840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="" xmlns:a16="http://schemas.microsoft.com/office/drawing/2014/main" id="{CA470CB0-A345-4222-AC54-DBDF56FF8F2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="" xmlns:a16="http://schemas.microsoft.com/office/drawing/2014/main" id="{97B50F90-62EB-4A9E-88C6-30B46A259DFF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="" xmlns:a16="http://schemas.microsoft.com/office/drawing/2014/main" id="{2CD20A42-9801-4057-9B94-A49DDCC771D7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="" xmlns:a16="http://schemas.microsoft.com/office/drawing/2014/main" id="{C3C8E632-0240-41BF-99B1-758AF201106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="" xmlns:a16="http://schemas.microsoft.com/office/drawing/2014/main" id="{78FE3A7D-7F03-4E8E-BF9B-74E6E443FF64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="" xmlns:a16="http://schemas.microsoft.com/office/drawing/2014/main" id="{4F79A7EE-0783-4E74-B633-88FF157E00D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="" xmlns:a16="http://schemas.microsoft.com/office/drawing/2014/main" id="{60BD2208-9275-44EF-9A6E-08DF1AC572A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="" xmlns:a16="http://schemas.microsoft.com/office/drawing/2014/main" id="{A76FA86B-6CA7-4817-9331-489184C83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="" xmlns:a16="http://schemas.microsoft.com/office/drawing/2014/main" id="{BFD97250-976E-4051-87F2-D520544A209A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="" xmlns:a16="http://schemas.microsoft.com/office/drawing/2014/main" id="{DDE74128-0C20-455C-83D5-A1A74F58317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="" xmlns:a16="http://schemas.microsoft.com/office/drawing/2014/main" id="{7FF35C02-025D-4C2E-BFED-0E41D0E0E6C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5D23EB9A-3246-4C25-AFBA-FDC71886BA26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>
                <a:extLst>
                  <a:ext uri="{FF2B5EF4-FFF2-40B4-BE49-F238E27FC236}">
                    <a16:creationId xmlns="" xmlns:a16="http://schemas.microsoft.com/office/drawing/2014/main" id="{7173BA78-9D5A-4316-B78F-FE2F0FB649C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="" xmlns:a16="http://schemas.microsoft.com/office/drawing/2014/main" id="{ADE339D7-95D5-48D1-93CB-F12DF5664AF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="" xmlns:a16="http://schemas.microsoft.com/office/drawing/2014/main" id="{FB766D79-1D08-4E31-AE96-772F0A13DFC4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="" xmlns:a16="http://schemas.microsoft.com/office/drawing/2014/main" id="{AC1E6949-9F87-4820-8A40-3B1C6BE0182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="" xmlns:a16="http://schemas.microsoft.com/office/drawing/2014/main" id="{06D70A2C-0CA1-430E-B355-7DDC1A98C76D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="" xmlns:a16="http://schemas.microsoft.com/office/drawing/2014/main" id="{E424DEA4-A2BA-4E67-BC5B-CEA176982D4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="" xmlns:a16="http://schemas.microsoft.com/office/drawing/2014/main" id="{B405F6FB-D76D-465B-AE2E-B0FFCEB0B9E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="" xmlns:a16="http://schemas.microsoft.com/office/drawing/2014/main" id="{D25FF45E-215E-4CAB-B547-BAD6789B3462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="" xmlns:a16="http://schemas.microsoft.com/office/drawing/2014/main" id="{9CC4FC62-361C-40C6-9BBC-598D12F13E6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="" xmlns:a16="http://schemas.microsoft.com/office/drawing/2014/main" id="{EEA8BC6F-34E8-4C5C-90FD-8F6D8A86F14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="" xmlns:a16="http://schemas.microsoft.com/office/drawing/2014/main" id="{3CED7599-7501-4E89-BFDE-B39BCAFFD83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C32DD48E-9E7F-4BA6-BB3E-BF8E12F27CE3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>
                <a:extLst>
                  <a:ext uri="{FF2B5EF4-FFF2-40B4-BE49-F238E27FC236}">
                    <a16:creationId xmlns="" xmlns:a16="http://schemas.microsoft.com/office/drawing/2014/main" id="{C9CE602C-B300-4A6A-8D9B-45F1A026F29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="" xmlns:a16="http://schemas.microsoft.com/office/drawing/2014/main" id="{B067AC5B-97B6-4538-BE8E-3D1F47C4435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="" xmlns:a16="http://schemas.microsoft.com/office/drawing/2014/main" id="{C1BED85F-E22F-4CC9-A79A-B55BB01F5C6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="" xmlns:a16="http://schemas.microsoft.com/office/drawing/2014/main" id="{EE687F1C-B13A-436B-8169-A80550F9F60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="" xmlns:a16="http://schemas.microsoft.com/office/drawing/2014/main" id="{815324F1-1628-4ACD-BDB7-F9609E3030C7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="" xmlns:a16="http://schemas.microsoft.com/office/drawing/2014/main" id="{D97578E1-DF34-42D3-81E9-37A5C347513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="" xmlns:a16="http://schemas.microsoft.com/office/drawing/2014/main" id="{433CEEB6-F0A7-40E7-BEC8-2A6F8CC861D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="" xmlns:a16="http://schemas.microsoft.com/office/drawing/2014/main" id="{D5AB8412-462C-4751-8DFE-385541547B58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="" xmlns:a16="http://schemas.microsoft.com/office/drawing/2014/main" id="{09051FD0-0B97-45D8-9311-7987A53647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="" xmlns:a16="http://schemas.microsoft.com/office/drawing/2014/main" id="{73A3168D-90D3-4FBE-BF21-5EC17D1DF0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="" xmlns:a16="http://schemas.microsoft.com/office/drawing/2014/main" id="{661B1102-D192-4264-8E8A-E117BB357C31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="" xmlns:a16="http://schemas.microsoft.com/office/drawing/2014/main" id="{2359835D-458D-49E3-8B57-05439233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0290F905-8262-4DD0-AEDF-EC7C841C039B}"/>
              </a:ext>
            </a:extLst>
          </p:cNvPr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E7197A7C-EDB3-4158-A8BF-D1D46C07B0E1}"/>
              </a:ext>
            </a:extLst>
          </p:cNvPr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="" xmlns:a16="http://schemas.microsoft.com/office/drawing/2014/main" id="{61596F0C-2382-49A1-A783-06968FAC121F}"/>
              </a:ext>
            </a:extLst>
          </p:cNvPr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815C8D3B-9D2D-4B96-8791-90F9C736B9D6}"/>
              </a:ext>
            </a:extLst>
          </p:cNvPr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373C6841-D415-4314-853D-16CEA879B54F}"/>
              </a:ext>
            </a:extLst>
          </p:cNvPr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="" xmlns:a16="http://schemas.microsoft.com/office/drawing/2014/main" id="{C6D4F8F8-9E55-4CE6-8294-3AB46C1CC81C}"/>
              </a:ext>
            </a:extLst>
          </p:cNvPr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="" xmlns:a16="http://schemas.microsoft.com/office/drawing/2014/main" id="{ABF5F5B3-A798-427A-A14C-6A3A0CC99415}"/>
              </a:ext>
            </a:extLst>
          </p:cNvPr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="" xmlns:a16="http://schemas.microsoft.com/office/drawing/2014/main" id="{501E6DC6-2B4D-422C-919E-F4FFBF13FA30}"/>
              </a:ext>
            </a:extLst>
          </p:cNvPr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270DB740-643E-43D7-8452-0D3BF7315089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E5143C45-419B-4B81-9BAA-48484BA0B9E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88C562B5-3423-4961-A32F-1C7B3F43B4E8}"/>
              </a:ext>
            </a:extLst>
          </p:cNvPr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2BC8A8CE-D1BC-41BC-BEEA-25FB4082477B}"/>
              </a:ext>
            </a:extLst>
          </p:cNvPr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CD03BB6F-4D41-4D8A-A5C0-9736AC6AA5F8}"/>
              </a:ext>
            </a:extLst>
          </p:cNvPr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D3FB9E13-10FA-4CB7-85C4-813B433F22DC}"/>
              </a:ext>
            </a:extLst>
          </p:cNvPr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3352E820-BF58-44BC-9B54-4E608A882A00}"/>
              </a:ext>
            </a:extLst>
          </p:cNvPr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8BFDFE0-78D1-43FC-8AA2-81A23D07D56F}"/>
              </a:ext>
            </a:extLst>
          </p:cNvPr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="" xmlns:a16="http://schemas.microsoft.com/office/drawing/2014/main" id="{BA98F426-0F33-4CF1-B3DE-1D212A320DF5}"/>
              </a:ext>
            </a:extLst>
          </p:cNvPr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94EA1104-C886-47EC-831D-0B33270665E8}"/>
              </a:ext>
            </a:extLst>
          </p:cNvPr>
          <p:cNvGrpSpPr/>
          <p:nvPr/>
        </p:nvGrpSpPr>
        <p:grpSpPr>
          <a:xfrm>
            <a:off x="5057518" y="1965579"/>
            <a:ext cx="2028984" cy="66528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7069D471-3DDF-47FC-BB2F-B02294EF1951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B7386521-52BA-4396-AEA0-A436ECC3D354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E6E8C-BB29-40AE-9BF5-767D06BD2CE0}" type="slidenum">
              <a:rPr lang="fr-FR" b="1" smtClean="0"/>
              <a:pPr algn="r"/>
              <a:t>10</a:t>
            </a:fld>
            <a:endParaRPr lang="fr-FR" b="1" dirty="0"/>
          </a:p>
        </p:txBody>
      </p:sp>
      <p:sp>
        <p:nvSpPr>
          <p:cNvPr id="234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65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Merging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A30D322-7231-4E14-92A9-47F0827F4D3E}"/>
              </a:ext>
            </a:extLst>
          </p:cNvPr>
          <p:cNvSpPr txBox="1"/>
          <p:nvPr/>
        </p:nvSpPr>
        <p:spPr>
          <a:xfrm>
            <a:off x="8076117" y="5030662"/>
            <a:ext cx="3820609" cy="86177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cs typeface="Arial" pitchFamily="34" charset="0"/>
              </a:rPr>
              <a:t>Sample rows from combined </a:t>
            </a:r>
            <a:r>
              <a:rPr lang="en-US" sz="2800" b="1" dirty="0" err="1" smtClean="0">
                <a:solidFill>
                  <a:schemeClr val="accent4"/>
                </a:solidFill>
                <a:cs typeface="Arial" pitchFamily="34" charset="0"/>
              </a:rPr>
              <a:t>dataframe</a:t>
            </a:r>
            <a:endParaRPr 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24" y="751758"/>
            <a:ext cx="10058400" cy="367469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4" y="2688906"/>
            <a:ext cx="6048375" cy="4019550"/>
          </a:xfrm>
          <a:prstGeom prst="rect">
            <a:avLst/>
          </a:prstGeom>
        </p:spPr>
      </p:pic>
      <p:sp>
        <p:nvSpPr>
          <p:cNvPr id="27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  <p:sp>
        <p:nvSpPr>
          <p:cNvPr id="28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5294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F590A001-1016-476A-85BE-34C75059168B}"/>
              </a:ext>
            </a:extLst>
          </p:cNvPr>
          <p:cNvSpPr/>
          <p:nvPr/>
        </p:nvSpPr>
        <p:spPr>
          <a:xfrm>
            <a:off x="5178407" y="1691445"/>
            <a:ext cx="1835186" cy="2209400"/>
          </a:xfrm>
          <a:custGeom>
            <a:avLst/>
            <a:gdLst>
              <a:gd name="connsiteX0" fmla="*/ 451864 w 901271"/>
              <a:gd name="connsiteY0" fmla="*/ 600810 h 1085050"/>
              <a:gd name="connsiteX1" fmla="*/ 479027 w 901271"/>
              <a:gd name="connsiteY1" fmla="*/ 629814 h 1085050"/>
              <a:gd name="connsiteX2" fmla="*/ 513096 w 901271"/>
              <a:gd name="connsiteY2" fmla="*/ 986617 h 1085050"/>
              <a:gd name="connsiteX3" fmla="*/ 520462 w 901271"/>
              <a:gd name="connsiteY3" fmla="*/ 1061661 h 1085050"/>
              <a:gd name="connsiteX4" fmla="*/ 506651 w 901271"/>
              <a:gd name="connsiteY4" fmla="*/ 1079616 h 1085050"/>
              <a:gd name="connsiteX5" fmla="*/ 450943 w 901271"/>
              <a:gd name="connsiteY5" fmla="*/ 1084680 h 1085050"/>
              <a:gd name="connsiteX6" fmla="*/ 396617 w 901271"/>
              <a:gd name="connsiteY6" fmla="*/ 1080997 h 1085050"/>
              <a:gd name="connsiteX7" fmla="*/ 380043 w 901271"/>
              <a:gd name="connsiteY7" fmla="*/ 1060280 h 1085050"/>
              <a:gd name="connsiteX8" fmla="*/ 399840 w 901271"/>
              <a:gd name="connsiteY8" fmla="*/ 852183 h 1085050"/>
              <a:gd name="connsiteX9" fmla="*/ 419176 w 901271"/>
              <a:gd name="connsiteY9" fmla="*/ 647309 h 1085050"/>
              <a:gd name="connsiteX10" fmla="*/ 421018 w 901271"/>
              <a:gd name="connsiteY10" fmla="*/ 627973 h 1085050"/>
              <a:gd name="connsiteX11" fmla="*/ 451864 w 901271"/>
              <a:gd name="connsiteY11" fmla="*/ 600810 h 1085050"/>
              <a:gd name="connsiteX12" fmla="*/ 528347 w 901271"/>
              <a:gd name="connsiteY12" fmla="*/ 520644 h 1085050"/>
              <a:gd name="connsiteX13" fmla="*/ 542101 w 901271"/>
              <a:gd name="connsiteY13" fmla="*/ 521622 h 1085050"/>
              <a:gd name="connsiteX14" fmla="*/ 694951 w 901271"/>
              <a:gd name="connsiteY14" fmla="*/ 596206 h 1085050"/>
              <a:gd name="connsiteX15" fmla="*/ 886474 w 901271"/>
              <a:gd name="connsiteY15" fmla="*/ 757344 h 1085050"/>
              <a:gd name="connsiteX16" fmla="*/ 897063 w 901271"/>
              <a:gd name="connsiteY16" fmla="*/ 771616 h 1085050"/>
              <a:gd name="connsiteX17" fmla="*/ 900286 w 901271"/>
              <a:gd name="connsiteY17" fmla="*/ 782665 h 1085050"/>
              <a:gd name="connsiteX18" fmla="*/ 890157 w 901271"/>
              <a:gd name="connsiteY18" fmla="*/ 784967 h 1085050"/>
              <a:gd name="connsiteX19" fmla="*/ 760327 w 901271"/>
              <a:gd name="connsiteY19" fmla="*/ 750438 h 1085050"/>
              <a:gd name="connsiteX20" fmla="*/ 518160 w 901271"/>
              <a:gd name="connsiteY20" fmla="*/ 616463 h 1085050"/>
              <a:gd name="connsiteX21" fmla="*/ 512636 w 901271"/>
              <a:gd name="connsiteY21" fmla="*/ 611859 h 1085050"/>
              <a:gd name="connsiteX22" fmla="*/ 490076 w 901271"/>
              <a:gd name="connsiteY22" fmla="*/ 587919 h 1085050"/>
              <a:gd name="connsiteX23" fmla="*/ 508032 w 901271"/>
              <a:gd name="connsiteY23" fmla="*/ 564899 h 1085050"/>
              <a:gd name="connsiteX24" fmla="*/ 521843 w 901271"/>
              <a:gd name="connsiteY24" fmla="*/ 533132 h 1085050"/>
              <a:gd name="connsiteX25" fmla="*/ 528347 w 901271"/>
              <a:gd name="connsiteY25" fmla="*/ 520644 h 1085050"/>
              <a:gd name="connsiteX26" fmla="*/ 371470 w 901271"/>
              <a:gd name="connsiteY26" fmla="*/ 520644 h 1085050"/>
              <a:gd name="connsiteX27" fmla="*/ 378663 w 901271"/>
              <a:gd name="connsiteY27" fmla="*/ 535894 h 1085050"/>
              <a:gd name="connsiteX28" fmla="*/ 402604 w 901271"/>
              <a:gd name="connsiteY28" fmla="*/ 575488 h 1085050"/>
              <a:gd name="connsiteX29" fmla="*/ 402143 w 901271"/>
              <a:gd name="connsiteY29" fmla="*/ 598968 h 1085050"/>
              <a:gd name="connsiteX30" fmla="*/ 303159 w 901271"/>
              <a:gd name="connsiteY30" fmla="*/ 671711 h 1085050"/>
              <a:gd name="connsiteX31" fmla="*/ 56389 w 901271"/>
              <a:gd name="connsiteY31" fmla="*/ 776680 h 1085050"/>
              <a:gd name="connsiteX32" fmla="*/ 15414 w 901271"/>
              <a:gd name="connsiteY32" fmla="*/ 784967 h 1085050"/>
              <a:gd name="connsiteX33" fmla="*/ 3904 w 901271"/>
              <a:gd name="connsiteY33" fmla="*/ 771615 h 1085050"/>
              <a:gd name="connsiteX34" fmla="*/ 80789 w 901271"/>
              <a:gd name="connsiteY34" fmla="*/ 689666 h 1085050"/>
              <a:gd name="connsiteX35" fmla="*/ 344134 w 901271"/>
              <a:gd name="connsiteY35" fmla="*/ 527147 h 1085050"/>
              <a:gd name="connsiteX36" fmla="*/ 355644 w 901271"/>
              <a:gd name="connsiteY36" fmla="*/ 523003 h 1085050"/>
              <a:gd name="connsiteX37" fmla="*/ 371470 w 901271"/>
              <a:gd name="connsiteY37" fmla="*/ 520644 h 1085050"/>
              <a:gd name="connsiteX38" fmla="*/ 450024 w 901271"/>
              <a:gd name="connsiteY38" fmla="*/ 466836 h 1085050"/>
              <a:gd name="connsiteX39" fmla="*/ 503429 w 901271"/>
              <a:gd name="connsiteY39" fmla="*/ 521163 h 1085050"/>
              <a:gd name="connsiteX40" fmla="*/ 450024 w 901271"/>
              <a:gd name="connsiteY40" fmla="*/ 574108 h 1085050"/>
              <a:gd name="connsiteX41" fmla="*/ 397538 w 901271"/>
              <a:gd name="connsiteY41" fmla="*/ 519321 h 1085050"/>
              <a:gd name="connsiteX42" fmla="*/ 450024 w 901271"/>
              <a:gd name="connsiteY42" fmla="*/ 466836 h 1085050"/>
              <a:gd name="connsiteX43" fmla="*/ 450484 w 901271"/>
              <a:gd name="connsiteY43" fmla="*/ 0 h 1085050"/>
              <a:gd name="connsiteX44" fmla="*/ 458311 w 901271"/>
              <a:gd name="connsiteY44" fmla="*/ 8287 h 1085050"/>
              <a:gd name="connsiteX45" fmla="*/ 485934 w 901271"/>
              <a:gd name="connsiteY45" fmla="*/ 95301 h 1085050"/>
              <a:gd name="connsiteX46" fmla="*/ 508033 w 901271"/>
              <a:gd name="connsiteY46" fmla="*/ 311225 h 1085050"/>
              <a:gd name="connsiteX47" fmla="*/ 494682 w 901271"/>
              <a:gd name="connsiteY47" fmla="*/ 440595 h 1085050"/>
              <a:gd name="connsiteX48" fmla="*/ 474885 w 901271"/>
              <a:gd name="connsiteY48" fmla="*/ 451644 h 1085050"/>
              <a:gd name="connsiteX49" fmla="*/ 425162 w 901271"/>
              <a:gd name="connsiteY49" fmla="*/ 452105 h 1085050"/>
              <a:gd name="connsiteX50" fmla="*/ 406746 w 901271"/>
              <a:gd name="connsiteY50" fmla="*/ 441055 h 1085050"/>
              <a:gd name="connsiteX51" fmla="*/ 392934 w 901271"/>
              <a:gd name="connsiteY51" fmla="*/ 296032 h 1085050"/>
              <a:gd name="connsiteX52" fmla="*/ 426083 w 901271"/>
              <a:gd name="connsiteY52" fmla="*/ 52945 h 1085050"/>
              <a:gd name="connsiteX53" fmla="*/ 442657 w 901271"/>
              <a:gd name="connsiteY53" fmla="*/ 8747 h 1085050"/>
              <a:gd name="connsiteX54" fmla="*/ 450484 w 901271"/>
              <a:gd name="connsiteY54" fmla="*/ 0 h 108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01271" h="1085050">
                <a:moveTo>
                  <a:pt x="451864" y="600810"/>
                </a:moveTo>
                <a:cubicBezTo>
                  <a:pt x="470740" y="601730"/>
                  <a:pt x="477186" y="608636"/>
                  <a:pt x="479027" y="629814"/>
                </a:cubicBezTo>
                <a:cubicBezTo>
                  <a:pt x="490077" y="748595"/>
                  <a:pt x="501586" y="867836"/>
                  <a:pt x="513096" y="986617"/>
                </a:cubicBezTo>
                <a:cubicBezTo>
                  <a:pt x="515398" y="1011478"/>
                  <a:pt x="517700" y="1036800"/>
                  <a:pt x="520462" y="1061661"/>
                </a:cubicBezTo>
                <a:cubicBezTo>
                  <a:pt x="521844" y="1072710"/>
                  <a:pt x="517240" y="1078235"/>
                  <a:pt x="506651" y="1079616"/>
                </a:cubicBezTo>
                <a:cubicBezTo>
                  <a:pt x="488695" y="1082839"/>
                  <a:pt x="469819" y="1085601"/>
                  <a:pt x="450943" y="1084680"/>
                </a:cubicBezTo>
                <a:cubicBezTo>
                  <a:pt x="432528" y="1086062"/>
                  <a:pt x="414572" y="1083299"/>
                  <a:pt x="396617" y="1080997"/>
                </a:cubicBezTo>
                <a:cubicBezTo>
                  <a:pt x="384187" y="1079616"/>
                  <a:pt x="378662" y="1074092"/>
                  <a:pt x="380043" y="1060280"/>
                </a:cubicBezTo>
                <a:cubicBezTo>
                  <a:pt x="387409" y="990761"/>
                  <a:pt x="393394" y="921702"/>
                  <a:pt x="399840" y="852183"/>
                </a:cubicBezTo>
                <a:cubicBezTo>
                  <a:pt x="406285" y="784045"/>
                  <a:pt x="412731" y="715907"/>
                  <a:pt x="419176" y="647309"/>
                </a:cubicBezTo>
                <a:cubicBezTo>
                  <a:pt x="419637" y="640864"/>
                  <a:pt x="420097" y="634418"/>
                  <a:pt x="421018" y="627973"/>
                </a:cubicBezTo>
                <a:cubicBezTo>
                  <a:pt x="423780" y="606795"/>
                  <a:pt x="431607" y="600349"/>
                  <a:pt x="451864" y="600810"/>
                </a:cubicBezTo>
                <a:close/>
                <a:moveTo>
                  <a:pt x="528347" y="520644"/>
                </a:moveTo>
                <a:cubicBezTo>
                  <a:pt x="531742" y="519090"/>
                  <a:pt x="536346" y="519781"/>
                  <a:pt x="542101" y="521622"/>
                </a:cubicBezTo>
                <a:cubicBezTo>
                  <a:pt x="596887" y="538657"/>
                  <a:pt x="647070" y="565360"/>
                  <a:pt x="694951" y="596206"/>
                </a:cubicBezTo>
                <a:cubicBezTo>
                  <a:pt x="765852" y="641785"/>
                  <a:pt x="832608" y="691968"/>
                  <a:pt x="886474" y="757344"/>
                </a:cubicBezTo>
                <a:cubicBezTo>
                  <a:pt x="890157" y="761947"/>
                  <a:pt x="893840" y="766551"/>
                  <a:pt x="897063" y="771616"/>
                </a:cubicBezTo>
                <a:cubicBezTo>
                  <a:pt x="899365" y="774838"/>
                  <a:pt x="903048" y="778522"/>
                  <a:pt x="900286" y="782665"/>
                </a:cubicBezTo>
                <a:cubicBezTo>
                  <a:pt x="897984" y="786809"/>
                  <a:pt x="892919" y="784507"/>
                  <a:pt x="890157" y="784967"/>
                </a:cubicBezTo>
                <a:cubicBezTo>
                  <a:pt x="844118" y="780363"/>
                  <a:pt x="801762" y="766551"/>
                  <a:pt x="760327" y="750438"/>
                </a:cubicBezTo>
                <a:cubicBezTo>
                  <a:pt x="673313" y="717289"/>
                  <a:pt x="591362" y="674934"/>
                  <a:pt x="518160" y="616463"/>
                </a:cubicBezTo>
                <a:cubicBezTo>
                  <a:pt x="516319" y="615082"/>
                  <a:pt x="514477" y="613701"/>
                  <a:pt x="512636" y="611859"/>
                </a:cubicBezTo>
                <a:cubicBezTo>
                  <a:pt x="504809" y="604032"/>
                  <a:pt x="493299" y="597587"/>
                  <a:pt x="490076" y="587919"/>
                </a:cubicBezTo>
                <a:cubicBezTo>
                  <a:pt x="486393" y="576869"/>
                  <a:pt x="502507" y="573647"/>
                  <a:pt x="508032" y="564899"/>
                </a:cubicBezTo>
                <a:cubicBezTo>
                  <a:pt x="514477" y="554771"/>
                  <a:pt x="520462" y="544642"/>
                  <a:pt x="521843" y="533132"/>
                </a:cubicBezTo>
                <a:cubicBezTo>
                  <a:pt x="522764" y="525996"/>
                  <a:pt x="524951" y="522198"/>
                  <a:pt x="528347" y="520644"/>
                </a:cubicBezTo>
                <a:close/>
                <a:moveTo>
                  <a:pt x="371470" y="520644"/>
                </a:moveTo>
                <a:cubicBezTo>
                  <a:pt x="375325" y="522313"/>
                  <a:pt x="377742" y="526917"/>
                  <a:pt x="378663" y="535894"/>
                </a:cubicBezTo>
                <a:cubicBezTo>
                  <a:pt x="380505" y="552008"/>
                  <a:pt x="389252" y="566741"/>
                  <a:pt x="402604" y="575488"/>
                </a:cubicBezTo>
                <a:cubicBezTo>
                  <a:pt x="416415" y="585156"/>
                  <a:pt x="411351" y="590681"/>
                  <a:pt x="402143" y="598968"/>
                </a:cubicBezTo>
                <a:cubicBezTo>
                  <a:pt x="371757" y="626592"/>
                  <a:pt x="338609" y="650533"/>
                  <a:pt x="303159" y="671711"/>
                </a:cubicBezTo>
                <a:cubicBezTo>
                  <a:pt x="225813" y="717750"/>
                  <a:pt x="144323" y="755041"/>
                  <a:pt x="56389" y="776680"/>
                </a:cubicBezTo>
                <a:cubicBezTo>
                  <a:pt x="41196" y="780823"/>
                  <a:pt x="25542" y="783125"/>
                  <a:pt x="15414" y="784967"/>
                </a:cubicBezTo>
                <a:cubicBezTo>
                  <a:pt x="-3923" y="785887"/>
                  <a:pt x="-1621" y="778982"/>
                  <a:pt x="3904" y="771615"/>
                </a:cubicBezTo>
                <a:cubicBezTo>
                  <a:pt x="25082" y="740309"/>
                  <a:pt x="51785" y="714067"/>
                  <a:pt x="80789" y="689666"/>
                </a:cubicBezTo>
                <a:cubicBezTo>
                  <a:pt x="160437" y="621988"/>
                  <a:pt x="245150" y="563518"/>
                  <a:pt x="344134" y="527147"/>
                </a:cubicBezTo>
                <a:cubicBezTo>
                  <a:pt x="347817" y="525766"/>
                  <a:pt x="351961" y="524845"/>
                  <a:pt x="355644" y="523003"/>
                </a:cubicBezTo>
                <a:cubicBezTo>
                  <a:pt x="362319" y="520241"/>
                  <a:pt x="367614" y="518975"/>
                  <a:pt x="371470" y="520644"/>
                </a:cubicBezTo>
                <a:close/>
                <a:moveTo>
                  <a:pt x="450024" y="466836"/>
                </a:moveTo>
                <a:cubicBezTo>
                  <a:pt x="479489" y="467296"/>
                  <a:pt x="503889" y="492157"/>
                  <a:pt x="503429" y="521163"/>
                </a:cubicBezTo>
                <a:cubicBezTo>
                  <a:pt x="502968" y="549707"/>
                  <a:pt x="478107" y="574108"/>
                  <a:pt x="450024" y="574108"/>
                </a:cubicBezTo>
                <a:cubicBezTo>
                  <a:pt x="420097" y="573647"/>
                  <a:pt x="397538" y="550167"/>
                  <a:pt x="397538" y="519321"/>
                </a:cubicBezTo>
                <a:cubicBezTo>
                  <a:pt x="397998" y="489855"/>
                  <a:pt x="421478" y="466375"/>
                  <a:pt x="450024" y="466836"/>
                </a:cubicBezTo>
                <a:close/>
                <a:moveTo>
                  <a:pt x="450484" y="0"/>
                </a:moveTo>
                <a:cubicBezTo>
                  <a:pt x="455549" y="0"/>
                  <a:pt x="456469" y="5064"/>
                  <a:pt x="458311" y="8287"/>
                </a:cubicBezTo>
                <a:cubicBezTo>
                  <a:pt x="471662" y="35910"/>
                  <a:pt x="479489" y="65375"/>
                  <a:pt x="485934" y="95301"/>
                </a:cubicBezTo>
                <a:cubicBezTo>
                  <a:pt x="500667" y="162978"/>
                  <a:pt x="508033" y="231577"/>
                  <a:pt x="508033" y="311225"/>
                </a:cubicBezTo>
                <a:cubicBezTo>
                  <a:pt x="508494" y="348056"/>
                  <a:pt x="504810" y="394556"/>
                  <a:pt x="494682" y="440595"/>
                </a:cubicBezTo>
                <a:cubicBezTo>
                  <a:pt x="491920" y="453486"/>
                  <a:pt x="487776" y="457169"/>
                  <a:pt x="474885" y="451644"/>
                </a:cubicBezTo>
                <a:cubicBezTo>
                  <a:pt x="458771" y="444739"/>
                  <a:pt x="441276" y="444739"/>
                  <a:pt x="425162" y="452105"/>
                </a:cubicBezTo>
                <a:cubicBezTo>
                  <a:pt x="411350" y="458090"/>
                  <a:pt x="409048" y="451644"/>
                  <a:pt x="406746" y="441055"/>
                </a:cubicBezTo>
                <a:cubicBezTo>
                  <a:pt x="395236" y="393175"/>
                  <a:pt x="392474" y="344834"/>
                  <a:pt x="392934" y="296032"/>
                </a:cubicBezTo>
                <a:cubicBezTo>
                  <a:pt x="394316" y="214082"/>
                  <a:pt x="402603" y="132132"/>
                  <a:pt x="426083" y="52945"/>
                </a:cubicBezTo>
                <a:cubicBezTo>
                  <a:pt x="430687" y="37752"/>
                  <a:pt x="437132" y="23480"/>
                  <a:pt x="442657" y="8747"/>
                </a:cubicBezTo>
                <a:cubicBezTo>
                  <a:pt x="444038" y="5064"/>
                  <a:pt x="445419" y="460"/>
                  <a:pt x="450484" y="0"/>
                </a:cubicBezTo>
                <a:close/>
              </a:path>
            </a:pathLst>
          </a:custGeom>
          <a:solidFill>
            <a:schemeClr val="accent2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aphic 93">
            <a:extLst>
              <a:ext uri="{FF2B5EF4-FFF2-40B4-BE49-F238E27FC236}">
                <a16:creationId xmlns="" xmlns:a16="http://schemas.microsoft.com/office/drawing/2014/main" id="{09B2DAD0-90AB-4BD7-9BA9-3495B477C934}"/>
              </a:ext>
            </a:extLst>
          </p:cNvPr>
          <p:cNvGrpSpPr/>
          <p:nvPr/>
        </p:nvGrpSpPr>
        <p:grpSpPr>
          <a:xfrm>
            <a:off x="1795880" y="2221187"/>
            <a:ext cx="2240353" cy="1149916"/>
            <a:chOff x="2867025" y="1771650"/>
            <a:chExt cx="6457950" cy="3314700"/>
          </a:xfrm>
          <a:solidFill>
            <a:schemeClr val="accent3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621360D-AB94-471D-B541-5BB0890DCCD5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9E072047-11C3-444F-8F76-CA2ED01A7C02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48C0F3E-E47C-4329-8CC0-0DDB61BB1356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CE8AD440-712F-4C41-AE15-CB1279A7E107}"/>
              </a:ext>
            </a:extLst>
          </p:cNvPr>
          <p:cNvSpPr/>
          <p:nvPr/>
        </p:nvSpPr>
        <p:spPr>
          <a:xfrm>
            <a:off x="8514664" y="1991340"/>
            <a:ext cx="970472" cy="1609611"/>
          </a:xfrm>
          <a:custGeom>
            <a:avLst/>
            <a:gdLst>
              <a:gd name="connsiteX0" fmla="*/ 125352 w 329993"/>
              <a:gd name="connsiteY0" fmla="*/ 372318 h 547322"/>
              <a:gd name="connsiteX1" fmla="*/ 227252 w 329993"/>
              <a:gd name="connsiteY1" fmla="*/ 372318 h 547322"/>
              <a:gd name="connsiteX2" fmla="*/ 265262 w 329993"/>
              <a:gd name="connsiteY2" fmla="*/ 419224 h 547322"/>
              <a:gd name="connsiteX3" fmla="*/ 223209 w 329993"/>
              <a:gd name="connsiteY3" fmla="*/ 492819 h 547322"/>
              <a:gd name="connsiteX4" fmla="*/ 217547 w 329993"/>
              <a:gd name="connsiteY4" fmla="*/ 510611 h 547322"/>
              <a:gd name="connsiteX5" fmla="*/ 183581 w 329993"/>
              <a:gd name="connsiteY5" fmla="*/ 547004 h 547322"/>
              <a:gd name="connsiteX6" fmla="*/ 122926 w 329993"/>
              <a:gd name="connsiteY6" fmla="*/ 516272 h 547322"/>
              <a:gd name="connsiteX7" fmla="*/ 101091 w 329993"/>
              <a:gd name="connsiteY7" fmla="*/ 488776 h 547322"/>
              <a:gd name="connsiteX8" fmla="*/ 71977 w 329993"/>
              <a:gd name="connsiteY8" fmla="*/ 434590 h 547322"/>
              <a:gd name="connsiteX9" fmla="*/ 125352 w 329993"/>
              <a:gd name="connsiteY9" fmla="*/ 372318 h 547322"/>
              <a:gd name="connsiteX10" fmla="*/ 41245 w 329993"/>
              <a:gd name="connsiteY10" fmla="*/ 251009 h 547322"/>
              <a:gd name="connsiteX11" fmla="*/ 166599 w 329993"/>
              <a:gd name="connsiteY11" fmla="*/ 251009 h 547322"/>
              <a:gd name="connsiteX12" fmla="*/ 289525 w 329993"/>
              <a:gd name="connsiteY12" fmla="*/ 251009 h 547322"/>
              <a:gd name="connsiteX13" fmla="*/ 329961 w 329993"/>
              <a:gd name="connsiteY13" fmla="*/ 295490 h 547322"/>
              <a:gd name="connsiteX14" fmla="*/ 291951 w 329993"/>
              <a:gd name="connsiteY14" fmla="*/ 342396 h 547322"/>
              <a:gd name="connsiteX15" fmla="*/ 40436 w 329993"/>
              <a:gd name="connsiteY15" fmla="*/ 344014 h 547322"/>
              <a:gd name="connsiteX16" fmla="*/ 809 w 329993"/>
              <a:gd name="connsiteY16" fmla="*/ 295490 h 547322"/>
              <a:gd name="connsiteX17" fmla="*/ 41245 w 329993"/>
              <a:gd name="connsiteY17" fmla="*/ 251009 h 547322"/>
              <a:gd name="connsiteX18" fmla="*/ 166599 w 329993"/>
              <a:gd name="connsiteY18" fmla="*/ 125656 h 547322"/>
              <a:gd name="connsiteX19" fmla="*/ 286290 w 329993"/>
              <a:gd name="connsiteY19" fmla="*/ 125656 h 547322"/>
              <a:gd name="connsiteX20" fmla="*/ 329961 w 329993"/>
              <a:gd name="connsiteY20" fmla="*/ 171755 h 547322"/>
              <a:gd name="connsiteX21" fmla="*/ 288716 w 329993"/>
              <a:gd name="connsiteY21" fmla="*/ 220278 h 547322"/>
              <a:gd name="connsiteX22" fmla="*/ 39628 w 329993"/>
              <a:gd name="connsiteY22" fmla="*/ 221087 h 547322"/>
              <a:gd name="connsiteX23" fmla="*/ 0 w 329993"/>
              <a:gd name="connsiteY23" fmla="*/ 174990 h 547322"/>
              <a:gd name="connsiteX24" fmla="*/ 39628 w 329993"/>
              <a:gd name="connsiteY24" fmla="*/ 126465 h 547322"/>
              <a:gd name="connsiteX25" fmla="*/ 166599 w 329993"/>
              <a:gd name="connsiteY25" fmla="*/ 125656 h 547322"/>
              <a:gd name="connsiteX26" fmla="*/ 251515 w 329993"/>
              <a:gd name="connsiteY26" fmla="*/ 303 h 547322"/>
              <a:gd name="connsiteX27" fmla="*/ 289525 w 329993"/>
              <a:gd name="connsiteY27" fmla="*/ 50445 h 547322"/>
              <a:gd name="connsiteX28" fmla="*/ 249898 w 329993"/>
              <a:gd name="connsiteY28" fmla="*/ 95734 h 547322"/>
              <a:gd name="connsiteX29" fmla="*/ 165790 w 329993"/>
              <a:gd name="connsiteY29" fmla="*/ 95734 h 547322"/>
              <a:gd name="connsiteX30" fmla="*/ 81682 w 329993"/>
              <a:gd name="connsiteY30" fmla="*/ 95734 h 547322"/>
              <a:gd name="connsiteX31" fmla="*/ 42862 w 329993"/>
              <a:gd name="connsiteY31" fmla="*/ 52063 h 547322"/>
              <a:gd name="connsiteX32" fmla="*/ 77638 w 329993"/>
              <a:gd name="connsiteY32" fmla="*/ 2729 h 547322"/>
              <a:gd name="connsiteX33" fmla="*/ 251515 w 329993"/>
              <a:gd name="connsiteY33" fmla="*/ 303 h 5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9993" h="547322">
                <a:moveTo>
                  <a:pt x="125352" y="372318"/>
                </a:moveTo>
                <a:cubicBezTo>
                  <a:pt x="159319" y="372318"/>
                  <a:pt x="193286" y="372318"/>
                  <a:pt x="227252" y="372318"/>
                </a:cubicBezTo>
                <a:cubicBezTo>
                  <a:pt x="265262" y="372318"/>
                  <a:pt x="265262" y="372318"/>
                  <a:pt x="265262" y="419224"/>
                </a:cubicBezTo>
                <a:cubicBezTo>
                  <a:pt x="263645" y="445104"/>
                  <a:pt x="266879" y="480688"/>
                  <a:pt x="223209" y="492819"/>
                </a:cubicBezTo>
                <a:cubicBezTo>
                  <a:pt x="214312" y="495246"/>
                  <a:pt x="217547" y="504142"/>
                  <a:pt x="217547" y="510611"/>
                </a:cubicBezTo>
                <a:cubicBezTo>
                  <a:pt x="215930" y="531638"/>
                  <a:pt x="208651" y="547004"/>
                  <a:pt x="183581" y="547004"/>
                </a:cubicBezTo>
                <a:cubicBezTo>
                  <a:pt x="157701" y="547004"/>
                  <a:pt x="128587" y="552665"/>
                  <a:pt x="122926" y="516272"/>
                </a:cubicBezTo>
                <a:cubicBezTo>
                  <a:pt x="120500" y="500906"/>
                  <a:pt x="117265" y="494437"/>
                  <a:pt x="101091" y="488776"/>
                </a:cubicBezTo>
                <a:cubicBezTo>
                  <a:pt x="78446" y="480688"/>
                  <a:pt x="73594" y="457235"/>
                  <a:pt x="71977" y="434590"/>
                </a:cubicBezTo>
                <a:cubicBezTo>
                  <a:pt x="65507" y="372318"/>
                  <a:pt x="65507" y="372318"/>
                  <a:pt x="125352" y="372318"/>
                </a:cubicBezTo>
                <a:close/>
                <a:moveTo>
                  <a:pt x="41245" y="251009"/>
                </a:moveTo>
                <a:cubicBezTo>
                  <a:pt x="82490" y="251009"/>
                  <a:pt x="124545" y="251009"/>
                  <a:pt x="166599" y="251009"/>
                </a:cubicBezTo>
                <a:cubicBezTo>
                  <a:pt x="207843" y="251009"/>
                  <a:pt x="248280" y="251009"/>
                  <a:pt x="289525" y="251009"/>
                </a:cubicBezTo>
                <a:cubicBezTo>
                  <a:pt x="314595" y="251009"/>
                  <a:pt x="329152" y="267992"/>
                  <a:pt x="329961" y="295490"/>
                </a:cubicBezTo>
                <a:cubicBezTo>
                  <a:pt x="330770" y="323795"/>
                  <a:pt x="316213" y="342396"/>
                  <a:pt x="291951" y="342396"/>
                </a:cubicBezTo>
                <a:cubicBezTo>
                  <a:pt x="207843" y="343205"/>
                  <a:pt x="123736" y="344014"/>
                  <a:pt x="40436" y="344014"/>
                </a:cubicBezTo>
                <a:cubicBezTo>
                  <a:pt x="12940" y="344014"/>
                  <a:pt x="0" y="326222"/>
                  <a:pt x="809" y="295490"/>
                </a:cubicBezTo>
                <a:cubicBezTo>
                  <a:pt x="1617" y="265566"/>
                  <a:pt x="14557" y="251009"/>
                  <a:pt x="41245" y="251009"/>
                </a:cubicBezTo>
                <a:close/>
                <a:moveTo>
                  <a:pt x="166599" y="125656"/>
                </a:moveTo>
                <a:cubicBezTo>
                  <a:pt x="206226" y="125656"/>
                  <a:pt x="246663" y="125656"/>
                  <a:pt x="286290" y="125656"/>
                </a:cubicBezTo>
                <a:cubicBezTo>
                  <a:pt x="312978" y="125656"/>
                  <a:pt x="329153" y="143448"/>
                  <a:pt x="329961" y="171755"/>
                </a:cubicBezTo>
                <a:cubicBezTo>
                  <a:pt x="330770" y="200060"/>
                  <a:pt x="314596" y="220278"/>
                  <a:pt x="288716" y="220278"/>
                </a:cubicBezTo>
                <a:cubicBezTo>
                  <a:pt x="205418" y="221087"/>
                  <a:pt x="122928" y="221896"/>
                  <a:pt x="39628" y="221087"/>
                </a:cubicBezTo>
                <a:cubicBezTo>
                  <a:pt x="13748" y="221087"/>
                  <a:pt x="809" y="203295"/>
                  <a:pt x="0" y="174990"/>
                </a:cubicBezTo>
                <a:cubicBezTo>
                  <a:pt x="0" y="144257"/>
                  <a:pt x="12940" y="126465"/>
                  <a:pt x="39628" y="126465"/>
                </a:cubicBezTo>
                <a:cubicBezTo>
                  <a:pt x="82491" y="124847"/>
                  <a:pt x="124545" y="125656"/>
                  <a:pt x="166599" y="125656"/>
                </a:cubicBezTo>
                <a:close/>
                <a:moveTo>
                  <a:pt x="251515" y="303"/>
                </a:moveTo>
                <a:cubicBezTo>
                  <a:pt x="278203" y="303"/>
                  <a:pt x="289525" y="18095"/>
                  <a:pt x="289525" y="50445"/>
                </a:cubicBezTo>
                <a:cubicBezTo>
                  <a:pt x="288716" y="80368"/>
                  <a:pt x="276585" y="94925"/>
                  <a:pt x="249898" y="95734"/>
                </a:cubicBezTo>
                <a:cubicBezTo>
                  <a:pt x="221592" y="95734"/>
                  <a:pt x="194095" y="95734"/>
                  <a:pt x="165790" y="95734"/>
                </a:cubicBezTo>
                <a:cubicBezTo>
                  <a:pt x="137484" y="95734"/>
                  <a:pt x="109988" y="95734"/>
                  <a:pt x="81682" y="95734"/>
                </a:cubicBezTo>
                <a:cubicBezTo>
                  <a:pt x="51759" y="95734"/>
                  <a:pt x="45289" y="75516"/>
                  <a:pt x="42862" y="52063"/>
                </a:cubicBezTo>
                <a:cubicBezTo>
                  <a:pt x="40436" y="22948"/>
                  <a:pt x="53376" y="3538"/>
                  <a:pt x="77638" y="2729"/>
                </a:cubicBezTo>
                <a:cubicBezTo>
                  <a:pt x="135867" y="303"/>
                  <a:pt x="193287" y="-505"/>
                  <a:pt x="251515" y="303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20C4E57-6846-4548-B385-7DDFAF2B56E3}"/>
              </a:ext>
            </a:extLst>
          </p:cNvPr>
          <p:cNvGrpSpPr/>
          <p:nvPr/>
        </p:nvGrpSpPr>
        <p:grpSpPr>
          <a:xfrm>
            <a:off x="577971" y="3962400"/>
            <a:ext cx="4126604" cy="1138773"/>
            <a:chOff x="894662" y="4257675"/>
            <a:chExt cx="4126604" cy="113877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DDFCD9F-79A8-4568-81A6-CBC145AAD8D0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F54ACED-E67B-4E49-BC3B-751C7DE4D7DD}"/>
                </a:ext>
              </a:extLst>
            </p:cNvPr>
            <p:cNvSpPr txBox="1"/>
            <p:nvPr/>
          </p:nvSpPr>
          <p:spPr>
            <a:xfrm>
              <a:off x="1362482" y="4380785"/>
              <a:ext cx="3658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/>
                  </a:solidFill>
                </a:rPr>
                <a:t>Change the '</a:t>
              </a:r>
              <a:r>
                <a:rPr lang="en-US" sz="2000" b="1" dirty="0" err="1" smtClean="0">
                  <a:solidFill>
                    <a:schemeClr val="accent3"/>
                  </a:solidFill>
                </a:rPr>
                <a:t>primary_use</a:t>
              </a:r>
              <a:r>
                <a:rPr lang="en-US" sz="2000" b="1" dirty="0">
                  <a:solidFill>
                    <a:schemeClr val="accent3"/>
                  </a:solidFill>
                </a:rPr>
                <a:t>' column to categorical</a:t>
              </a:r>
            </a:p>
            <a:p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3A80C54-F0FC-4FC3-87A6-D8722A8A4B6F}"/>
              </a:ext>
            </a:extLst>
          </p:cNvPr>
          <p:cNvGrpSpPr/>
          <p:nvPr/>
        </p:nvGrpSpPr>
        <p:grpSpPr>
          <a:xfrm>
            <a:off x="4236754" y="3896725"/>
            <a:ext cx="3891541" cy="2035447"/>
            <a:chOff x="894662" y="4215540"/>
            <a:chExt cx="3405861" cy="130579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F5EAED3-D09C-43BF-A947-231B2A79918C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E3542C7-FDB8-44D3-A914-21EE6292D4C7}"/>
                </a:ext>
              </a:extLst>
            </p:cNvPr>
            <p:cNvSpPr txBox="1"/>
            <p:nvPr/>
          </p:nvSpPr>
          <p:spPr>
            <a:xfrm>
              <a:off x="1346302" y="4215540"/>
              <a:ext cx="2954221" cy="849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</a:rPr>
                <a:t>Check </a:t>
              </a:r>
              <a:r>
                <a:rPr lang="en-US" sz="2000" b="1" dirty="0">
                  <a:solidFill>
                    <a:schemeClr val="accent2"/>
                  </a:solidFill>
                </a:rPr>
                <a:t>how many '</a:t>
              </a:r>
              <a:r>
                <a:rPr lang="en-US" sz="2000" b="1" dirty="0" err="1">
                  <a:solidFill>
                    <a:schemeClr val="accent2"/>
                  </a:solidFill>
                </a:rPr>
                <a:t>NaN</a:t>
              </a:r>
              <a:r>
                <a:rPr lang="en-US" sz="2000" b="1" dirty="0">
                  <a:solidFill>
                    <a:schemeClr val="accent2"/>
                  </a:solidFill>
                </a:rPr>
                <a:t>' values has each column</a:t>
              </a:r>
            </a:p>
            <a:p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30F86FC-9941-4D03-A4BB-42E021DA2CF2}"/>
                </a:ext>
              </a:extLst>
            </p:cNvPr>
            <p:cNvSpPr txBox="1"/>
            <p:nvPr/>
          </p:nvSpPr>
          <p:spPr>
            <a:xfrm>
              <a:off x="1142595" y="4672311"/>
              <a:ext cx="2954222" cy="84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lot of </a:t>
              </a:r>
              <a:r>
                <a:rPr lang="en-US" sz="1600" dirty="0" err="1"/>
                <a:t>NaN's</a:t>
              </a:r>
              <a:r>
                <a:rPr lang="en-US" sz="1600" dirty="0"/>
                <a:t> in some of </a:t>
              </a:r>
              <a:r>
                <a:rPr lang="en-US" sz="1600" dirty="0" smtClean="0"/>
                <a:t>columns</a:t>
              </a:r>
            </a:p>
            <a:p>
              <a:r>
                <a:rPr lang="en-US" sz="1600" dirty="0" smtClean="0">
                  <a:sym typeface="Wingdings" panose="05000000000000000000" pitchFamily="2" charset="2"/>
                </a:rPr>
                <a:t> </a:t>
              </a:r>
              <a:r>
                <a:rPr lang="en-US" sz="1600" dirty="0">
                  <a:sym typeface="Wingdings" panose="05000000000000000000" pitchFamily="2" charset="2"/>
                </a:rPr>
                <a:t>C</a:t>
              </a:r>
              <a:r>
                <a:rPr lang="en-US" sz="1600" dirty="0" smtClean="0"/>
                <a:t>hange </a:t>
              </a:r>
              <a:r>
                <a:rPr lang="en-US" sz="1600" dirty="0"/>
                <a:t>them into numerical values or drop </a:t>
              </a:r>
              <a:r>
                <a:rPr lang="en-US" sz="1600" dirty="0" smtClean="0"/>
                <a:t>them (‘</a:t>
              </a:r>
              <a:r>
                <a:rPr lang="en-US" sz="1600" dirty="0" err="1" smtClean="0"/>
                <a:t>floor_count</a:t>
              </a:r>
              <a:r>
                <a:rPr lang="en-US" sz="1600" dirty="0" smtClean="0"/>
                <a:t>’ and ‘</a:t>
              </a:r>
              <a:r>
                <a:rPr lang="en-US" sz="1600" dirty="0" err="1" smtClean="0"/>
                <a:t>year_built</a:t>
              </a:r>
              <a:r>
                <a:rPr lang="en-US" sz="1600" dirty="0" smtClean="0"/>
                <a:t>’) </a:t>
              </a:r>
              <a:r>
                <a:rPr lang="en-US" sz="1600" dirty="0"/>
                <a:t>in order to use this data in neural network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5029E4C-F183-4ACE-B954-15C931D1E538}"/>
              </a:ext>
            </a:extLst>
          </p:cNvPr>
          <p:cNvGrpSpPr/>
          <p:nvPr/>
        </p:nvGrpSpPr>
        <p:grpSpPr>
          <a:xfrm>
            <a:off x="7895539" y="3962400"/>
            <a:ext cx="4296461" cy="830996"/>
            <a:chOff x="894662" y="4257675"/>
            <a:chExt cx="4296461" cy="830996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721802D-FE80-44A2-9724-A3986ACB34DE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A68969C-9B21-442B-9EAD-2386ACEEEDEB}"/>
                </a:ext>
              </a:extLst>
            </p:cNvPr>
            <p:cNvSpPr txBox="1"/>
            <p:nvPr/>
          </p:nvSpPr>
          <p:spPr>
            <a:xfrm>
              <a:off x="1402855" y="4380785"/>
              <a:ext cx="3788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</a:rPr>
                <a:t>Check the description of </a:t>
              </a:r>
              <a:r>
                <a:rPr lang="en-US" altLang="ko-KR" sz="2000" b="1" dirty="0" err="1" smtClean="0">
                  <a:solidFill>
                    <a:schemeClr val="accent1"/>
                  </a:solidFill>
                </a:rPr>
                <a:t>train_df</a:t>
              </a:r>
              <a:r>
                <a:rPr lang="en-US" altLang="ko-KR" sz="2000" b="1" dirty="0" smtClean="0">
                  <a:solidFill>
                    <a:schemeClr val="accent1"/>
                  </a:solidFill>
                </a:rPr>
                <a:t> before Data Modeling</a:t>
              </a:r>
              <a:endParaRPr lang="fr-FR" sz="2000" dirty="0"/>
            </a:p>
          </p:txBody>
        </p:sp>
      </p:grpSp>
      <p:sp>
        <p:nvSpPr>
          <p:cNvPr id="21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E3FD0C2-CEF5-438E-B90B-978756B8C9BE}"/>
                </a:ext>
              </a:extLst>
            </p:cNvPr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3) Data 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Modeling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C25ADD-4A69-4511-8889-085F9D49CE63}"/>
              </a:ext>
            </a:extLst>
          </p:cNvPr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22A6FB6-0EE3-4863-B56C-23891EB35735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00B800-DDCC-41B0-88A9-A4A8FD2A6F3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="" xmlns:a16="http://schemas.microsoft.com/office/drawing/2014/main" id="{6D9F7DA0-C551-446D-94C3-D85473FF4DD4}"/>
              </a:ext>
            </a:extLst>
          </p:cNvPr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>
            <a:extLst>
              <a:ext uri="{FF2B5EF4-FFF2-40B4-BE49-F238E27FC236}">
                <a16:creationId xmlns="" xmlns:a16="http://schemas.microsoft.com/office/drawing/2014/main" id="{25486F56-8214-4D30-95B5-F6089000B9CB}"/>
              </a:ext>
            </a:extLst>
          </p:cNvPr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>
            <a:extLst>
              <a:ext uri="{FF2B5EF4-FFF2-40B4-BE49-F238E27FC236}">
                <a16:creationId xmlns="" xmlns:a16="http://schemas.microsoft.com/office/drawing/2014/main" id="{3BBFB3E6-898A-41B7-BFD3-D63E70DBE654}"/>
              </a:ext>
            </a:extLst>
          </p:cNvPr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391DB494-6D90-4242-AA8C-650987075EB9}"/>
                </a:ext>
              </a:extLst>
            </p:cNvPr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" fmla="*/ 568 w 4490688"/>
                <a:gd name="connsiteY0" fmla="*/ 1465456 h 4092582"/>
                <a:gd name="connsiteX1" fmla="*/ 10785 w 4490688"/>
                <a:gd name="connsiteY1" fmla="*/ 1371794 h 4092582"/>
                <a:gd name="connsiteX2" fmla="*/ 67551 w 4490688"/>
                <a:gd name="connsiteY2" fmla="*/ 1099321 h 4092582"/>
                <a:gd name="connsiteX3" fmla="*/ 86283 w 4490688"/>
                <a:gd name="connsiteY3" fmla="*/ 1090238 h 4092582"/>
                <a:gd name="connsiteX4" fmla="*/ 379192 w 4490688"/>
                <a:gd name="connsiteY4" fmla="*/ 1150977 h 4092582"/>
                <a:gd name="connsiteX5" fmla="*/ 849775 w 4490688"/>
                <a:gd name="connsiteY5" fmla="*/ 1335464 h 4092582"/>
                <a:gd name="connsiteX6" fmla="*/ 1353282 w 4490688"/>
                <a:gd name="connsiteY6" fmla="*/ 1755527 h 4092582"/>
                <a:gd name="connsiteX7" fmla="*/ 1554799 w 4490688"/>
                <a:gd name="connsiteY7" fmla="*/ 2227813 h 4092582"/>
                <a:gd name="connsiteX8" fmla="*/ 1580911 w 4490688"/>
                <a:gd name="connsiteY8" fmla="*/ 2615519 h 4092582"/>
                <a:gd name="connsiteX9" fmla="*/ 1601914 w 4490688"/>
                <a:gd name="connsiteY9" fmla="*/ 2773327 h 4092582"/>
                <a:gd name="connsiteX10" fmla="*/ 1784698 w 4490688"/>
                <a:gd name="connsiteY10" fmla="*/ 3363117 h 4092582"/>
                <a:gd name="connsiteX11" fmla="*/ 1810242 w 4490688"/>
                <a:gd name="connsiteY11" fmla="*/ 3428397 h 4092582"/>
                <a:gd name="connsiteX12" fmla="*/ 1811945 w 4490688"/>
                <a:gd name="connsiteY12" fmla="*/ 3431235 h 4092582"/>
                <a:gd name="connsiteX13" fmla="*/ 1818757 w 4490688"/>
                <a:gd name="connsiteY13" fmla="*/ 3422720 h 4092582"/>
                <a:gd name="connsiteX14" fmla="*/ 2071362 w 4490688"/>
                <a:gd name="connsiteY14" fmla="*/ 2656390 h 4092582"/>
                <a:gd name="connsiteX15" fmla="*/ 2135507 w 4490688"/>
                <a:gd name="connsiteY15" fmla="*/ 2303311 h 4092582"/>
                <a:gd name="connsiteX16" fmla="*/ 2136642 w 4490688"/>
                <a:gd name="connsiteY16" fmla="*/ 2275496 h 4092582"/>
                <a:gd name="connsiteX17" fmla="*/ 2147428 w 4490688"/>
                <a:gd name="connsiteY17" fmla="*/ 1900846 h 4092582"/>
                <a:gd name="connsiteX18" fmla="*/ 2365406 w 4490688"/>
                <a:gd name="connsiteY18" fmla="*/ 1158924 h 4092582"/>
                <a:gd name="connsiteX19" fmla="*/ 2640149 w 4490688"/>
                <a:gd name="connsiteY19" fmla="*/ 801304 h 4092582"/>
                <a:gd name="connsiteX20" fmla="*/ 3362203 w 4490688"/>
                <a:gd name="connsiteY20" fmla="*/ 297796 h 4092582"/>
                <a:gd name="connsiteX21" fmla="*/ 4107530 w 4490688"/>
                <a:gd name="connsiteY21" fmla="*/ 46894 h 4092582"/>
                <a:gd name="connsiteX22" fmla="*/ 4371488 w 4490688"/>
                <a:gd name="connsiteY22" fmla="*/ 347 h 4092582"/>
                <a:gd name="connsiteX23" fmla="*/ 4390220 w 4490688"/>
                <a:gd name="connsiteY23" fmla="*/ 11700 h 4092582"/>
                <a:gd name="connsiteX24" fmla="*/ 4473665 w 4490688"/>
                <a:gd name="connsiteY24" fmla="*/ 409056 h 4092582"/>
                <a:gd name="connsiteX25" fmla="*/ 4489560 w 4490688"/>
                <a:gd name="connsiteY25" fmla="*/ 713318 h 4092582"/>
                <a:gd name="connsiteX26" fmla="*/ 4181324 w 4490688"/>
                <a:gd name="connsiteY26" fmla="*/ 1554010 h 4092582"/>
                <a:gd name="connsiteX27" fmla="*/ 3764100 w 4490688"/>
                <a:gd name="connsiteY27" fmla="*/ 1900846 h 4092582"/>
                <a:gd name="connsiteX28" fmla="*/ 3106759 w 4490688"/>
                <a:gd name="connsiteY28" fmla="*/ 2167074 h 4092582"/>
                <a:gd name="connsiteX29" fmla="*/ 2613470 w 4490688"/>
                <a:gd name="connsiteY29" fmla="*/ 2263008 h 4092582"/>
                <a:gd name="connsiteX30" fmla="*/ 2374488 w 4490688"/>
                <a:gd name="connsiteY30" fmla="*/ 2287416 h 4092582"/>
                <a:gd name="connsiteX31" fmla="*/ 2356323 w 4490688"/>
                <a:gd name="connsiteY31" fmla="*/ 2302175 h 4092582"/>
                <a:gd name="connsiteX32" fmla="*/ 2101448 w 4490688"/>
                <a:gd name="connsiteY32" fmla="*/ 3137759 h 4092582"/>
                <a:gd name="connsiteX33" fmla="*/ 1990756 w 4490688"/>
                <a:gd name="connsiteY33" fmla="*/ 3606072 h 4092582"/>
                <a:gd name="connsiteX34" fmla="*/ 1953858 w 4490688"/>
                <a:gd name="connsiteY34" fmla="*/ 3948366 h 4092582"/>
                <a:gd name="connsiteX35" fmla="*/ 1962941 w 4490688"/>
                <a:gd name="connsiteY35" fmla="*/ 4014214 h 4092582"/>
                <a:gd name="connsiteX36" fmla="*/ 1957832 w 4490688"/>
                <a:gd name="connsiteY36" fmla="*/ 4030676 h 4092582"/>
                <a:gd name="connsiteX37" fmla="*/ 1783563 w 4490688"/>
                <a:gd name="connsiteY37" fmla="*/ 4092550 h 4092582"/>
                <a:gd name="connsiteX38" fmla="*/ 1637676 w 4490688"/>
                <a:gd name="connsiteY38" fmla="*/ 4016484 h 4092582"/>
                <a:gd name="connsiteX39" fmla="*/ 1621782 w 4490688"/>
                <a:gd name="connsiteY39" fmla="*/ 3889330 h 4092582"/>
                <a:gd name="connsiteX40" fmla="*/ 1697279 w 4490688"/>
                <a:gd name="connsiteY40" fmla="*/ 3717899 h 4092582"/>
                <a:gd name="connsiteX41" fmla="*/ 1699550 w 4490688"/>
                <a:gd name="connsiteY41" fmla="*/ 3658864 h 4092582"/>
                <a:gd name="connsiteX42" fmla="*/ 1634270 w 4490688"/>
                <a:gd name="connsiteY42" fmla="*/ 3314866 h 4092582"/>
                <a:gd name="connsiteX43" fmla="*/ 1435024 w 4490688"/>
                <a:gd name="connsiteY43" fmla="*/ 2643334 h 4092582"/>
                <a:gd name="connsiteX44" fmla="*/ 1412318 w 4490688"/>
                <a:gd name="connsiteY44" fmla="*/ 2625169 h 4092582"/>
                <a:gd name="connsiteX45" fmla="*/ 1103515 w 4490688"/>
                <a:gd name="connsiteY45" fmla="*/ 2584866 h 4092582"/>
                <a:gd name="connsiteX46" fmla="*/ 504075 w 4490688"/>
                <a:gd name="connsiteY46" fmla="*/ 2375970 h 4092582"/>
                <a:gd name="connsiteX47" fmla="*/ 118072 w 4490688"/>
                <a:gd name="connsiteY47" fmla="*/ 2005293 h 4092582"/>
                <a:gd name="connsiteX48" fmla="*/ 6244 w 4490688"/>
                <a:gd name="connsiteY48" fmla="*/ 1652214 h 4092582"/>
                <a:gd name="connsiteX49" fmla="*/ 0 w 4490688"/>
                <a:gd name="connsiteY49" fmla="*/ 1598855 h 4092582"/>
                <a:gd name="connsiteX50" fmla="*/ 568 w 4490688"/>
                <a:gd name="connsiteY50" fmla="*/ 1465456 h 4092582"/>
                <a:gd name="connsiteX0" fmla="*/ 568 w 4490688"/>
                <a:gd name="connsiteY0" fmla="*/ 1465456 h 4098571"/>
                <a:gd name="connsiteX1" fmla="*/ 10785 w 4490688"/>
                <a:gd name="connsiteY1" fmla="*/ 1371794 h 4098571"/>
                <a:gd name="connsiteX2" fmla="*/ 67551 w 4490688"/>
                <a:gd name="connsiteY2" fmla="*/ 1099321 h 4098571"/>
                <a:gd name="connsiteX3" fmla="*/ 86283 w 4490688"/>
                <a:gd name="connsiteY3" fmla="*/ 1090238 h 4098571"/>
                <a:gd name="connsiteX4" fmla="*/ 379192 w 4490688"/>
                <a:gd name="connsiteY4" fmla="*/ 1150977 h 4098571"/>
                <a:gd name="connsiteX5" fmla="*/ 849775 w 4490688"/>
                <a:gd name="connsiteY5" fmla="*/ 1335464 h 4098571"/>
                <a:gd name="connsiteX6" fmla="*/ 1353282 w 4490688"/>
                <a:gd name="connsiteY6" fmla="*/ 1755527 h 4098571"/>
                <a:gd name="connsiteX7" fmla="*/ 1554799 w 4490688"/>
                <a:gd name="connsiteY7" fmla="*/ 2227813 h 4098571"/>
                <a:gd name="connsiteX8" fmla="*/ 1580911 w 4490688"/>
                <a:gd name="connsiteY8" fmla="*/ 2615519 h 4098571"/>
                <a:gd name="connsiteX9" fmla="*/ 1601914 w 4490688"/>
                <a:gd name="connsiteY9" fmla="*/ 2773327 h 4098571"/>
                <a:gd name="connsiteX10" fmla="*/ 1784698 w 4490688"/>
                <a:gd name="connsiteY10" fmla="*/ 3363117 h 4098571"/>
                <a:gd name="connsiteX11" fmla="*/ 1810242 w 4490688"/>
                <a:gd name="connsiteY11" fmla="*/ 3428397 h 4098571"/>
                <a:gd name="connsiteX12" fmla="*/ 1811945 w 4490688"/>
                <a:gd name="connsiteY12" fmla="*/ 3431235 h 4098571"/>
                <a:gd name="connsiteX13" fmla="*/ 1818757 w 4490688"/>
                <a:gd name="connsiteY13" fmla="*/ 3422720 h 4098571"/>
                <a:gd name="connsiteX14" fmla="*/ 2071362 w 4490688"/>
                <a:gd name="connsiteY14" fmla="*/ 2656390 h 4098571"/>
                <a:gd name="connsiteX15" fmla="*/ 2135507 w 4490688"/>
                <a:gd name="connsiteY15" fmla="*/ 2303311 h 4098571"/>
                <a:gd name="connsiteX16" fmla="*/ 2136642 w 4490688"/>
                <a:gd name="connsiteY16" fmla="*/ 2275496 h 4098571"/>
                <a:gd name="connsiteX17" fmla="*/ 2147428 w 4490688"/>
                <a:gd name="connsiteY17" fmla="*/ 1900846 h 4098571"/>
                <a:gd name="connsiteX18" fmla="*/ 2365406 w 4490688"/>
                <a:gd name="connsiteY18" fmla="*/ 1158924 h 4098571"/>
                <a:gd name="connsiteX19" fmla="*/ 2640149 w 4490688"/>
                <a:gd name="connsiteY19" fmla="*/ 801304 h 4098571"/>
                <a:gd name="connsiteX20" fmla="*/ 3362203 w 4490688"/>
                <a:gd name="connsiteY20" fmla="*/ 297796 h 4098571"/>
                <a:gd name="connsiteX21" fmla="*/ 4107530 w 4490688"/>
                <a:gd name="connsiteY21" fmla="*/ 46894 h 4098571"/>
                <a:gd name="connsiteX22" fmla="*/ 4371488 w 4490688"/>
                <a:gd name="connsiteY22" fmla="*/ 347 h 4098571"/>
                <a:gd name="connsiteX23" fmla="*/ 4390220 w 4490688"/>
                <a:gd name="connsiteY23" fmla="*/ 11700 h 4098571"/>
                <a:gd name="connsiteX24" fmla="*/ 4473665 w 4490688"/>
                <a:gd name="connsiteY24" fmla="*/ 409056 h 4098571"/>
                <a:gd name="connsiteX25" fmla="*/ 4489560 w 4490688"/>
                <a:gd name="connsiteY25" fmla="*/ 713318 h 4098571"/>
                <a:gd name="connsiteX26" fmla="*/ 4181324 w 4490688"/>
                <a:gd name="connsiteY26" fmla="*/ 1554010 h 4098571"/>
                <a:gd name="connsiteX27" fmla="*/ 3764100 w 4490688"/>
                <a:gd name="connsiteY27" fmla="*/ 1900846 h 4098571"/>
                <a:gd name="connsiteX28" fmla="*/ 3106759 w 4490688"/>
                <a:gd name="connsiteY28" fmla="*/ 2167074 h 4098571"/>
                <a:gd name="connsiteX29" fmla="*/ 2613470 w 4490688"/>
                <a:gd name="connsiteY29" fmla="*/ 2263008 h 4098571"/>
                <a:gd name="connsiteX30" fmla="*/ 2374488 w 4490688"/>
                <a:gd name="connsiteY30" fmla="*/ 2287416 h 4098571"/>
                <a:gd name="connsiteX31" fmla="*/ 2356323 w 4490688"/>
                <a:gd name="connsiteY31" fmla="*/ 2302175 h 4098571"/>
                <a:gd name="connsiteX32" fmla="*/ 2101448 w 4490688"/>
                <a:gd name="connsiteY32" fmla="*/ 3137759 h 4098571"/>
                <a:gd name="connsiteX33" fmla="*/ 1990756 w 4490688"/>
                <a:gd name="connsiteY33" fmla="*/ 3606072 h 4098571"/>
                <a:gd name="connsiteX34" fmla="*/ 1953858 w 4490688"/>
                <a:gd name="connsiteY34" fmla="*/ 3948366 h 4098571"/>
                <a:gd name="connsiteX35" fmla="*/ 1962941 w 4490688"/>
                <a:gd name="connsiteY35" fmla="*/ 4014214 h 4098571"/>
                <a:gd name="connsiteX36" fmla="*/ 1957832 w 4490688"/>
                <a:gd name="connsiteY36" fmla="*/ 4030676 h 4098571"/>
                <a:gd name="connsiteX37" fmla="*/ 1783563 w 4490688"/>
                <a:gd name="connsiteY37" fmla="*/ 4092550 h 4098571"/>
                <a:gd name="connsiteX38" fmla="*/ 1621782 w 4490688"/>
                <a:gd name="connsiteY38" fmla="*/ 3889330 h 4098571"/>
                <a:gd name="connsiteX39" fmla="*/ 1697279 w 4490688"/>
                <a:gd name="connsiteY39" fmla="*/ 3717899 h 4098571"/>
                <a:gd name="connsiteX40" fmla="*/ 1699550 w 4490688"/>
                <a:gd name="connsiteY40" fmla="*/ 3658864 h 4098571"/>
                <a:gd name="connsiteX41" fmla="*/ 1634270 w 4490688"/>
                <a:gd name="connsiteY41" fmla="*/ 3314866 h 4098571"/>
                <a:gd name="connsiteX42" fmla="*/ 1435024 w 4490688"/>
                <a:gd name="connsiteY42" fmla="*/ 2643334 h 4098571"/>
                <a:gd name="connsiteX43" fmla="*/ 1412318 w 4490688"/>
                <a:gd name="connsiteY43" fmla="*/ 2625169 h 4098571"/>
                <a:gd name="connsiteX44" fmla="*/ 1103515 w 4490688"/>
                <a:gd name="connsiteY44" fmla="*/ 2584866 h 4098571"/>
                <a:gd name="connsiteX45" fmla="*/ 504075 w 4490688"/>
                <a:gd name="connsiteY45" fmla="*/ 2375970 h 4098571"/>
                <a:gd name="connsiteX46" fmla="*/ 118072 w 4490688"/>
                <a:gd name="connsiteY46" fmla="*/ 2005293 h 4098571"/>
                <a:gd name="connsiteX47" fmla="*/ 6244 w 4490688"/>
                <a:gd name="connsiteY47" fmla="*/ 1652214 h 4098571"/>
                <a:gd name="connsiteX48" fmla="*/ 0 w 4490688"/>
                <a:gd name="connsiteY48" fmla="*/ 1598855 h 4098571"/>
                <a:gd name="connsiteX49" fmla="*/ 568 w 4490688"/>
                <a:gd name="connsiteY49" fmla="*/ 1465456 h 4098571"/>
                <a:gd name="connsiteX0" fmla="*/ 568 w 4490688"/>
                <a:gd name="connsiteY0" fmla="*/ 1465456 h 4109802"/>
                <a:gd name="connsiteX1" fmla="*/ 10785 w 4490688"/>
                <a:gd name="connsiteY1" fmla="*/ 1371794 h 4109802"/>
                <a:gd name="connsiteX2" fmla="*/ 67551 w 4490688"/>
                <a:gd name="connsiteY2" fmla="*/ 1099321 h 4109802"/>
                <a:gd name="connsiteX3" fmla="*/ 86283 w 4490688"/>
                <a:gd name="connsiteY3" fmla="*/ 1090238 h 4109802"/>
                <a:gd name="connsiteX4" fmla="*/ 379192 w 4490688"/>
                <a:gd name="connsiteY4" fmla="*/ 1150977 h 4109802"/>
                <a:gd name="connsiteX5" fmla="*/ 849775 w 4490688"/>
                <a:gd name="connsiteY5" fmla="*/ 1335464 h 4109802"/>
                <a:gd name="connsiteX6" fmla="*/ 1353282 w 4490688"/>
                <a:gd name="connsiteY6" fmla="*/ 1755527 h 4109802"/>
                <a:gd name="connsiteX7" fmla="*/ 1554799 w 4490688"/>
                <a:gd name="connsiteY7" fmla="*/ 2227813 h 4109802"/>
                <a:gd name="connsiteX8" fmla="*/ 1580911 w 4490688"/>
                <a:gd name="connsiteY8" fmla="*/ 2615519 h 4109802"/>
                <a:gd name="connsiteX9" fmla="*/ 1601914 w 4490688"/>
                <a:gd name="connsiteY9" fmla="*/ 2773327 h 4109802"/>
                <a:gd name="connsiteX10" fmla="*/ 1784698 w 4490688"/>
                <a:gd name="connsiteY10" fmla="*/ 3363117 h 4109802"/>
                <a:gd name="connsiteX11" fmla="*/ 1810242 w 4490688"/>
                <a:gd name="connsiteY11" fmla="*/ 3428397 h 4109802"/>
                <a:gd name="connsiteX12" fmla="*/ 1811945 w 4490688"/>
                <a:gd name="connsiteY12" fmla="*/ 3431235 h 4109802"/>
                <a:gd name="connsiteX13" fmla="*/ 1818757 w 4490688"/>
                <a:gd name="connsiteY13" fmla="*/ 3422720 h 4109802"/>
                <a:gd name="connsiteX14" fmla="*/ 2071362 w 4490688"/>
                <a:gd name="connsiteY14" fmla="*/ 2656390 h 4109802"/>
                <a:gd name="connsiteX15" fmla="*/ 2135507 w 4490688"/>
                <a:gd name="connsiteY15" fmla="*/ 2303311 h 4109802"/>
                <a:gd name="connsiteX16" fmla="*/ 2136642 w 4490688"/>
                <a:gd name="connsiteY16" fmla="*/ 2275496 h 4109802"/>
                <a:gd name="connsiteX17" fmla="*/ 2147428 w 4490688"/>
                <a:gd name="connsiteY17" fmla="*/ 1900846 h 4109802"/>
                <a:gd name="connsiteX18" fmla="*/ 2365406 w 4490688"/>
                <a:gd name="connsiteY18" fmla="*/ 1158924 h 4109802"/>
                <a:gd name="connsiteX19" fmla="*/ 2640149 w 4490688"/>
                <a:gd name="connsiteY19" fmla="*/ 801304 h 4109802"/>
                <a:gd name="connsiteX20" fmla="*/ 3362203 w 4490688"/>
                <a:gd name="connsiteY20" fmla="*/ 297796 h 4109802"/>
                <a:gd name="connsiteX21" fmla="*/ 4107530 w 4490688"/>
                <a:gd name="connsiteY21" fmla="*/ 46894 h 4109802"/>
                <a:gd name="connsiteX22" fmla="*/ 4371488 w 4490688"/>
                <a:gd name="connsiteY22" fmla="*/ 347 h 4109802"/>
                <a:gd name="connsiteX23" fmla="*/ 4390220 w 4490688"/>
                <a:gd name="connsiteY23" fmla="*/ 11700 h 4109802"/>
                <a:gd name="connsiteX24" fmla="*/ 4473665 w 4490688"/>
                <a:gd name="connsiteY24" fmla="*/ 409056 h 4109802"/>
                <a:gd name="connsiteX25" fmla="*/ 4489560 w 4490688"/>
                <a:gd name="connsiteY25" fmla="*/ 713318 h 4109802"/>
                <a:gd name="connsiteX26" fmla="*/ 4181324 w 4490688"/>
                <a:gd name="connsiteY26" fmla="*/ 1554010 h 4109802"/>
                <a:gd name="connsiteX27" fmla="*/ 3764100 w 4490688"/>
                <a:gd name="connsiteY27" fmla="*/ 1900846 h 4109802"/>
                <a:gd name="connsiteX28" fmla="*/ 3106759 w 4490688"/>
                <a:gd name="connsiteY28" fmla="*/ 2167074 h 4109802"/>
                <a:gd name="connsiteX29" fmla="*/ 2613470 w 4490688"/>
                <a:gd name="connsiteY29" fmla="*/ 2263008 h 4109802"/>
                <a:gd name="connsiteX30" fmla="*/ 2374488 w 4490688"/>
                <a:gd name="connsiteY30" fmla="*/ 2287416 h 4109802"/>
                <a:gd name="connsiteX31" fmla="*/ 2356323 w 4490688"/>
                <a:gd name="connsiteY31" fmla="*/ 2302175 h 4109802"/>
                <a:gd name="connsiteX32" fmla="*/ 2101448 w 4490688"/>
                <a:gd name="connsiteY32" fmla="*/ 3137759 h 4109802"/>
                <a:gd name="connsiteX33" fmla="*/ 1990756 w 4490688"/>
                <a:gd name="connsiteY33" fmla="*/ 3606072 h 4109802"/>
                <a:gd name="connsiteX34" fmla="*/ 1953858 w 4490688"/>
                <a:gd name="connsiteY34" fmla="*/ 3948366 h 4109802"/>
                <a:gd name="connsiteX35" fmla="*/ 1962941 w 4490688"/>
                <a:gd name="connsiteY35" fmla="*/ 4014214 h 4109802"/>
                <a:gd name="connsiteX36" fmla="*/ 1957832 w 4490688"/>
                <a:gd name="connsiteY36" fmla="*/ 4030676 h 4109802"/>
                <a:gd name="connsiteX37" fmla="*/ 1783563 w 4490688"/>
                <a:gd name="connsiteY37" fmla="*/ 4092550 h 4109802"/>
                <a:gd name="connsiteX38" fmla="*/ 1697279 w 4490688"/>
                <a:gd name="connsiteY38" fmla="*/ 3717899 h 4109802"/>
                <a:gd name="connsiteX39" fmla="*/ 1699550 w 4490688"/>
                <a:gd name="connsiteY39" fmla="*/ 3658864 h 4109802"/>
                <a:gd name="connsiteX40" fmla="*/ 1634270 w 4490688"/>
                <a:gd name="connsiteY40" fmla="*/ 3314866 h 4109802"/>
                <a:gd name="connsiteX41" fmla="*/ 1435024 w 4490688"/>
                <a:gd name="connsiteY41" fmla="*/ 2643334 h 4109802"/>
                <a:gd name="connsiteX42" fmla="*/ 1412318 w 4490688"/>
                <a:gd name="connsiteY42" fmla="*/ 2625169 h 4109802"/>
                <a:gd name="connsiteX43" fmla="*/ 1103515 w 4490688"/>
                <a:gd name="connsiteY43" fmla="*/ 2584866 h 4109802"/>
                <a:gd name="connsiteX44" fmla="*/ 504075 w 4490688"/>
                <a:gd name="connsiteY44" fmla="*/ 2375970 h 4109802"/>
                <a:gd name="connsiteX45" fmla="*/ 118072 w 4490688"/>
                <a:gd name="connsiteY45" fmla="*/ 2005293 h 4109802"/>
                <a:gd name="connsiteX46" fmla="*/ 6244 w 4490688"/>
                <a:gd name="connsiteY46" fmla="*/ 1652214 h 4109802"/>
                <a:gd name="connsiteX47" fmla="*/ 0 w 4490688"/>
                <a:gd name="connsiteY47" fmla="*/ 1598855 h 4109802"/>
                <a:gd name="connsiteX48" fmla="*/ 568 w 4490688"/>
                <a:gd name="connsiteY48" fmla="*/ 1465456 h 410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A08E9B24-582D-47C9-8196-55833281079D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41417516-CE29-44C2-96E5-7F6D20424F30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3B41294-5C02-4A37-885D-0AD435A594F2}"/>
              </a:ext>
            </a:extLst>
          </p:cNvPr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B1A03BF-B728-4FBE-836F-7445277D23F2}"/>
                </a:ext>
              </a:extLst>
            </p:cNvPr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C4C276C9-E002-4779-ABD9-266854369292}"/>
                </a:ext>
              </a:extLst>
            </p:cNvPr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AC786997-65C4-4137-AD5B-71187F352987}"/>
                </a:ext>
              </a:extLst>
            </p:cNvPr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B8D3BFA2-F196-49F9-83A9-8D04B69F78D9}"/>
                </a:ext>
              </a:extLst>
            </p:cNvPr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ECE682B8-5BD4-4732-9491-F4A67F6D0095}"/>
              </a:ext>
            </a:extLst>
          </p:cNvPr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992857E0-9B62-493F-A111-D9EF7F78869B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766ABEC5-ACD6-42E5-A96E-6BEB7E14B6EB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B7E80D-D016-43CF-8467-C0B9A50C4F7B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986845B7-1E20-4243-865B-FB714623E09B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3846B13F-CF9C-45C6-9F45-A818A825B7B8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83D043E-F20A-4CA0-9C3B-8029FEA6F9C3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B6BCA537-0004-40B7-AB2B-A9EF9D429073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D8C39085-AF1A-4ECA-BBCB-4807E6143976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13822EB5-523E-4C82-A4CD-F151154C2A33}"/>
              </a:ext>
            </a:extLst>
          </p:cNvPr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B4B5651-3798-4C82-9B98-AD8870D8932E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7EB5C5F8-527E-4E08-9DBF-E2FF9FFD89BB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47BB29C-A56C-419B-95ED-154F2D072E78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E25FFA65-E02C-4117-9472-B796ABF2FC02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A0AED753-A5F1-4786-A3CB-CAECBB79D969}"/>
              </a:ext>
            </a:extLst>
          </p:cNvPr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="" xmlns:a16="http://schemas.microsoft.com/office/drawing/2014/main" id="{7447D596-ACB5-4424-96E8-9DAB3FEC36AC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="" xmlns:a16="http://schemas.microsoft.com/office/drawing/2014/main" id="{DA35CCDD-1D1E-4CB2-87D2-4C2DBD82BF7D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="" xmlns:a16="http://schemas.microsoft.com/office/drawing/2014/main" id="{2ADB4862-A01A-4868-B964-13C3643102B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BB260B09-5284-4ED4-AC15-61105CD48A51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="" xmlns:a16="http://schemas.microsoft.com/office/drawing/2014/main" id="{F0960AB9-296A-4545-BFBD-EAE05F5A14F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64C8C39-A170-4025-8B64-C55A9C7D233C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="" xmlns:a16="http://schemas.microsoft.com/office/drawing/2014/main" id="{60E3A525-C86A-4528-8E2C-691ED26FD65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="" xmlns:a16="http://schemas.microsoft.com/office/drawing/2014/main" id="{B2BCC827-63B2-43E2-9F03-42CF91DD8A45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="" xmlns:a16="http://schemas.microsoft.com/office/drawing/2014/main" id="{EE79BC89-3B92-4CEA-A18B-29E82159FA0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4F3F5E0B-1563-4640-AB5A-7500C14D1E8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A4DFC1FD-BB29-452D-A501-F24355354C3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>
                  <a:extLst>
                    <a:ext uri="{FF2B5EF4-FFF2-40B4-BE49-F238E27FC236}">
                      <a16:creationId xmlns="" xmlns:a16="http://schemas.microsoft.com/office/drawing/2014/main" id="{69A66F7B-F619-41E5-9573-9F342491B39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="" xmlns:a16="http://schemas.microsoft.com/office/drawing/2014/main" id="{A5755627-7909-4AC8-AA8E-1F75FE65BB28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1007F6FB-9E07-4A83-B4A0-AF79E341904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852D144E-3CC4-4026-BAAA-8E24C5C819CC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="" xmlns:a16="http://schemas.microsoft.com/office/drawing/2014/main" id="{869A4A3C-B911-4397-9489-5304F0CE46D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>
              <a:extLst>
                <a:ext uri="{FF2B5EF4-FFF2-40B4-BE49-F238E27FC236}">
                  <a16:creationId xmlns="" xmlns:a16="http://schemas.microsoft.com/office/drawing/2014/main" id="{0EA9601F-A088-4C4A-9905-C84DB0F86628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="" xmlns:a16="http://schemas.microsoft.com/office/drawing/2014/main" id="{C1D981AE-AC60-4BD7-BE4A-199A1B1B9A14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="" xmlns:a16="http://schemas.microsoft.com/office/drawing/2014/main" id="{DC1979EC-476C-42A2-9703-D1CD7A865388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="" xmlns:a16="http://schemas.microsoft.com/office/drawing/2014/main" id="{64F7F7C8-22FC-40DE-93B0-CECCF6DFFFD7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="" xmlns:a16="http://schemas.microsoft.com/office/drawing/2014/main" id="{99F0E612-AD4B-4CF0-ABDC-F54A10016368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>
                <a:extLst>
                  <a:ext uri="{FF2B5EF4-FFF2-40B4-BE49-F238E27FC236}">
                    <a16:creationId xmlns="" xmlns:a16="http://schemas.microsoft.com/office/drawing/2014/main" id="{93819EFF-F8AF-49C4-8FD3-33B0B5392C8B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="" xmlns:a16="http://schemas.microsoft.com/office/drawing/2014/main" id="{05888C41-3543-4116-9258-0D800804314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="" xmlns:a16="http://schemas.microsoft.com/office/drawing/2014/main" id="{662D38A8-E710-4548-B8C7-A98238FE524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="" xmlns:a16="http://schemas.microsoft.com/office/drawing/2014/main" id="{420F5C40-9B65-4883-9E09-5CB04D240DB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="" xmlns:a16="http://schemas.microsoft.com/office/drawing/2014/main" id="{7A91174B-38A1-4C7E-906F-55FFC36E588E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="" xmlns:a16="http://schemas.microsoft.com/office/drawing/2014/main" id="{A550042E-113C-41E5-9103-9323DB005237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="" xmlns:a16="http://schemas.microsoft.com/office/drawing/2014/main" id="{BEF29CD8-3409-4F29-8A4B-D97F16E47D2E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="" xmlns:a16="http://schemas.microsoft.com/office/drawing/2014/main" id="{4BC85D13-C132-4260-9AD8-DCC4622DCAA3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="" xmlns:a16="http://schemas.microsoft.com/office/drawing/2014/main" id="{1ED50C64-8D42-451D-A947-AE5A60FD8EF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="" xmlns:a16="http://schemas.microsoft.com/office/drawing/2014/main" id="{97873B36-6C45-4D42-8699-12FADDB1333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="" xmlns:a16="http://schemas.microsoft.com/office/drawing/2014/main" id="{6FDFD072-130F-4914-B223-3E7E2A80360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305CCD95-A996-4579-967A-04114BB1E840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="" xmlns:a16="http://schemas.microsoft.com/office/drawing/2014/main" id="{CA470CB0-A345-4222-AC54-DBDF56FF8F2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="" xmlns:a16="http://schemas.microsoft.com/office/drawing/2014/main" id="{97B50F90-62EB-4A9E-88C6-30B46A259DFF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="" xmlns:a16="http://schemas.microsoft.com/office/drawing/2014/main" id="{2CD20A42-9801-4057-9B94-A49DDCC771D7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="" xmlns:a16="http://schemas.microsoft.com/office/drawing/2014/main" id="{C3C8E632-0240-41BF-99B1-758AF201106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="" xmlns:a16="http://schemas.microsoft.com/office/drawing/2014/main" id="{78FE3A7D-7F03-4E8E-BF9B-74E6E443FF64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="" xmlns:a16="http://schemas.microsoft.com/office/drawing/2014/main" id="{4F79A7EE-0783-4E74-B633-88FF157E00D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="" xmlns:a16="http://schemas.microsoft.com/office/drawing/2014/main" id="{60BD2208-9275-44EF-9A6E-08DF1AC572A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="" xmlns:a16="http://schemas.microsoft.com/office/drawing/2014/main" id="{A76FA86B-6CA7-4817-9331-489184C83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="" xmlns:a16="http://schemas.microsoft.com/office/drawing/2014/main" id="{BFD97250-976E-4051-87F2-D520544A209A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="" xmlns:a16="http://schemas.microsoft.com/office/drawing/2014/main" id="{DDE74128-0C20-455C-83D5-A1A74F58317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="" xmlns:a16="http://schemas.microsoft.com/office/drawing/2014/main" id="{7FF35C02-025D-4C2E-BFED-0E41D0E0E6C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5D23EB9A-3246-4C25-AFBA-FDC71886BA26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>
                <a:extLst>
                  <a:ext uri="{FF2B5EF4-FFF2-40B4-BE49-F238E27FC236}">
                    <a16:creationId xmlns="" xmlns:a16="http://schemas.microsoft.com/office/drawing/2014/main" id="{7173BA78-9D5A-4316-B78F-FE2F0FB649C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="" xmlns:a16="http://schemas.microsoft.com/office/drawing/2014/main" id="{ADE339D7-95D5-48D1-93CB-F12DF5664AF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="" xmlns:a16="http://schemas.microsoft.com/office/drawing/2014/main" id="{FB766D79-1D08-4E31-AE96-772F0A13DFC4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="" xmlns:a16="http://schemas.microsoft.com/office/drawing/2014/main" id="{AC1E6949-9F87-4820-8A40-3B1C6BE0182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="" xmlns:a16="http://schemas.microsoft.com/office/drawing/2014/main" id="{06D70A2C-0CA1-430E-B355-7DDC1A98C76D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="" xmlns:a16="http://schemas.microsoft.com/office/drawing/2014/main" id="{E424DEA4-A2BA-4E67-BC5B-CEA176982D4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="" xmlns:a16="http://schemas.microsoft.com/office/drawing/2014/main" id="{B405F6FB-D76D-465B-AE2E-B0FFCEB0B9E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="" xmlns:a16="http://schemas.microsoft.com/office/drawing/2014/main" id="{D25FF45E-215E-4CAB-B547-BAD6789B3462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="" xmlns:a16="http://schemas.microsoft.com/office/drawing/2014/main" id="{9CC4FC62-361C-40C6-9BBC-598D12F13E6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="" xmlns:a16="http://schemas.microsoft.com/office/drawing/2014/main" id="{EEA8BC6F-34E8-4C5C-90FD-8F6D8A86F14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="" xmlns:a16="http://schemas.microsoft.com/office/drawing/2014/main" id="{3CED7599-7501-4E89-BFDE-B39BCAFFD83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C32DD48E-9E7F-4BA6-BB3E-BF8E12F27CE3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>
                <a:extLst>
                  <a:ext uri="{FF2B5EF4-FFF2-40B4-BE49-F238E27FC236}">
                    <a16:creationId xmlns="" xmlns:a16="http://schemas.microsoft.com/office/drawing/2014/main" id="{C9CE602C-B300-4A6A-8D9B-45F1A026F29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="" xmlns:a16="http://schemas.microsoft.com/office/drawing/2014/main" id="{B067AC5B-97B6-4538-BE8E-3D1F47C4435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="" xmlns:a16="http://schemas.microsoft.com/office/drawing/2014/main" id="{C1BED85F-E22F-4CC9-A79A-B55BB01F5C6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="" xmlns:a16="http://schemas.microsoft.com/office/drawing/2014/main" id="{EE687F1C-B13A-436B-8169-A80550F9F60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="" xmlns:a16="http://schemas.microsoft.com/office/drawing/2014/main" id="{815324F1-1628-4ACD-BDB7-F9609E3030C7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="" xmlns:a16="http://schemas.microsoft.com/office/drawing/2014/main" id="{D97578E1-DF34-42D3-81E9-37A5C347513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="" xmlns:a16="http://schemas.microsoft.com/office/drawing/2014/main" id="{433CEEB6-F0A7-40E7-BEC8-2A6F8CC861D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="" xmlns:a16="http://schemas.microsoft.com/office/drawing/2014/main" id="{D5AB8412-462C-4751-8DFE-385541547B58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="" xmlns:a16="http://schemas.microsoft.com/office/drawing/2014/main" id="{09051FD0-0B97-45D8-9311-7987A53647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="" xmlns:a16="http://schemas.microsoft.com/office/drawing/2014/main" id="{73A3168D-90D3-4FBE-BF21-5EC17D1DF0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="" xmlns:a16="http://schemas.microsoft.com/office/drawing/2014/main" id="{661B1102-D192-4264-8E8A-E117BB357C31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="" xmlns:a16="http://schemas.microsoft.com/office/drawing/2014/main" id="{2359835D-458D-49E3-8B57-05439233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0290F905-8262-4DD0-AEDF-EC7C841C039B}"/>
              </a:ext>
            </a:extLst>
          </p:cNvPr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E7197A7C-EDB3-4158-A8BF-D1D46C07B0E1}"/>
              </a:ext>
            </a:extLst>
          </p:cNvPr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="" xmlns:a16="http://schemas.microsoft.com/office/drawing/2014/main" id="{61596F0C-2382-49A1-A783-06968FAC121F}"/>
              </a:ext>
            </a:extLst>
          </p:cNvPr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815C8D3B-9D2D-4B96-8791-90F9C736B9D6}"/>
              </a:ext>
            </a:extLst>
          </p:cNvPr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373C6841-D415-4314-853D-16CEA879B54F}"/>
              </a:ext>
            </a:extLst>
          </p:cNvPr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="" xmlns:a16="http://schemas.microsoft.com/office/drawing/2014/main" id="{C6D4F8F8-9E55-4CE6-8294-3AB46C1CC81C}"/>
              </a:ext>
            </a:extLst>
          </p:cNvPr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="" xmlns:a16="http://schemas.microsoft.com/office/drawing/2014/main" id="{ABF5F5B3-A798-427A-A14C-6A3A0CC99415}"/>
              </a:ext>
            </a:extLst>
          </p:cNvPr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="" xmlns:a16="http://schemas.microsoft.com/office/drawing/2014/main" id="{501E6DC6-2B4D-422C-919E-F4FFBF13FA30}"/>
              </a:ext>
            </a:extLst>
          </p:cNvPr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270DB740-643E-43D7-8452-0D3BF7315089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E5143C45-419B-4B81-9BAA-48484BA0B9E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88C562B5-3423-4961-A32F-1C7B3F43B4E8}"/>
              </a:ext>
            </a:extLst>
          </p:cNvPr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2BC8A8CE-D1BC-41BC-BEEA-25FB4082477B}"/>
              </a:ext>
            </a:extLst>
          </p:cNvPr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CD03BB6F-4D41-4D8A-A5C0-9736AC6AA5F8}"/>
              </a:ext>
            </a:extLst>
          </p:cNvPr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D3FB9E13-10FA-4CB7-85C4-813B433F22DC}"/>
              </a:ext>
            </a:extLst>
          </p:cNvPr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3352E820-BF58-44BC-9B54-4E608A882A00}"/>
              </a:ext>
            </a:extLst>
          </p:cNvPr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8BFDFE0-78D1-43FC-8AA2-81A23D07D56F}"/>
              </a:ext>
            </a:extLst>
          </p:cNvPr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="" xmlns:a16="http://schemas.microsoft.com/office/drawing/2014/main" id="{BA98F426-0F33-4CF1-B3DE-1D212A320DF5}"/>
              </a:ext>
            </a:extLst>
          </p:cNvPr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94EA1104-C886-47EC-831D-0B33270665E8}"/>
              </a:ext>
            </a:extLst>
          </p:cNvPr>
          <p:cNvGrpSpPr/>
          <p:nvPr/>
        </p:nvGrpSpPr>
        <p:grpSpPr>
          <a:xfrm>
            <a:off x="5057518" y="1965579"/>
            <a:ext cx="2028984" cy="66528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7069D471-3DDF-47FC-BB2F-B02294EF1951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B7386521-52BA-4396-AEA0-A436ECC3D354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E6E8C-BB29-40AE-9BF5-767D06BD2CE0}" type="slidenum">
              <a:rPr lang="fr-FR" b="1" smtClean="0"/>
              <a:pPr algn="r"/>
              <a:t>13</a:t>
            </a:fld>
            <a:endParaRPr lang="fr-FR" b="1" dirty="0"/>
          </a:p>
        </p:txBody>
      </p:sp>
      <p:sp>
        <p:nvSpPr>
          <p:cNvPr id="234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8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E754F5EF-71E4-4349-B7E5-7D7521D1A63C}"/>
              </a:ext>
            </a:extLst>
          </p:cNvPr>
          <p:cNvGrpSpPr/>
          <p:nvPr/>
        </p:nvGrpSpPr>
        <p:grpSpPr>
          <a:xfrm>
            <a:off x="9102029" y="4718858"/>
            <a:ext cx="1096211" cy="1445026"/>
            <a:chOff x="5733204" y="4148522"/>
            <a:chExt cx="1306402" cy="1722100"/>
          </a:xfrm>
        </p:grpSpPr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0498D15C-86EF-41E8-89B4-727E8FD5F756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9F3DD7B3-9256-4449-A9D8-904C4F6B2CB2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34BD4AEA-A87C-4895-B55C-5B63AF4D01C1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E261E1E8-ED34-4F89-9F42-A501668B12C3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="" xmlns:a16="http://schemas.microsoft.com/office/drawing/2014/main" id="{E91644DD-967D-45F9-B4CE-52D674ABC316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F926F830-9431-4A01-858B-6C7609BA8B14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B5122FFA-E0CF-4E1E-8400-AA94350B909F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28E02E29-2F2B-4D29-ACE5-D3DA1AF4301D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5" name="Freeform: Shape 124">
            <a:extLst>
              <a:ext uri="{FF2B5EF4-FFF2-40B4-BE49-F238E27FC236}">
                <a16:creationId xmlns="" xmlns:a16="http://schemas.microsoft.com/office/drawing/2014/main" id="{C360A68B-217E-458B-828B-F7B8E08A7451}"/>
              </a:ext>
            </a:extLst>
          </p:cNvPr>
          <p:cNvSpPr/>
          <p:nvPr/>
        </p:nvSpPr>
        <p:spPr>
          <a:xfrm>
            <a:off x="8388704" y="4896394"/>
            <a:ext cx="291457" cy="1205216"/>
          </a:xfrm>
          <a:custGeom>
            <a:avLst/>
            <a:gdLst>
              <a:gd name="connsiteX0" fmla="*/ 360045 w 352425"/>
              <a:gd name="connsiteY0" fmla="*/ 1458278 h 1457325"/>
              <a:gd name="connsiteX1" fmla="*/ 360045 w 352425"/>
              <a:gd name="connsiteY1" fmla="*/ 1433513 h 1457325"/>
              <a:gd name="connsiteX2" fmla="*/ 360998 w 352425"/>
              <a:gd name="connsiteY2" fmla="*/ 160020 h 1457325"/>
              <a:gd name="connsiteX3" fmla="*/ 334328 w 352425"/>
              <a:gd name="connsiteY3" fmla="*/ 122873 h 1457325"/>
              <a:gd name="connsiteX4" fmla="*/ 124778 w 352425"/>
              <a:gd name="connsiteY4" fmla="*/ 45720 h 1457325"/>
              <a:gd name="connsiteX5" fmla="*/ 0 w 352425"/>
              <a:gd name="connsiteY5" fmla="*/ 0 h 1457325"/>
              <a:gd name="connsiteX6" fmla="*/ 0 w 352425"/>
              <a:gd name="connsiteY6" fmla="*/ 1457325 h 1457325"/>
              <a:gd name="connsiteX7" fmla="*/ 360045 w 352425"/>
              <a:gd name="connsiteY7" fmla="*/ 1457325 h 1457325"/>
              <a:gd name="connsiteX8" fmla="*/ 323850 w 352425"/>
              <a:gd name="connsiteY8" fmla="*/ 1391603 h 1457325"/>
              <a:gd name="connsiteX9" fmla="*/ 300990 w 352425"/>
              <a:gd name="connsiteY9" fmla="*/ 1392555 h 1457325"/>
              <a:gd name="connsiteX10" fmla="*/ 60960 w 352425"/>
              <a:gd name="connsiteY10" fmla="*/ 1392555 h 1457325"/>
              <a:gd name="connsiteX11" fmla="*/ 37148 w 352425"/>
              <a:gd name="connsiteY11" fmla="*/ 1362075 h 1457325"/>
              <a:gd name="connsiteX12" fmla="*/ 323850 w 352425"/>
              <a:gd name="connsiteY12" fmla="*/ 1362075 h 1457325"/>
              <a:gd name="connsiteX13" fmla="*/ 323850 w 352425"/>
              <a:gd name="connsiteY13" fmla="*/ 1391603 h 1457325"/>
              <a:gd name="connsiteX14" fmla="*/ 323850 w 352425"/>
              <a:gd name="connsiteY14" fmla="*/ 1333500 h 1457325"/>
              <a:gd name="connsiteX15" fmla="*/ 37148 w 352425"/>
              <a:gd name="connsiteY15" fmla="*/ 1333500 h 1457325"/>
              <a:gd name="connsiteX16" fmla="*/ 60960 w 352425"/>
              <a:gd name="connsiteY16" fmla="*/ 1302068 h 1457325"/>
              <a:gd name="connsiteX17" fmla="*/ 300990 w 352425"/>
              <a:gd name="connsiteY17" fmla="*/ 1302068 h 1457325"/>
              <a:gd name="connsiteX18" fmla="*/ 323850 w 352425"/>
              <a:gd name="connsiteY18" fmla="*/ 1303020 h 1457325"/>
              <a:gd name="connsiteX19" fmla="*/ 323850 w 352425"/>
              <a:gd name="connsiteY19" fmla="*/ 1333500 h 1457325"/>
              <a:gd name="connsiteX20" fmla="*/ 323850 w 352425"/>
              <a:gd name="connsiteY20" fmla="*/ 1277303 h 1457325"/>
              <a:gd name="connsiteX21" fmla="*/ 300990 w 352425"/>
              <a:gd name="connsiteY21" fmla="*/ 1278255 h 1457325"/>
              <a:gd name="connsiteX22" fmla="*/ 60960 w 352425"/>
              <a:gd name="connsiteY22" fmla="*/ 1278255 h 1457325"/>
              <a:gd name="connsiteX23" fmla="*/ 37148 w 352425"/>
              <a:gd name="connsiteY23" fmla="*/ 1247775 h 1457325"/>
              <a:gd name="connsiteX24" fmla="*/ 323850 w 352425"/>
              <a:gd name="connsiteY24" fmla="*/ 1247775 h 1457325"/>
              <a:gd name="connsiteX25" fmla="*/ 323850 w 352425"/>
              <a:gd name="connsiteY25" fmla="*/ 1277303 h 1457325"/>
              <a:gd name="connsiteX26" fmla="*/ 322898 w 352425"/>
              <a:gd name="connsiteY26" fmla="*/ 1163003 h 1457325"/>
              <a:gd name="connsiteX27" fmla="*/ 300038 w 352425"/>
              <a:gd name="connsiteY27" fmla="*/ 1163955 h 1457325"/>
              <a:gd name="connsiteX28" fmla="*/ 60008 w 352425"/>
              <a:gd name="connsiteY28" fmla="*/ 1163955 h 1457325"/>
              <a:gd name="connsiteX29" fmla="*/ 36195 w 352425"/>
              <a:gd name="connsiteY29" fmla="*/ 1133475 h 1457325"/>
              <a:gd name="connsiteX30" fmla="*/ 322898 w 352425"/>
              <a:gd name="connsiteY30" fmla="*/ 1133475 h 1457325"/>
              <a:gd name="connsiteX31" fmla="*/ 323850 w 352425"/>
              <a:gd name="connsiteY31" fmla="*/ 1150620 h 1457325"/>
              <a:gd name="connsiteX32" fmla="*/ 322898 w 352425"/>
              <a:gd name="connsiteY32" fmla="*/ 1163003 h 1457325"/>
              <a:gd name="connsiteX33" fmla="*/ 300990 w 352425"/>
              <a:gd name="connsiteY33" fmla="*/ 936308 h 1457325"/>
              <a:gd name="connsiteX34" fmla="*/ 60960 w 352425"/>
              <a:gd name="connsiteY34" fmla="*/ 936308 h 1457325"/>
              <a:gd name="connsiteX35" fmla="*/ 37148 w 352425"/>
              <a:gd name="connsiteY35" fmla="*/ 904875 h 1457325"/>
              <a:gd name="connsiteX36" fmla="*/ 323850 w 352425"/>
              <a:gd name="connsiteY36" fmla="*/ 904875 h 1457325"/>
              <a:gd name="connsiteX37" fmla="*/ 323850 w 352425"/>
              <a:gd name="connsiteY37" fmla="*/ 934403 h 1457325"/>
              <a:gd name="connsiteX38" fmla="*/ 300990 w 352425"/>
              <a:gd name="connsiteY38" fmla="*/ 936308 h 1457325"/>
              <a:gd name="connsiteX39" fmla="*/ 322898 w 352425"/>
              <a:gd name="connsiteY39" fmla="*/ 960120 h 1457325"/>
              <a:gd name="connsiteX40" fmla="*/ 322898 w 352425"/>
              <a:gd name="connsiteY40" fmla="*/ 990600 h 1457325"/>
              <a:gd name="connsiteX41" fmla="*/ 37148 w 352425"/>
              <a:gd name="connsiteY41" fmla="*/ 990600 h 1457325"/>
              <a:gd name="connsiteX42" fmla="*/ 60960 w 352425"/>
              <a:gd name="connsiteY42" fmla="*/ 959168 h 1457325"/>
              <a:gd name="connsiteX43" fmla="*/ 298133 w 352425"/>
              <a:gd name="connsiteY43" fmla="*/ 959168 h 1457325"/>
              <a:gd name="connsiteX44" fmla="*/ 322898 w 352425"/>
              <a:gd name="connsiteY44" fmla="*/ 960120 h 1457325"/>
              <a:gd name="connsiteX45" fmla="*/ 37148 w 352425"/>
              <a:gd name="connsiteY45" fmla="*/ 762000 h 1457325"/>
              <a:gd name="connsiteX46" fmla="*/ 37148 w 352425"/>
              <a:gd name="connsiteY46" fmla="*/ 731520 h 1457325"/>
              <a:gd name="connsiteX47" fmla="*/ 323850 w 352425"/>
              <a:gd name="connsiteY47" fmla="*/ 731520 h 1457325"/>
              <a:gd name="connsiteX48" fmla="*/ 323850 w 352425"/>
              <a:gd name="connsiteY48" fmla="*/ 762000 h 1457325"/>
              <a:gd name="connsiteX49" fmla="*/ 37148 w 352425"/>
              <a:gd name="connsiteY49" fmla="*/ 762000 h 1457325"/>
              <a:gd name="connsiteX50" fmla="*/ 322898 w 352425"/>
              <a:gd name="connsiteY50" fmla="*/ 789623 h 1457325"/>
              <a:gd name="connsiteX51" fmla="*/ 322898 w 352425"/>
              <a:gd name="connsiteY51" fmla="*/ 820103 h 1457325"/>
              <a:gd name="connsiteX52" fmla="*/ 300038 w 352425"/>
              <a:gd name="connsiteY52" fmla="*/ 821055 h 1457325"/>
              <a:gd name="connsiteX53" fmla="*/ 60008 w 352425"/>
              <a:gd name="connsiteY53" fmla="*/ 821055 h 1457325"/>
              <a:gd name="connsiteX54" fmla="*/ 36195 w 352425"/>
              <a:gd name="connsiteY54" fmla="*/ 789623 h 1457325"/>
              <a:gd name="connsiteX55" fmla="*/ 322898 w 352425"/>
              <a:gd name="connsiteY55" fmla="*/ 789623 h 1457325"/>
              <a:gd name="connsiteX56" fmla="*/ 39053 w 352425"/>
              <a:gd name="connsiteY56" fmla="*/ 647700 h 1457325"/>
              <a:gd name="connsiteX57" fmla="*/ 61913 w 352425"/>
              <a:gd name="connsiteY57" fmla="*/ 616268 h 1457325"/>
              <a:gd name="connsiteX58" fmla="*/ 301943 w 352425"/>
              <a:gd name="connsiteY58" fmla="*/ 616268 h 1457325"/>
              <a:gd name="connsiteX59" fmla="*/ 324803 w 352425"/>
              <a:gd name="connsiteY59" fmla="*/ 617220 h 1457325"/>
              <a:gd name="connsiteX60" fmla="*/ 324803 w 352425"/>
              <a:gd name="connsiteY60" fmla="*/ 647700 h 1457325"/>
              <a:gd name="connsiteX61" fmla="*/ 39053 w 352425"/>
              <a:gd name="connsiteY61" fmla="*/ 647700 h 1457325"/>
              <a:gd name="connsiteX62" fmla="*/ 37148 w 352425"/>
              <a:gd name="connsiteY62" fmla="*/ 561975 h 1457325"/>
              <a:gd name="connsiteX63" fmla="*/ 323850 w 352425"/>
              <a:gd name="connsiteY63" fmla="*/ 561975 h 1457325"/>
              <a:gd name="connsiteX64" fmla="*/ 323850 w 352425"/>
              <a:gd name="connsiteY64" fmla="*/ 591503 h 1457325"/>
              <a:gd name="connsiteX65" fmla="*/ 300990 w 352425"/>
              <a:gd name="connsiteY65" fmla="*/ 592455 h 1457325"/>
              <a:gd name="connsiteX66" fmla="*/ 60960 w 352425"/>
              <a:gd name="connsiteY66" fmla="*/ 592455 h 1457325"/>
              <a:gd name="connsiteX67" fmla="*/ 37148 w 352425"/>
              <a:gd name="connsiteY67" fmla="*/ 561975 h 1457325"/>
              <a:gd name="connsiteX68" fmla="*/ 60960 w 352425"/>
              <a:gd name="connsiteY68" fmla="*/ 1073468 h 1457325"/>
              <a:gd name="connsiteX69" fmla="*/ 300990 w 352425"/>
              <a:gd name="connsiteY69" fmla="*/ 1073468 h 1457325"/>
              <a:gd name="connsiteX70" fmla="*/ 323850 w 352425"/>
              <a:gd name="connsiteY70" fmla="*/ 1074420 h 1457325"/>
              <a:gd name="connsiteX71" fmla="*/ 323850 w 352425"/>
              <a:gd name="connsiteY71" fmla="*/ 1103948 h 1457325"/>
              <a:gd name="connsiteX72" fmla="*/ 37148 w 352425"/>
              <a:gd name="connsiteY72" fmla="*/ 1103948 h 1457325"/>
              <a:gd name="connsiteX73" fmla="*/ 60960 w 352425"/>
              <a:gd name="connsiteY73" fmla="*/ 1073468 h 1457325"/>
              <a:gd name="connsiteX74" fmla="*/ 323850 w 352425"/>
              <a:gd name="connsiteY74" fmla="*/ 533400 h 1457325"/>
              <a:gd name="connsiteX75" fmla="*/ 38100 w 352425"/>
              <a:gd name="connsiteY75" fmla="*/ 533400 h 1457325"/>
              <a:gd name="connsiteX76" fmla="*/ 60008 w 352425"/>
              <a:gd name="connsiteY76" fmla="*/ 502920 h 1457325"/>
              <a:gd name="connsiteX77" fmla="*/ 301943 w 352425"/>
              <a:gd name="connsiteY77" fmla="*/ 502920 h 1457325"/>
              <a:gd name="connsiteX78" fmla="*/ 324803 w 352425"/>
              <a:gd name="connsiteY78" fmla="*/ 504825 h 1457325"/>
              <a:gd name="connsiteX79" fmla="*/ 323850 w 352425"/>
              <a:gd name="connsiteY79" fmla="*/ 533400 h 1457325"/>
              <a:gd name="connsiteX80" fmla="*/ 38100 w 352425"/>
              <a:gd name="connsiteY80" fmla="*/ 447675 h 1457325"/>
              <a:gd name="connsiteX81" fmla="*/ 322898 w 352425"/>
              <a:gd name="connsiteY81" fmla="*/ 447675 h 1457325"/>
              <a:gd name="connsiteX82" fmla="*/ 322898 w 352425"/>
              <a:gd name="connsiteY82" fmla="*/ 477203 h 1457325"/>
              <a:gd name="connsiteX83" fmla="*/ 300990 w 352425"/>
              <a:gd name="connsiteY83" fmla="*/ 479108 h 1457325"/>
              <a:gd name="connsiteX84" fmla="*/ 59055 w 352425"/>
              <a:gd name="connsiteY84" fmla="*/ 479108 h 1457325"/>
              <a:gd name="connsiteX85" fmla="*/ 38100 w 352425"/>
              <a:gd name="connsiteY85" fmla="*/ 447675 h 1457325"/>
              <a:gd name="connsiteX86" fmla="*/ 37148 w 352425"/>
              <a:gd name="connsiteY86" fmla="*/ 218123 h 1457325"/>
              <a:gd name="connsiteX87" fmla="*/ 322898 w 352425"/>
              <a:gd name="connsiteY87" fmla="*/ 218123 h 1457325"/>
              <a:gd name="connsiteX88" fmla="*/ 322898 w 352425"/>
              <a:gd name="connsiteY88" fmla="*/ 248603 h 1457325"/>
              <a:gd name="connsiteX89" fmla="*/ 300038 w 352425"/>
              <a:gd name="connsiteY89" fmla="*/ 249555 h 1457325"/>
              <a:gd name="connsiteX90" fmla="*/ 60008 w 352425"/>
              <a:gd name="connsiteY90" fmla="*/ 249555 h 1457325"/>
              <a:gd name="connsiteX91" fmla="*/ 37148 w 352425"/>
              <a:gd name="connsiteY91" fmla="*/ 218123 h 1457325"/>
              <a:gd name="connsiteX92" fmla="*/ 61913 w 352425"/>
              <a:gd name="connsiteY92" fmla="*/ 273368 h 1457325"/>
              <a:gd name="connsiteX93" fmla="*/ 299085 w 352425"/>
              <a:gd name="connsiteY93" fmla="*/ 273368 h 1457325"/>
              <a:gd name="connsiteX94" fmla="*/ 323850 w 352425"/>
              <a:gd name="connsiteY94" fmla="*/ 274320 h 1457325"/>
              <a:gd name="connsiteX95" fmla="*/ 323850 w 352425"/>
              <a:gd name="connsiteY95" fmla="*/ 304800 h 1457325"/>
              <a:gd name="connsiteX96" fmla="*/ 39053 w 352425"/>
              <a:gd name="connsiteY96" fmla="*/ 304800 h 1457325"/>
              <a:gd name="connsiteX97" fmla="*/ 61913 w 352425"/>
              <a:gd name="connsiteY97" fmla="*/ 273368 h 1457325"/>
              <a:gd name="connsiteX98" fmla="*/ 322898 w 352425"/>
              <a:gd name="connsiteY98" fmla="*/ 332423 h 1457325"/>
              <a:gd name="connsiteX99" fmla="*/ 322898 w 352425"/>
              <a:gd name="connsiteY99" fmla="*/ 362903 h 1457325"/>
              <a:gd name="connsiteX100" fmla="*/ 300038 w 352425"/>
              <a:gd name="connsiteY100" fmla="*/ 363855 h 1457325"/>
              <a:gd name="connsiteX101" fmla="*/ 60008 w 352425"/>
              <a:gd name="connsiteY101" fmla="*/ 363855 h 1457325"/>
              <a:gd name="connsiteX102" fmla="*/ 36195 w 352425"/>
              <a:gd name="connsiteY102" fmla="*/ 332423 h 1457325"/>
              <a:gd name="connsiteX103" fmla="*/ 322898 w 352425"/>
              <a:gd name="connsiteY103" fmla="*/ 332423 h 1457325"/>
              <a:gd name="connsiteX104" fmla="*/ 60960 w 352425"/>
              <a:gd name="connsiteY104" fmla="*/ 387668 h 1457325"/>
              <a:gd name="connsiteX105" fmla="*/ 300990 w 352425"/>
              <a:gd name="connsiteY105" fmla="*/ 387668 h 1457325"/>
              <a:gd name="connsiteX106" fmla="*/ 323850 w 352425"/>
              <a:gd name="connsiteY106" fmla="*/ 388620 h 1457325"/>
              <a:gd name="connsiteX107" fmla="*/ 323850 w 352425"/>
              <a:gd name="connsiteY107" fmla="*/ 419100 h 1457325"/>
              <a:gd name="connsiteX108" fmla="*/ 39053 w 352425"/>
              <a:gd name="connsiteY108" fmla="*/ 419100 h 1457325"/>
              <a:gd name="connsiteX109" fmla="*/ 60960 w 352425"/>
              <a:gd name="connsiteY109" fmla="*/ 387668 h 1457325"/>
              <a:gd name="connsiteX110" fmla="*/ 60960 w 352425"/>
              <a:gd name="connsiteY110" fmla="*/ 844868 h 1457325"/>
              <a:gd name="connsiteX111" fmla="*/ 300990 w 352425"/>
              <a:gd name="connsiteY111" fmla="*/ 844868 h 1457325"/>
              <a:gd name="connsiteX112" fmla="*/ 324803 w 352425"/>
              <a:gd name="connsiteY112" fmla="*/ 845820 h 1457325"/>
              <a:gd name="connsiteX113" fmla="*/ 324803 w 352425"/>
              <a:gd name="connsiteY113" fmla="*/ 875348 h 1457325"/>
              <a:gd name="connsiteX114" fmla="*/ 40005 w 352425"/>
              <a:gd name="connsiteY114" fmla="*/ 875348 h 1457325"/>
              <a:gd name="connsiteX115" fmla="*/ 60960 w 352425"/>
              <a:gd name="connsiteY115" fmla="*/ 844868 h 1457325"/>
              <a:gd name="connsiteX116" fmla="*/ 37148 w 352425"/>
              <a:gd name="connsiteY116" fmla="*/ 1019175 h 1457325"/>
              <a:gd name="connsiteX117" fmla="*/ 323850 w 352425"/>
              <a:gd name="connsiteY117" fmla="*/ 1019175 h 1457325"/>
              <a:gd name="connsiteX118" fmla="*/ 323850 w 352425"/>
              <a:gd name="connsiteY118" fmla="*/ 1049655 h 1457325"/>
              <a:gd name="connsiteX119" fmla="*/ 219075 w 352425"/>
              <a:gd name="connsiteY119" fmla="*/ 1049655 h 1457325"/>
              <a:gd name="connsiteX120" fmla="*/ 61913 w 352425"/>
              <a:gd name="connsiteY120" fmla="*/ 1049655 h 1457325"/>
              <a:gd name="connsiteX121" fmla="*/ 37148 w 352425"/>
              <a:gd name="connsiteY121" fmla="*/ 10191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52425" h="1457325">
                <a:moveTo>
                  <a:pt x="360045" y="1458278"/>
                </a:moveTo>
                <a:cubicBezTo>
                  <a:pt x="360045" y="1449705"/>
                  <a:pt x="360045" y="1442085"/>
                  <a:pt x="360045" y="1433513"/>
                </a:cubicBezTo>
                <a:cubicBezTo>
                  <a:pt x="360045" y="1008698"/>
                  <a:pt x="360045" y="584835"/>
                  <a:pt x="360998" y="160020"/>
                </a:cubicBezTo>
                <a:cubicBezTo>
                  <a:pt x="360998" y="138113"/>
                  <a:pt x="353378" y="129540"/>
                  <a:pt x="334328" y="122873"/>
                </a:cubicBezTo>
                <a:cubicBezTo>
                  <a:pt x="263843" y="98108"/>
                  <a:pt x="194310" y="71438"/>
                  <a:pt x="124778" y="45720"/>
                </a:cubicBezTo>
                <a:cubicBezTo>
                  <a:pt x="83820" y="30480"/>
                  <a:pt x="43815" y="16193"/>
                  <a:pt x="0" y="0"/>
                </a:cubicBezTo>
                <a:cubicBezTo>
                  <a:pt x="0" y="487680"/>
                  <a:pt x="0" y="972503"/>
                  <a:pt x="0" y="1457325"/>
                </a:cubicBezTo>
                <a:lnTo>
                  <a:pt x="360045" y="1457325"/>
                </a:lnTo>
                <a:close/>
                <a:moveTo>
                  <a:pt x="323850" y="1391603"/>
                </a:moveTo>
                <a:cubicBezTo>
                  <a:pt x="315278" y="1392555"/>
                  <a:pt x="307658" y="1392555"/>
                  <a:pt x="300990" y="1392555"/>
                </a:cubicBezTo>
                <a:cubicBezTo>
                  <a:pt x="220980" y="1392555"/>
                  <a:pt x="140970" y="1392555"/>
                  <a:pt x="60960" y="1392555"/>
                </a:cubicBezTo>
                <a:cubicBezTo>
                  <a:pt x="34290" y="1392555"/>
                  <a:pt x="34290" y="1392555"/>
                  <a:pt x="37148" y="1362075"/>
                </a:cubicBezTo>
                <a:cubicBezTo>
                  <a:pt x="131445" y="1362075"/>
                  <a:pt x="226695" y="1362075"/>
                  <a:pt x="323850" y="1362075"/>
                </a:cubicBezTo>
                <a:cubicBezTo>
                  <a:pt x="323850" y="1372553"/>
                  <a:pt x="323850" y="1381125"/>
                  <a:pt x="323850" y="1391603"/>
                </a:cubicBezTo>
                <a:close/>
                <a:moveTo>
                  <a:pt x="323850" y="1333500"/>
                </a:moveTo>
                <a:cubicBezTo>
                  <a:pt x="228600" y="1333500"/>
                  <a:pt x="133350" y="1333500"/>
                  <a:pt x="37148" y="1333500"/>
                </a:cubicBezTo>
                <a:cubicBezTo>
                  <a:pt x="33338" y="1302068"/>
                  <a:pt x="33338" y="1302068"/>
                  <a:pt x="60960" y="1302068"/>
                </a:cubicBezTo>
                <a:cubicBezTo>
                  <a:pt x="140970" y="1302068"/>
                  <a:pt x="220980" y="1302068"/>
                  <a:pt x="300990" y="1302068"/>
                </a:cubicBezTo>
                <a:cubicBezTo>
                  <a:pt x="308610" y="1302068"/>
                  <a:pt x="316230" y="1303020"/>
                  <a:pt x="323850" y="1303020"/>
                </a:cubicBezTo>
                <a:cubicBezTo>
                  <a:pt x="323850" y="1314450"/>
                  <a:pt x="323850" y="1323023"/>
                  <a:pt x="323850" y="1333500"/>
                </a:cubicBezTo>
                <a:close/>
                <a:moveTo>
                  <a:pt x="323850" y="1277303"/>
                </a:moveTo>
                <a:cubicBezTo>
                  <a:pt x="315278" y="1278255"/>
                  <a:pt x="307658" y="1278255"/>
                  <a:pt x="300990" y="1278255"/>
                </a:cubicBezTo>
                <a:cubicBezTo>
                  <a:pt x="220980" y="1278255"/>
                  <a:pt x="140970" y="1278255"/>
                  <a:pt x="60960" y="1278255"/>
                </a:cubicBezTo>
                <a:cubicBezTo>
                  <a:pt x="34290" y="1278255"/>
                  <a:pt x="34290" y="1278255"/>
                  <a:pt x="37148" y="1247775"/>
                </a:cubicBezTo>
                <a:cubicBezTo>
                  <a:pt x="131445" y="1247775"/>
                  <a:pt x="226695" y="1247775"/>
                  <a:pt x="323850" y="1247775"/>
                </a:cubicBezTo>
                <a:cubicBezTo>
                  <a:pt x="323850" y="1258253"/>
                  <a:pt x="323850" y="1266825"/>
                  <a:pt x="323850" y="1277303"/>
                </a:cubicBezTo>
                <a:close/>
                <a:moveTo>
                  <a:pt x="322898" y="1163003"/>
                </a:moveTo>
                <a:cubicBezTo>
                  <a:pt x="315278" y="1163003"/>
                  <a:pt x="307658" y="1163955"/>
                  <a:pt x="300038" y="1163955"/>
                </a:cubicBezTo>
                <a:cubicBezTo>
                  <a:pt x="220028" y="1163955"/>
                  <a:pt x="140018" y="1163955"/>
                  <a:pt x="60008" y="1163955"/>
                </a:cubicBezTo>
                <a:cubicBezTo>
                  <a:pt x="33338" y="1163955"/>
                  <a:pt x="33338" y="1163955"/>
                  <a:pt x="36195" y="1133475"/>
                </a:cubicBezTo>
                <a:cubicBezTo>
                  <a:pt x="130493" y="1133475"/>
                  <a:pt x="225743" y="1133475"/>
                  <a:pt x="322898" y="1133475"/>
                </a:cubicBezTo>
                <a:cubicBezTo>
                  <a:pt x="322898" y="1140143"/>
                  <a:pt x="323850" y="1144905"/>
                  <a:pt x="323850" y="1150620"/>
                </a:cubicBezTo>
                <a:cubicBezTo>
                  <a:pt x="324803" y="1154430"/>
                  <a:pt x="323850" y="1157288"/>
                  <a:pt x="322898" y="1163003"/>
                </a:cubicBezTo>
                <a:close/>
                <a:moveTo>
                  <a:pt x="300990" y="936308"/>
                </a:moveTo>
                <a:cubicBezTo>
                  <a:pt x="220980" y="936308"/>
                  <a:pt x="140970" y="936308"/>
                  <a:pt x="60960" y="936308"/>
                </a:cubicBezTo>
                <a:cubicBezTo>
                  <a:pt x="34290" y="936308"/>
                  <a:pt x="34290" y="936308"/>
                  <a:pt x="37148" y="904875"/>
                </a:cubicBezTo>
                <a:cubicBezTo>
                  <a:pt x="133350" y="904875"/>
                  <a:pt x="227648" y="904875"/>
                  <a:pt x="323850" y="904875"/>
                </a:cubicBezTo>
                <a:cubicBezTo>
                  <a:pt x="323850" y="915353"/>
                  <a:pt x="323850" y="923925"/>
                  <a:pt x="323850" y="934403"/>
                </a:cubicBezTo>
                <a:cubicBezTo>
                  <a:pt x="316230" y="935355"/>
                  <a:pt x="308610" y="936308"/>
                  <a:pt x="300990" y="936308"/>
                </a:cubicBezTo>
                <a:close/>
                <a:moveTo>
                  <a:pt x="322898" y="960120"/>
                </a:moveTo>
                <a:cubicBezTo>
                  <a:pt x="322898" y="970598"/>
                  <a:pt x="322898" y="980123"/>
                  <a:pt x="322898" y="990600"/>
                </a:cubicBezTo>
                <a:cubicBezTo>
                  <a:pt x="227648" y="990600"/>
                  <a:pt x="133350" y="990600"/>
                  <a:pt x="37148" y="990600"/>
                </a:cubicBezTo>
                <a:cubicBezTo>
                  <a:pt x="34290" y="959168"/>
                  <a:pt x="34290" y="959168"/>
                  <a:pt x="60960" y="959168"/>
                </a:cubicBezTo>
                <a:cubicBezTo>
                  <a:pt x="140018" y="959168"/>
                  <a:pt x="219075" y="959168"/>
                  <a:pt x="298133" y="959168"/>
                </a:cubicBezTo>
                <a:cubicBezTo>
                  <a:pt x="306705" y="959168"/>
                  <a:pt x="313373" y="960120"/>
                  <a:pt x="322898" y="960120"/>
                </a:cubicBezTo>
                <a:close/>
                <a:moveTo>
                  <a:pt x="37148" y="762000"/>
                </a:moveTo>
                <a:cubicBezTo>
                  <a:pt x="37148" y="752475"/>
                  <a:pt x="37148" y="742950"/>
                  <a:pt x="37148" y="731520"/>
                </a:cubicBezTo>
                <a:cubicBezTo>
                  <a:pt x="133350" y="731520"/>
                  <a:pt x="227648" y="731520"/>
                  <a:pt x="323850" y="731520"/>
                </a:cubicBezTo>
                <a:cubicBezTo>
                  <a:pt x="323850" y="741998"/>
                  <a:pt x="323850" y="751523"/>
                  <a:pt x="323850" y="762000"/>
                </a:cubicBezTo>
                <a:cubicBezTo>
                  <a:pt x="227648" y="762000"/>
                  <a:pt x="133350" y="762000"/>
                  <a:pt x="37148" y="762000"/>
                </a:cubicBezTo>
                <a:close/>
                <a:moveTo>
                  <a:pt x="322898" y="789623"/>
                </a:moveTo>
                <a:cubicBezTo>
                  <a:pt x="322898" y="799148"/>
                  <a:pt x="322898" y="808673"/>
                  <a:pt x="322898" y="820103"/>
                </a:cubicBezTo>
                <a:cubicBezTo>
                  <a:pt x="315278" y="820103"/>
                  <a:pt x="307658" y="821055"/>
                  <a:pt x="300038" y="821055"/>
                </a:cubicBezTo>
                <a:cubicBezTo>
                  <a:pt x="220028" y="821055"/>
                  <a:pt x="140018" y="821055"/>
                  <a:pt x="60008" y="821055"/>
                </a:cubicBezTo>
                <a:cubicBezTo>
                  <a:pt x="33338" y="821055"/>
                  <a:pt x="33338" y="821055"/>
                  <a:pt x="36195" y="789623"/>
                </a:cubicBezTo>
                <a:cubicBezTo>
                  <a:pt x="133350" y="789623"/>
                  <a:pt x="227648" y="789623"/>
                  <a:pt x="322898" y="789623"/>
                </a:cubicBezTo>
                <a:close/>
                <a:moveTo>
                  <a:pt x="39053" y="647700"/>
                </a:moveTo>
                <a:cubicBezTo>
                  <a:pt x="32385" y="618173"/>
                  <a:pt x="33338" y="616268"/>
                  <a:pt x="61913" y="616268"/>
                </a:cubicBezTo>
                <a:cubicBezTo>
                  <a:pt x="141923" y="616268"/>
                  <a:pt x="221933" y="616268"/>
                  <a:pt x="301943" y="616268"/>
                </a:cubicBezTo>
                <a:cubicBezTo>
                  <a:pt x="308610" y="616268"/>
                  <a:pt x="315278" y="617220"/>
                  <a:pt x="324803" y="617220"/>
                </a:cubicBezTo>
                <a:cubicBezTo>
                  <a:pt x="324803" y="628650"/>
                  <a:pt x="324803" y="637223"/>
                  <a:pt x="324803" y="647700"/>
                </a:cubicBezTo>
                <a:cubicBezTo>
                  <a:pt x="228600" y="647700"/>
                  <a:pt x="133350" y="647700"/>
                  <a:pt x="39053" y="647700"/>
                </a:cubicBezTo>
                <a:close/>
                <a:moveTo>
                  <a:pt x="37148" y="561975"/>
                </a:moveTo>
                <a:cubicBezTo>
                  <a:pt x="131445" y="561975"/>
                  <a:pt x="226695" y="561975"/>
                  <a:pt x="323850" y="561975"/>
                </a:cubicBezTo>
                <a:cubicBezTo>
                  <a:pt x="323850" y="571500"/>
                  <a:pt x="323850" y="581025"/>
                  <a:pt x="323850" y="591503"/>
                </a:cubicBezTo>
                <a:cubicBezTo>
                  <a:pt x="315278" y="591503"/>
                  <a:pt x="307658" y="592455"/>
                  <a:pt x="300990" y="592455"/>
                </a:cubicBezTo>
                <a:cubicBezTo>
                  <a:pt x="220980" y="592455"/>
                  <a:pt x="140970" y="592455"/>
                  <a:pt x="60960" y="592455"/>
                </a:cubicBezTo>
                <a:cubicBezTo>
                  <a:pt x="34290" y="593408"/>
                  <a:pt x="34290" y="593408"/>
                  <a:pt x="37148" y="561975"/>
                </a:cubicBezTo>
                <a:close/>
                <a:moveTo>
                  <a:pt x="60960" y="1073468"/>
                </a:moveTo>
                <a:cubicBezTo>
                  <a:pt x="140970" y="1073468"/>
                  <a:pt x="220980" y="1073468"/>
                  <a:pt x="300990" y="1073468"/>
                </a:cubicBezTo>
                <a:cubicBezTo>
                  <a:pt x="308610" y="1073468"/>
                  <a:pt x="316230" y="1074420"/>
                  <a:pt x="323850" y="1074420"/>
                </a:cubicBezTo>
                <a:cubicBezTo>
                  <a:pt x="323850" y="1084898"/>
                  <a:pt x="323850" y="1094423"/>
                  <a:pt x="323850" y="1103948"/>
                </a:cubicBezTo>
                <a:cubicBezTo>
                  <a:pt x="228600" y="1103948"/>
                  <a:pt x="133350" y="1103948"/>
                  <a:pt x="37148" y="1103948"/>
                </a:cubicBezTo>
                <a:cubicBezTo>
                  <a:pt x="34290" y="1074420"/>
                  <a:pt x="34290" y="1073468"/>
                  <a:pt x="60960" y="1073468"/>
                </a:cubicBezTo>
                <a:close/>
                <a:moveTo>
                  <a:pt x="323850" y="533400"/>
                </a:moveTo>
                <a:cubicBezTo>
                  <a:pt x="228600" y="533400"/>
                  <a:pt x="133350" y="533400"/>
                  <a:pt x="38100" y="533400"/>
                </a:cubicBezTo>
                <a:cubicBezTo>
                  <a:pt x="33338" y="503873"/>
                  <a:pt x="33338" y="502920"/>
                  <a:pt x="60008" y="502920"/>
                </a:cubicBezTo>
                <a:cubicBezTo>
                  <a:pt x="140970" y="502920"/>
                  <a:pt x="220980" y="502920"/>
                  <a:pt x="301943" y="502920"/>
                </a:cubicBezTo>
                <a:cubicBezTo>
                  <a:pt x="308610" y="502920"/>
                  <a:pt x="315278" y="503873"/>
                  <a:pt x="324803" y="504825"/>
                </a:cubicBezTo>
                <a:cubicBezTo>
                  <a:pt x="323850" y="514350"/>
                  <a:pt x="323850" y="522923"/>
                  <a:pt x="323850" y="533400"/>
                </a:cubicBezTo>
                <a:close/>
                <a:moveTo>
                  <a:pt x="38100" y="447675"/>
                </a:moveTo>
                <a:cubicBezTo>
                  <a:pt x="132398" y="447675"/>
                  <a:pt x="227648" y="447675"/>
                  <a:pt x="322898" y="447675"/>
                </a:cubicBezTo>
                <a:cubicBezTo>
                  <a:pt x="322898" y="457200"/>
                  <a:pt x="322898" y="465773"/>
                  <a:pt x="322898" y="477203"/>
                </a:cubicBezTo>
                <a:cubicBezTo>
                  <a:pt x="315278" y="478155"/>
                  <a:pt x="308610" y="479108"/>
                  <a:pt x="300990" y="479108"/>
                </a:cubicBezTo>
                <a:cubicBezTo>
                  <a:pt x="220028" y="479108"/>
                  <a:pt x="140018" y="479108"/>
                  <a:pt x="59055" y="479108"/>
                </a:cubicBezTo>
                <a:cubicBezTo>
                  <a:pt x="34290" y="479108"/>
                  <a:pt x="33338" y="477203"/>
                  <a:pt x="38100" y="447675"/>
                </a:cubicBezTo>
                <a:close/>
                <a:moveTo>
                  <a:pt x="37148" y="218123"/>
                </a:moveTo>
                <a:cubicBezTo>
                  <a:pt x="132398" y="218123"/>
                  <a:pt x="226695" y="218123"/>
                  <a:pt x="322898" y="218123"/>
                </a:cubicBezTo>
                <a:cubicBezTo>
                  <a:pt x="322898" y="227648"/>
                  <a:pt x="322898" y="237173"/>
                  <a:pt x="322898" y="248603"/>
                </a:cubicBezTo>
                <a:cubicBezTo>
                  <a:pt x="315278" y="248603"/>
                  <a:pt x="307658" y="249555"/>
                  <a:pt x="300038" y="249555"/>
                </a:cubicBezTo>
                <a:cubicBezTo>
                  <a:pt x="220028" y="249555"/>
                  <a:pt x="140018" y="249555"/>
                  <a:pt x="60008" y="249555"/>
                </a:cubicBezTo>
                <a:cubicBezTo>
                  <a:pt x="34290" y="250508"/>
                  <a:pt x="34290" y="249555"/>
                  <a:pt x="37148" y="218123"/>
                </a:cubicBezTo>
                <a:close/>
                <a:moveTo>
                  <a:pt x="61913" y="273368"/>
                </a:moveTo>
                <a:cubicBezTo>
                  <a:pt x="140970" y="273368"/>
                  <a:pt x="220028" y="273368"/>
                  <a:pt x="299085" y="273368"/>
                </a:cubicBezTo>
                <a:cubicBezTo>
                  <a:pt x="306705" y="273368"/>
                  <a:pt x="314325" y="274320"/>
                  <a:pt x="323850" y="274320"/>
                </a:cubicBezTo>
                <a:cubicBezTo>
                  <a:pt x="323850" y="285750"/>
                  <a:pt x="323850" y="294323"/>
                  <a:pt x="323850" y="304800"/>
                </a:cubicBezTo>
                <a:cubicBezTo>
                  <a:pt x="227648" y="304800"/>
                  <a:pt x="133350" y="304800"/>
                  <a:pt x="39053" y="304800"/>
                </a:cubicBezTo>
                <a:cubicBezTo>
                  <a:pt x="32385" y="275273"/>
                  <a:pt x="33338" y="273368"/>
                  <a:pt x="61913" y="273368"/>
                </a:cubicBezTo>
                <a:close/>
                <a:moveTo>
                  <a:pt x="322898" y="332423"/>
                </a:moveTo>
                <a:cubicBezTo>
                  <a:pt x="322898" y="341948"/>
                  <a:pt x="322898" y="351473"/>
                  <a:pt x="322898" y="362903"/>
                </a:cubicBezTo>
                <a:cubicBezTo>
                  <a:pt x="315278" y="362903"/>
                  <a:pt x="307658" y="363855"/>
                  <a:pt x="300038" y="363855"/>
                </a:cubicBezTo>
                <a:cubicBezTo>
                  <a:pt x="220028" y="363855"/>
                  <a:pt x="140018" y="363855"/>
                  <a:pt x="60008" y="363855"/>
                </a:cubicBezTo>
                <a:cubicBezTo>
                  <a:pt x="33338" y="363855"/>
                  <a:pt x="33338" y="363855"/>
                  <a:pt x="36195" y="332423"/>
                </a:cubicBezTo>
                <a:cubicBezTo>
                  <a:pt x="133350" y="332423"/>
                  <a:pt x="227648" y="332423"/>
                  <a:pt x="322898" y="332423"/>
                </a:cubicBezTo>
                <a:close/>
                <a:moveTo>
                  <a:pt x="60960" y="387668"/>
                </a:moveTo>
                <a:cubicBezTo>
                  <a:pt x="140970" y="387668"/>
                  <a:pt x="220980" y="387668"/>
                  <a:pt x="300990" y="387668"/>
                </a:cubicBezTo>
                <a:cubicBezTo>
                  <a:pt x="307658" y="387668"/>
                  <a:pt x="314325" y="388620"/>
                  <a:pt x="323850" y="388620"/>
                </a:cubicBezTo>
                <a:cubicBezTo>
                  <a:pt x="323850" y="400050"/>
                  <a:pt x="323850" y="408623"/>
                  <a:pt x="323850" y="419100"/>
                </a:cubicBezTo>
                <a:cubicBezTo>
                  <a:pt x="227648" y="419100"/>
                  <a:pt x="133350" y="419100"/>
                  <a:pt x="39053" y="419100"/>
                </a:cubicBezTo>
                <a:cubicBezTo>
                  <a:pt x="32385" y="389573"/>
                  <a:pt x="33338" y="387668"/>
                  <a:pt x="60960" y="387668"/>
                </a:cubicBezTo>
                <a:close/>
                <a:moveTo>
                  <a:pt x="60960" y="844868"/>
                </a:moveTo>
                <a:cubicBezTo>
                  <a:pt x="140970" y="844868"/>
                  <a:pt x="220980" y="844868"/>
                  <a:pt x="300990" y="844868"/>
                </a:cubicBezTo>
                <a:cubicBezTo>
                  <a:pt x="308610" y="844868"/>
                  <a:pt x="316230" y="845820"/>
                  <a:pt x="324803" y="845820"/>
                </a:cubicBezTo>
                <a:cubicBezTo>
                  <a:pt x="324803" y="856298"/>
                  <a:pt x="324803" y="864870"/>
                  <a:pt x="324803" y="875348"/>
                </a:cubicBezTo>
                <a:cubicBezTo>
                  <a:pt x="229553" y="875348"/>
                  <a:pt x="135255" y="875348"/>
                  <a:pt x="40005" y="875348"/>
                </a:cubicBezTo>
                <a:cubicBezTo>
                  <a:pt x="31433" y="848678"/>
                  <a:pt x="33338" y="844868"/>
                  <a:pt x="60960" y="844868"/>
                </a:cubicBezTo>
                <a:close/>
                <a:moveTo>
                  <a:pt x="37148" y="1019175"/>
                </a:moveTo>
                <a:cubicBezTo>
                  <a:pt x="131445" y="1019175"/>
                  <a:pt x="226695" y="1019175"/>
                  <a:pt x="323850" y="1019175"/>
                </a:cubicBezTo>
                <a:cubicBezTo>
                  <a:pt x="323850" y="1028700"/>
                  <a:pt x="323850" y="1037273"/>
                  <a:pt x="323850" y="1049655"/>
                </a:cubicBezTo>
                <a:cubicBezTo>
                  <a:pt x="287655" y="1049655"/>
                  <a:pt x="253365" y="1049655"/>
                  <a:pt x="219075" y="1049655"/>
                </a:cubicBezTo>
                <a:cubicBezTo>
                  <a:pt x="166688" y="1049655"/>
                  <a:pt x="114300" y="1048703"/>
                  <a:pt x="61913" y="1049655"/>
                </a:cubicBezTo>
                <a:cubicBezTo>
                  <a:pt x="38100" y="1051560"/>
                  <a:pt x="31433" y="1042988"/>
                  <a:pt x="37148" y="10191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="" xmlns:a16="http://schemas.microsoft.com/office/drawing/2014/main" id="{98804212-77B1-450E-B1C3-3A7C12783091}"/>
              </a:ext>
            </a:extLst>
          </p:cNvPr>
          <p:cNvSpPr/>
          <p:nvPr/>
        </p:nvSpPr>
        <p:spPr>
          <a:xfrm>
            <a:off x="7999446" y="5156343"/>
            <a:ext cx="338721" cy="945267"/>
          </a:xfrm>
          <a:custGeom>
            <a:avLst/>
            <a:gdLst>
              <a:gd name="connsiteX0" fmla="*/ 417195 w 409575"/>
              <a:gd name="connsiteY0" fmla="*/ 1149668 h 1143000"/>
              <a:gd name="connsiteX1" fmla="*/ 417195 w 409575"/>
              <a:gd name="connsiteY1" fmla="*/ 0 h 1143000"/>
              <a:gd name="connsiteX2" fmla="*/ 0 w 409575"/>
              <a:gd name="connsiteY2" fmla="*/ 0 h 1143000"/>
              <a:gd name="connsiteX3" fmla="*/ 0 w 409575"/>
              <a:gd name="connsiteY3" fmla="*/ 1149668 h 1143000"/>
              <a:gd name="connsiteX4" fmla="*/ 417195 w 409575"/>
              <a:gd name="connsiteY4" fmla="*/ 1149668 h 1143000"/>
              <a:gd name="connsiteX5" fmla="*/ 342900 w 409575"/>
              <a:gd name="connsiteY5" fmla="*/ 1091565 h 1143000"/>
              <a:gd name="connsiteX6" fmla="*/ 342900 w 409575"/>
              <a:gd name="connsiteY6" fmla="*/ 921068 h 1143000"/>
              <a:gd name="connsiteX7" fmla="*/ 383858 w 409575"/>
              <a:gd name="connsiteY7" fmla="*/ 951548 h 1143000"/>
              <a:gd name="connsiteX8" fmla="*/ 383858 w 409575"/>
              <a:gd name="connsiteY8" fmla="*/ 1061085 h 1143000"/>
              <a:gd name="connsiteX9" fmla="*/ 342900 w 409575"/>
              <a:gd name="connsiteY9" fmla="*/ 1091565 h 1143000"/>
              <a:gd name="connsiteX10" fmla="*/ 382905 w 409575"/>
              <a:gd name="connsiteY10" fmla="*/ 879158 h 1143000"/>
              <a:gd name="connsiteX11" fmla="*/ 343852 w 409575"/>
              <a:gd name="connsiteY11" fmla="*/ 894398 h 1143000"/>
              <a:gd name="connsiteX12" fmla="*/ 343852 w 409575"/>
              <a:gd name="connsiteY12" fmla="*/ 727710 h 1143000"/>
              <a:gd name="connsiteX13" fmla="*/ 367665 w 409575"/>
              <a:gd name="connsiteY13" fmla="*/ 728663 h 1143000"/>
              <a:gd name="connsiteX14" fmla="*/ 382905 w 409575"/>
              <a:gd name="connsiteY14" fmla="*/ 741998 h 1143000"/>
              <a:gd name="connsiteX15" fmla="*/ 382905 w 409575"/>
              <a:gd name="connsiteY15" fmla="*/ 879158 h 1143000"/>
              <a:gd name="connsiteX16" fmla="*/ 342900 w 409575"/>
              <a:gd name="connsiteY16" fmla="*/ 139065 h 1143000"/>
              <a:gd name="connsiteX17" fmla="*/ 382905 w 409575"/>
              <a:gd name="connsiteY17" fmla="*/ 139065 h 1143000"/>
              <a:gd name="connsiteX18" fmla="*/ 382905 w 409575"/>
              <a:gd name="connsiteY18" fmla="*/ 225743 h 1143000"/>
              <a:gd name="connsiteX19" fmla="*/ 382905 w 409575"/>
              <a:gd name="connsiteY19" fmla="*/ 268605 h 1143000"/>
              <a:gd name="connsiteX20" fmla="*/ 342900 w 409575"/>
              <a:gd name="connsiteY20" fmla="*/ 301943 h 1143000"/>
              <a:gd name="connsiteX21" fmla="*/ 342900 w 409575"/>
              <a:gd name="connsiteY21" fmla="*/ 139065 h 1143000"/>
              <a:gd name="connsiteX22" fmla="*/ 382905 w 409575"/>
              <a:gd name="connsiteY22" fmla="*/ 470535 h 1143000"/>
              <a:gd name="connsiteX23" fmla="*/ 342900 w 409575"/>
              <a:gd name="connsiteY23" fmla="*/ 501015 h 1143000"/>
              <a:gd name="connsiteX24" fmla="*/ 342900 w 409575"/>
              <a:gd name="connsiteY24" fmla="*/ 340043 h 1143000"/>
              <a:gd name="connsiteX25" fmla="*/ 382905 w 409575"/>
              <a:gd name="connsiteY25" fmla="*/ 370522 h 1143000"/>
              <a:gd name="connsiteX26" fmla="*/ 382905 w 409575"/>
              <a:gd name="connsiteY26" fmla="*/ 470535 h 1143000"/>
              <a:gd name="connsiteX27" fmla="*/ 342900 w 409575"/>
              <a:gd name="connsiteY27" fmla="*/ 531495 h 1143000"/>
              <a:gd name="connsiteX28" fmla="*/ 383858 w 409575"/>
              <a:gd name="connsiteY28" fmla="*/ 559118 h 1143000"/>
              <a:gd name="connsiteX29" fmla="*/ 383858 w 409575"/>
              <a:gd name="connsiteY29" fmla="*/ 690563 h 1143000"/>
              <a:gd name="connsiteX30" fmla="*/ 342900 w 409575"/>
              <a:gd name="connsiteY30" fmla="*/ 690563 h 1143000"/>
              <a:gd name="connsiteX31" fmla="*/ 342900 w 409575"/>
              <a:gd name="connsiteY31" fmla="*/ 531495 h 1143000"/>
              <a:gd name="connsiteX32" fmla="*/ 263842 w 409575"/>
              <a:gd name="connsiteY32" fmla="*/ 139065 h 1143000"/>
              <a:gd name="connsiteX33" fmla="*/ 305752 w 409575"/>
              <a:gd name="connsiteY33" fmla="*/ 139065 h 1143000"/>
              <a:gd name="connsiteX34" fmla="*/ 305752 w 409575"/>
              <a:gd name="connsiteY34" fmla="*/ 250508 h 1143000"/>
              <a:gd name="connsiteX35" fmla="*/ 305752 w 409575"/>
              <a:gd name="connsiteY35" fmla="*/ 278130 h 1143000"/>
              <a:gd name="connsiteX36" fmla="*/ 277177 w 409575"/>
              <a:gd name="connsiteY36" fmla="*/ 302895 h 1143000"/>
              <a:gd name="connsiteX37" fmla="*/ 264795 w 409575"/>
              <a:gd name="connsiteY37" fmla="*/ 289560 h 1143000"/>
              <a:gd name="connsiteX38" fmla="*/ 263842 w 409575"/>
              <a:gd name="connsiteY38" fmla="*/ 139065 h 1143000"/>
              <a:gd name="connsiteX39" fmla="*/ 284798 w 409575"/>
              <a:gd name="connsiteY39" fmla="*/ 526733 h 1143000"/>
              <a:gd name="connsiteX40" fmla="*/ 306705 w 409575"/>
              <a:gd name="connsiteY40" fmla="*/ 549593 h 1143000"/>
              <a:gd name="connsiteX41" fmla="*/ 306705 w 409575"/>
              <a:gd name="connsiteY41" fmla="*/ 691515 h 1143000"/>
              <a:gd name="connsiteX42" fmla="*/ 264795 w 409575"/>
              <a:gd name="connsiteY42" fmla="*/ 691515 h 1143000"/>
              <a:gd name="connsiteX43" fmla="*/ 264795 w 409575"/>
              <a:gd name="connsiteY43" fmla="*/ 602933 h 1143000"/>
              <a:gd name="connsiteX44" fmla="*/ 264795 w 409575"/>
              <a:gd name="connsiteY44" fmla="*/ 550545 h 1143000"/>
              <a:gd name="connsiteX45" fmla="*/ 284798 w 409575"/>
              <a:gd name="connsiteY45" fmla="*/ 526733 h 1143000"/>
              <a:gd name="connsiteX46" fmla="*/ 230505 w 409575"/>
              <a:gd name="connsiteY46" fmla="*/ 1012508 h 1143000"/>
              <a:gd name="connsiteX47" fmla="*/ 230505 w 409575"/>
              <a:gd name="connsiteY47" fmla="*/ 1079183 h 1143000"/>
              <a:gd name="connsiteX48" fmla="*/ 210502 w 409575"/>
              <a:gd name="connsiteY48" fmla="*/ 1093470 h 1143000"/>
              <a:gd name="connsiteX49" fmla="*/ 187642 w 409575"/>
              <a:gd name="connsiteY49" fmla="*/ 1079183 h 1143000"/>
              <a:gd name="connsiteX50" fmla="*/ 187642 w 409575"/>
              <a:gd name="connsiteY50" fmla="*/ 919163 h 1143000"/>
              <a:gd name="connsiteX51" fmla="*/ 230505 w 409575"/>
              <a:gd name="connsiteY51" fmla="*/ 919163 h 1143000"/>
              <a:gd name="connsiteX52" fmla="*/ 230505 w 409575"/>
              <a:gd name="connsiteY52" fmla="*/ 1012508 h 1143000"/>
              <a:gd name="connsiteX53" fmla="*/ 187642 w 409575"/>
              <a:gd name="connsiteY53" fmla="*/ 351472 h 1143000"/>
              <a:gd name="connsiteX54" fmla="*/ 200977 w 409575"/>
              <a:gd name="connsiteY54" fmla="*/ 338138 h 1143000"/>
              <a:gd name="connsiteX55" fmla="*/ 229552 w 409575"/>
              <a:gd name="connsiteY55" fmla="*/ 337185 h 1143000"/>
              <a:gd name="connsiteX56" fmla="*/ 229552 w 409575"/>
              <a:gd name="connsiteY56" fmla="*/ 490538 h 1143000"/>
              <a:gd name="connsiteX57" fmla="*/ 208598 w 409575"/>
              <a:gd name="connsiteY57" fmla="*/ 502920 h 1143000"/>
              <a:gd name="connsiteX58" fmla="*/ 187642 w 409575"/>
              <a:gd name="connsiteY58" fmla="*/ 490538 h 1143000"/>
              <a:gd name="connsiteX59" fmla="*/ 187642 w 409575"/>
              <a:gd name="connsiteY59" fmla="*/ 351472 h 1143000"/>
              <a:gd name="connsiteX60" fmla="*/ 187642 w 409575"/>
              <a:gd name="connsiteY60" fmla="*/ 743903 h 1143000"/>
              <a:gd name="connsiteX61" fmla="*/ 227648 w 409575"/>
              <a:gd name="connsiteY61" fmla="*/ 727710 h 1143000"/>
              <a:gd name="connsiteX62" fmla="*/ 227648 w 409575"/>
              <a:gd name="connsiteY62" fmla="*/ 893445 h 1143000"/>
              <a:gd name="connsiteX63" fmla="*/ 202883 w 409575"/>
              <a:gd name="connsiteY63" fmla="*/ 893445 h 1143000"/>
              <a:gd name="connsiteX64" fmla="*/ 186690 w 409575"/>
              <a:gd name="connsiteY64" fmla="*/ 878205 h 1143000"/>
              <a:gd name="connsiteX65" fmla="*/ 187642 w 409575"/>
              <a:gd name="connsiteY65" fmla="*/ 743903 h 1143000"/>
              <a:gd name="connsiteX66" fmla="*/ 114300 w 409575"/>
              <a:gd name="connsiteY66" fmla="*/ 139065 h 1143000"/>
              <a:gd name="connsiteX67" fmla="*/ 154305 w 409575"/>
              <a:gd name="connsiteY67" fmla="*/ 139065 h 1143000"/>
              <a:gd name="connsiteX68" fmla="*/ 154305 w 409575"/>
              <a:gd name="connsiteY68" fmla="*/ 230505 h 1143000"/>
              <a:gd name="connsiteX69" fmla="*/ 154305 w 409575"/>
              <a:gd name="connsiteY69" fmla="*/ 269558 h 1143000"/>
              <a:gd name="connsiteX70" fmla="*/ 114300 w 409575"/>
              <a:gd name="connsiteY70" fmla="*/ 301943 h 1143000"/>
              <a:gd name="connsiteX71" fmla="*/ 114300 w 409575"/>
              <a:gd name="connsiteY71" fmla="*/ 139065 h 1143000"/>
              <a:gd name="connsiteX72" fmla="*/ 114300 w 409575"/>
              <a:gd name="connsiteY72" fmla="*/ 339090 h 1143000"/>
              <a:gd name="connsiteX73" fmla="*/ 130492 w 409575"/>
              <a:gd name="connsiteY73" fmla="*/ 337185 h 1143000"/>
              <a:gd name="connsiteX74" fmla="*/ 155258 w 409575"/>
              <a:gd name="connsiteY74" fmla="*/ 360997 h 1143000"/>
              <a:gd name="connsiteX75" fmla="*/ 155258 w 409575"/>
              <a:gd name="connsiteY75" fmla="*/ 472440 h 1143000"/>
              <a:gd name="connsiteX76" fmla="*/ 115252 w 409575"/>
              <a:gd name="connsiteY76" fmla="*/ 501015 h 1143000"/>
              <a:gd name="connsiteX77" fmla="*/ 114300 w 409575"/>
              <a:gd name="connsiteY77" fmla="*/ 339090 h 1143000"/>
              <a:gd name="connsiteX78" fmla="*/ 154305 w 409575"/>
              <a:gd name="connsiteY78" fmla="*/ 691515 h 1143000"/>
              <a:gd name="connsiteX79" fmla="*/ 114300 w 409575"/>
              <a:gd name="connsiteY79" fmla="*/ 691515 h 1143000"/>
              <a:gd name="connsiteX80" fmla="*/ 114300 w 409575"/>
              <a:gd name="connsiteY80" fmla="*/ 530543 h 1143000"/>
              <a:gd name="connsiteX81" fmla="*/ 154305 w 409575"/>
              <a:gd name="connsiteY81" fmla="*/ 559118 h 1143000"/>
              <a:gd name="connsiteX82" fmla="*/ 154305 w 409575"/>
              <a:gd name="connsiteY82" fmla="*/ 691515 h 1143000"/>
              <a:gd name="connsiteX83" fmla="*/ 114300 w 409575"/>
              <a:gd name="connsiteY83" fmla="*/ 727710 h 1143000"/>
              <a:gd name="connsiteX84" fmla="*/ 139065 w 409575"/>
              <a:gd name="connsiteY84" fmla="*/ 728663 h 1143000"/>
              <a:gd name="connsiteX85" fmla="*/ 154305 w 409575"/>
              <a:gd name="connsiteY85" fmla="*/ 741998 h 1143000"/>
              <a:gd name="connsiteX86" fmla="*/ 154305 w 409575"/>
              <a:gd name="connsiteY86" fmla="*/ 879158 h 1143000"/>
              <a:gd name="connsiteX87" fmla="*/ 114300 w 409575"/>
              <a:gd name="connsiteY87" fmla="*/ 894398 h 1143000"/>
              <a:gd name="connsiteX88" fmla="*/ 114300 w 409575"/>
              <a:gd name="connsiteY88" fmla="*/ 72771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09575" h="1143000">
                <a:moveTo>
                  <a:pt x="417195" y="1149668"/>
                </a:moveTo>
                <a:cubicBezTo>
                  <a:pt x="417195" y="764858"/>
                  <a:pt x="417195" y="381953"/>
                  <a:pt x="417195" y="0"/>
                </a:cubicBezTo>
                <a:cubicBezTo>
                  <a:pt x="276225" y="0"/>
                  <a:pt x="139065" y="0"/>
                  <a:pt x="0" y="0"/>
                </a:cubicBezTo>
                <a:cubicBezTo>
                  <a:pt x="0" y="384810"/>
                  <a:pt x="0" y="766763"/>
                  <a:pt x="0" y="1149668"/>
                </a:cubicBezTo>
                <a:lnTo>
                  <a:pt x="417195" y="1149668"/>
                </a:lnTo>
                <a:close/>
                <a:moveTo>
                  <a:pt x="342900" y="1091565"/>
                </a:moveTo>
                <a:cubicBezTo>
                  <a:pt x="342900" y="1034415"/>
                  <a:pt x="342900" y="977265"/>
                  <a:pt x="342900" y="921068"/>
                </a:cubicBezTo>
                <a:cubicBezTo>
                  <a:pt x="382905" y="914400"/>
                  <a:pt x="383858" y="914400"/>
                  <a:pt x="383858" y="951548"/>
                </a:cubicBezTo>
                <a:cubicBezTo>
                  <a:pt x="383858" y="987743"/>
                  <a:pt x="383858" y="1023938"/>
                  <a:pt x="383858" y="1061085"/>
                </a:cubicBezTo>
                <a:cubicBezTo>
                  <a:pt x="382905" y="1096328"/>
                  <a:pt x="382905" y="1097280"/>
                  <a:pt x="342900" y="1091565"/>
                </a:cubicBezTo>
                <a:close/>
                <a:moveTo>
                  <a:pt x="382905" y="879158"/>
                </a:moveTo>
                <a:cubicBezTo>
                  <a:pt x="381000" y="906780"/>
                  <a:pt x="358140" y="887730"/>
                  <a:pt x="343852" y="894398"/>
                </a:cubicBezTo>
                <a:cubicBezTo>
                  <a:pt x="343852" y="838200"/>
                  <a:pt x="343852" y="784860"/>
                  <a:pt x="343852" y="727710"/>
                </a:cubicBezTo>
                <a:cubicBezTo>
                  <a:pt x="353377" y="727710"/>
                  <a:pt x="360998" y="725805"/>
                  <a:pt x="367665" y="728663"/>
                </a:cubicBezTo>
                <a:cubicBezTo>
                  <a:pt x="373380" y="730568"/>
                  <a:pt x="382905" y="737235"/>
                  <a:pt x="382905" y="741998"/>
                </a:cubicBezTo>
                <a:cubicBezTo>
                  <a:pt x="383858" y="787718"/>
                  <a:pt x="384810" y="833438"/>
                  <a:pt x="382905" y="879158"/>
                </a:cubicBezTo>
                <a:close/>
                <a:moveTo>
                  <a:pt x="342900" y="139065"/>
                </a:moveTo>
                <a:cubicBezTo>
                  <a:pt x="356235" y="139065"/>
                  <a:pt x="367665" y="139065"/>
                  <a:pt x="382905" y="139065"/>
                </a:cubicBezTo>
                <a:cubicBezTo>
                  <a:pt x="382905" y="168593"/>
                  <a:pt x="382905" y="197168"/>
                  <a:pt x="382905" y="225743"/>
                </a:cubicBezTo>
                <a:cubicBezTo>
                  <a:pt x="382905" y="240030"/>
                  <a:pt x="382905" y="254318"/>
                  <a:pt x="382905" y="268605"/>
                </a:cubicBezTo>
                <a:cubicBezTo>
                  <a:pt x="382905" y="305753"/>
                  <a:pt x="382905" y="305753"/>
                  <a:pt x="342900" y="301943"/>
                </a:cubicBezTo>
                <a:cubicBezTo>
                  <a:pt x="342900" y="246698"/>
                  <a:pt x="342900" y="193358"/>
                  <a:pt x="342900" y="139065"/>
                </a:cubicBezTo>
                <a:close/>
                <a:moveTo>
                  <a:pt x="382905" y="470535"/>
                </a:moveTo>
                <a:cubicBezTo>
                  <a:pt x="382905" y="506730"/>
                  <a:pt x="382905" y="506730"/>
                  <a:pt x="342900" y="501015"/>
                </a:cubicBezTo>
                <a:cubicBezTo>
                  <a:pt x="342900" y="447675"/>
                  <a:pt x="342900" y="393383"/>
                  <a:pt x="342900" y="340043"/>
                </a:cubicBezTo>
                <a:cubicBezTo>
                  <a:pt x="382905" y="333375"/>
                  <a:pt x="382905" y="333375"/>
                  <a:pt x="382905" y="370522"/>
                </a:cubicBezTo>
                <a:cubicBezTo>
                  <a:pt x="382905" y="403860"/>
                  <a:pt x="382905" y="437197"/>
                  <a:pt x="382905" y="470535"/>
                </a:cubicBezTo>
                <a:close/>
                <a:moveTo>
                  <a:pt x="342900" y="531495"/>
                </a:moveTo>
                <a:cubicBezTo>
                  <a:pt x="378142" y="521018"/>
                  <a:pt x="383858" y="523875"/>
                  <a:pt x="383858" y="559118"/>
                </a:cubicBezTo>
                <a:cubicBezTo>
                  <a:pt x="383858" y="601980"/>
                  <a:pt x="383858" y="645795"/>
                  <a:pt x="383858" y="690563"/>
                </a:cubicBezTo>
                <a:cubicBezTo>
                  <a:pt x="368617" y="690563"/>
                  <a:pt x="356235" y="690563"/>
                  <a:pt x="342900" y="690563"/>
                </a:cubicBezTo>
                <a:cubicBezTo>
                  <a:pt x="342900" y="637223"/>
                  <a:pt x="342900" y="584835"/>
                  <a:pt x="342900" y="531495"/>
                </a:cubicBezTo>
                <a:close/>
                <a:moveTo>
                  <a:pt x="263842" y="139065"/>
                </a:moveTo>
                <a:cubicBezTo>
                  <a:pt x="279083" y="139065"/>
                  <a:pt x="290512" y="139065"/>
                  <a:pt x="305752" y="139065"/>
                </a:cubicBezTo>
                <a:cubicBezTo>
                  <a:pt x="305752" y="177165"/>
                  <a:pt x="305752" y="214313"/>
                  <a:pt x="305752" y="250508"/>
                </a:cubicBezTo>
                <a:cubicBezTo>
                  <a:pt x="305752" y="260033"/>
                  <a:pt x="305752" y="268605"/>
                  <a:pt x="305752" y="278130"/>
                </a:cubicBezTo>
                <a:cubicBezTo>
                  <a:pt x="305752" y="303847"/>
                  <a:pt x="301942" y="307658"/>
                  <a:pt x="277177" y="302895"/>
                </a:cubicBezTo>
                <a:cubicBezTo>
                  <a:pt x="272415" y="301943"/>
                  <a:pt x="264795" y="294323"/>
                  <a:pt x="264795" y="289560"/>
                </a:cubicBezTo>
                <a:cubicBezTo>
                  <a:pt x="263842" y="240030"/>
                  <a:pt x="263842" y="190500"/>
                  <a:pt x="263842" y="139065"/>
                </a:cubicBezTo>
                <a:close/>
                <a:moveTo>
                  <a:pt x="284798" y="526733"/>
                </a:moveTo>
                <a:cubicBezTo>
                  <a:pt x="301942" y="526733"/>
                  <a:pt x="306705" y="533400"/>
                  <a:pt x="306705" y="549593"/>
                </a:cubicBezTo>
                <a:cubicBezTo>
                  <a:pt x="305752" y="596265"/>
                  <a:pt x="306705" y="641985"/>
                  <a:pt x="306705" y="691515"/>
                </a:cubicBezTo>
                <a:cubicBezTo>
                  <a:pt x="291465" y="691515"/>
                  <a:pt x="280035" y="691515"/>
                  <a:pt x="264795" y="691515"/>
                </a:cubicBezTo>
                <a:cubicBezTo>
                  <a:pt x="264795" y="661035"/>
                  <a:pt x="264795" y="631508"/>
                  <a:pt x="264795" y="602933"/>
                </a:cubicBezTo>
                <a:cubicBezTo>
                  <a:pt x="264795" y="585788"/>
                  <a:pt x="265748" y="567690"/>
                  <a:pt x="264795" y="550545"/>
                </a:cubicBezTo>
                <a:cubicBezTo>
                  <a:pt x="262890" y="534353"/>
                  <a:pt x="267652" y="526733"/>
                  <a:pt x="284798" y="526733"/>
                </a:cubicBezTo>
                <a:close/>
                <a:moveTo>
                  <a:pt x="230505" y="1012508"/>
                </a:moveTo>
                <a:cubicBezTo>
                  <a:pt x="230505" y="1034415"/>
                  <a:pt x="230505" y="1056323"/>
                  <a:pt x="230505" y="1079183"/>
                </a:cubicBezTo>
                <a:cubicBezTo>
                  <a:pt x="230505" y="1094423"/>
                  <a:pt x="220980" y="1094423"/>
                  <a:pt x="210502" y="1093470"/>
                </a:cubicBezTo>
                <a:cubicBezTo>
                  <a:pt x="200025" y="1093470"/>
                  <a:pt x="187642" y="1096328"/>
                  <a:pt x="187642" y="1079183"/>
                </a:cubicBezTo>
                <a:cubicBezTo>
                  <a:pt x="187642" y="1026795"/>
                  <a:pt x="187642" y="974408"/>
                  <a:pt x="187642" y="919163"/>
                </a:cubicBezTo>
                <a:cubicBezTo>
                  <a:pt x="202883" y="919163"/>
                  <a:pt x="215265" y="919163"/>
                  <a:pt x="230505" y="919163"/>
                </a:cubicBezTo>
                <a:cubicBezTo>
                  <a:pt x="230505" y="951548"/>
                  <a:pt x="230505" y="982027"/>
                  <a:pt x="230505" y="1012508"/>
                </a:cubicBezTo>
                <a:close/>
                <a:moveTo>
                  <a:pt x="187642" y="351472"/>
                </a:moveTo>
                <a:cubicBezTo>
                  <a:pt x="187642" y="346710"/>
                  <a:pt x="195262" y="340043"/>
                  <a:pt x="200977" y="338138"/>
                </a:cubicBezTo>
                <a:cubicBezTo>
                  <a:pt x="208598" y="336233"/>
                  <a:pt x="217170" y="337185"/>
                  <a:pt x="229552" y="337185"/>
                </a:cubicBezTo>
                <a:cubicBezTo>
                  <a:pt x="229552" y="390525"/>
                  <a:pt x="229552" y="440055"/>
                  <a:pt x="229552" y="490538"/>
                </a:cubicBezTo>
                <a:cubicBezTo>
                  <a:pt x="229552" y="506730"/>
                  <a:pt x="217170" y="504825"/>
                  <a:pt x="208598" y="502920"/>
                </a:cubicBezTo>
                <a:cubicBezTo>
                  <a:pt x="200977" y="501015"/>
                  <a:pt x="187642" y="495300"/>
                  <a:pt x="187642" y="490538"/>
                </a:cubicBezTo>
                <a:cubicBezTo>
                  <a:pt x="186690" y="443865"/>
                  <a:pt x="186690" y="398145"/>
                  <a:pt x="187642" y="351472"/>
                </a:cubicBezTo>
                <a:close/>
                <a:moveTo>
                  <a:pt x="187642" y="743903"/>
                </a:moveTo>
                <a:cubicBezTo>
                  <a:pt x="188595" y="715328"/>
                  <a:pt x="212408" y="733425"/>
                  <a:pt x="227648" y="727710"/>
                </a:cubicBezTo>
                <a:cubicBezTo>
                  <a:pt x="227648" y="783908"/>
                  <a:pt x="227648" y="837248"/>
                  <a:pt x="227648" y="893445"/>
                </a:cubicBezTo>
                <a:cubicBezTo>
                  <a:pt x="218123" y="893445"/>
                  <a:pt x="210502" y="893445"/>
                  <a:pt x="202883" y="893445"/>
                </a:cubicBezTo>
                <a:cubicBezTo>
                  <a:pt x="191452" y="894398"/>
                  <a:pt x="186690" y="889635"/>
                  <a:pt x="186690" y="878205"/>
                </a:cubicBezTo>
                <a:cubicBezTo>
                  <a:pt x="187642" y="833438"/>
                  <a:pt x="185737" y="787718"/>
                  <a:pt x="187642" y="743903"/>
                </a:cubicBezTo>
                <a:close/>
                <a:moveTo>
                  <a:pt x="114300" y="139065"/>
                </a:moveTo>
                <a:cubicBezTo>
                  <a:pt x="127635" y="139065"/>
                  <a:pt x="139065" y="139065"/>
                  <a:pt x="154305" y="139065"/>
                </a:cubicBezTo>
                <a:cubicBezTo>
                  <a:pt x="154305" y="170498"/>
                  <a:pt x="154305" y="200025"/>
                  <a:pt x="154305" y="230505"/>
                </a:cubicBezTo>
                <a:cubicBezTo>
                  <a:pt x="154305" y="243840"/>
                  <a:pt x="154305" y="256223"/>
                  <a:pt x="154305" y="269558"/>
                </a:cubicBezTo>
                <a:cubicBezTo>
                  <a:pt x="154305" y="306705"/>
                  <a:pt x="154305" y="306705"/>
                  <a:pt x="114300" y="301943"/>
                </a:cubicBezTo>
                <a:cubicBezTo>
                  <a:pt x="114300" y="248603"/>
                  <a:pt x="114300" y="195263"/>
                  <a:pt x="114300" y="139065"/>
                </a:cubicBezTo>
                <a:close/>
                <a:moveTo>
                  <a:pt x="114300" y="339090"/>
                </a:moveTo>
                <a:cubicBezTo>
                  <a:pt x="120015" y="338138"/>
                  <a:pt x="124777" y="338138"/>
                  <a:pt x="130492" y="337185"/>
                </a:cubicBezTo>
                <a:cubicBezTo>
                  <a:pt x="148590" y="334328"/>
                  <a:pt x="156210" y="340995"/>
                  <a:pt x="155258" y="360997"/>
                </a:cubicBezTo>
                <a:cubicBezTo>
                  <a:pt x="154305" y="398145"/>
                  <a:pt x="155258" y="435293"/>
                  <a:pt x="155258" y="472440"/>
                </a:cubicBezTo>
                <a:cubicBezTo>
                  <a:pt x="155258" y="506730"/>
                  <a:pt x="152400" y="508635"/>
                  <a:pt x="115252" y="501015"/>
                </a:cubicBezTo>
                <a:cubicBezTo>
                  <a:pt x="114300" y="447675"/>
                  <a:pt x="114300" y="394335"/>
                  <a:pt x="114300" y="339090"/>
                </a:cubicBezTo>
                <a:close/>
                <a:moveTo>
                  <a:pt x="154305" y="691515"/>
                </a:moveTo>
                <a:cubicBezTo>
                  <a:pt x="139065" y="691515"/>
                  <a:pt x="127635" y="691515"/>
                  <a:pt x="114300" y="691515"/>
                </a:cubicBezTo>
                <a:cubicBezTo>
                  <a:pt x="114300" y="637223"/>
                  <a:pt x="114300" y="583883"/>
                  <a:pt x="114300" y="530543"/>
                </a:cubicBezTo>
                <a:cubicBezTo>
                  <a:pt x="150495" y="521018"/>
                  <a:pt x="154305" y="523875"/>
                  <a:pt x="154305" y="559118"/>
                </a:cubicBezTo>
                <a:cubicBezTo>
                  <a:pt x="154305" y="603885"/>
                  <a:pt x="154305" y="646748"/>
                  <a:pt x="154305" y="691515"/>
                </a:cubicBezTo>
                <a:close/>
                <a:moveTo>
                  <a:pt x="114300" y="727710"/>
                </a:moveTo>
                <a:cubicBezTo>
                  <a:pt x="123825" y="727710"/>
                  <a:pt x="132398" y="725805"/>
                  <a:pt x="139065" y="728663"/>
                </a:cubicBezTo>
                <a:cubicBezTo>
                  <a:pt x="144780" y="730568"/>
                  <a:pt x="154305" y="737235"/>
                  <a:pt x="154305" y="741998"/>
                </a:cubicBezTo>
                <a:cubicBezTo>
                  <a:pt x="155258" y="787718"/>
                  <a:pt x="157162" y="833438"/>
                  <a:pt x="154305" y="879158"/>
                </a:cubicBezTo>
                <a:cubicBezTo>
                  <a:pt x="152400" y="906780"/>
                  <a:pt x="129540" y="887730"/>
                  <a:pt x="114300" y="894398"/>
                </a:cubicBezTo>
                <a:cubicBezTo>
                  <a:pt x="114300" y="837248"/>
                  <a:pt x="114300" y="783908"/>
                  <a:pt x="114300" y="7277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="" xmlns:a16="http://schemas.microsoft.com/office/drawing/2014/main" id="{6B4BDCC1-2140-4DB6-8372-B7C743721AA2}"/>
              </a:ext>
            </a:extLst>
          </p:cNvPr>
          <p:cNvSpPr/>
          <p:nvPr/>
        </p:nvSpPr>
        <p:spPr>
          <a:xfrm>
            <a:off x="7241942" y="5109079"/>
            <a:ext cx="385984" cy="992531"/>
          </a:xfrm>
          <a:custGeom>
            <a:avLst/>
            <a:gdLst>
              <a:gd name="connsiteX0" fmla="*/ 0 w 466725"/>
              <a:gd name="connsiteY0" fmla="*/ 1203008 h 1200150"/>
              <a:gd name="connsiteX1" fmla="*/ 468630 w 466725"/>
              <a:gd name="connsiteY1" fmla="*/ 1203008 h 1200150"/>
              <a:gd name="connsiteX2" fmla="*/ 464820 w 466725"/>
              <a:gd name="connsiteY2" fmla="*/ 1182053 h 1200150"/>
              <a:gd name="connsiteX3" fmla="*/ 464820 w 466725"/>
              <a:gd name="connsiteY3" fmla="*/ 32385 h 1200150"/>
              <a:gd name="connsiteX4" fmla="*/ 464820 w 466725"/>
              <a:gd name="connsiteY4" fmla="*/ 0 h 1200150"/>
              <a:gd name="connsiteX5" fmla="*/ 0 w 466725"/>
              <a:gd name="connsiteY5" fmla="*/ 0 h 1200150"/>
              <a:gd name="connsiteX6" fmla="*/ 0 w 466725"/>
              <a:gd name="connsiteY6" fmla="*/ 29528 h 1200150"/>
              <a:gd name="connsiteX7" fmla="*/ 0 w 466725"/>
              <a:gd name="connsiteY7" fmla="*/ 1183958 h 1200150"/>
              <a:gd name="connsiteX8" fmla="*/ 0 w 466725"/>
              <a:gd name="connsiteY8" fmla="*/ 1203008 h 1200150"/>
              <a:gd name="connsiteX9" fmla="*/ 110490 w 466725"/>
              <a:gd name="connsiteY9" fmla="*/ 892493 h 1200150"/>
              <a:gd name="connsiteX10" fmla="*/ 41910 w 466725"/>
              <a:gd name="connsiteY10" fmla="*/ 892493 h 1200150"/>
              <a:gd name="connsiteX11" fmla="*/ 41910 w 466725"/>
              <a:gd name="connsiteY11" fmla="*/ 825818 h 1200150"/>
              <a:gd name="connsiteX12" fmla="*/ 110490 w 466725"/>
              <a:gd name="connsiteY12" fmla="*/ 825818 h 1200150"/>
              <a:gd name="connsiteX13" fmla="*/ 110490 w 466725"/>
              <a:gd name="connsiteY13" fmla="*/ 892493 h 1200150"/>
              <a:gd name="connsiteX14" fmla="*/ 204788 w 466725"/>
              <a:gd name="connsiteY14" fmla="*/ 892493 h 1200150"/>
              <a:gd name="connsiteX15" fmla="*/ 146685 w 466725"/>
              <a:gd name="connsiteY15" fmla="*/ 892493 h 1200150"/>
              <a:gd name="connsiteX16" fmla="*/ 146685 w 466725"/>
              <a:gd name="connsiteY16" fmla="*/ 824865 h 1200150"/>
              <a:gd name="connsiteX17" fmla="*/ 204788 w 466725"/>
              <a:gd name="connsiteY17" fmla="*/ 824865 h 1200150"/>
              <a:gd name="connsiteX18" fmla="*/ 204788 w 466725"/>
              <a:gd name="connsiteY18" fmla="*/ 892493 h 1200150"/>
              <a:gd name="connsiteX19" fmla="*/ 206692 w 466725"/>
              <a:gd name="connsiteY19" fmla="*/ 673418 h 1200150"/>
              <a:gd name="connsiteX20" fmla="*/ 206692 w 466725"/>
              <a:gd name="connsiteY20" fmla="*/ 701040 h 1200150"/>
              <a:gd name="connsiteX21" fmla="*/ 195263 w 466725"/>
              <a:gd name="connsiteY21" fmla="*/ 702945 h 1200150"/>
              <a:gd name="connsiteX22" fmla="*/ 144780 w 466725"/>
              <a:gd name="connsiteY22" fmla="*/ 652463 h 1200150"/>
              <a:gd name="connsiteX23" fmla="*/ 164782 w 466725"/>
              <a:gd name="connsiteY23" fmla="*/ 632460 h 1200150"/>
              <a:gd name="connsiteX24" fmla="*/ 206692 w 466725"/>
              <a:gd name="connsiteY24" fmla="*/ 673418 h 1200150"/>
              <a:gd name="connsiteX25" fmla="*/ 309563 w 466725"/>
              <a:gd name="connsiteY25" fmla="*/ 892493 h 1200150"/>
              <a:gd name="connsiteX26" fmla="*/ 252413 w 466725"/>
              <a:gd name="connsiteY26" fmla="*/ 892493 h 1200150"/>
              <a:gd name="connsiteX27" fmla="*/ 252413 w 466725"/>
              <a:gd name="connsiteY27" fmla="*/ 824865 h 1200150"/>
              <a:gd name="connsiteX28" fmla="*/ 309563 w 466725"/>
              <a:gd name="connsiteY28" fmla="*/ 824865 h 1200150"/>
              <a:gd name="connsiteX29" fmla="*/ 309563 w 466725"/>
              <a:gd name="connsiteY29" fmla="*/ 892493 h 1200150"/>
              <a:gd name="connsiteX30" fmla="*/ 311467 w 466725"/>
              <a:gd name="connsiteY30" fmla="*/ 701993 h 1200150"/>
              <a:gd name="connsiteX31" fmla="*/ 250507 w 466725"/>
              <a:gd name="connsiteY31" fmla="*/ 701993 h 1200150"/>
              <a:gd name="connsiteX32" fmla="*/ 251460 w 466725"/>
              <a:gd name="connsiteY32" fmla="*/ 644843 h 1200150"/>
              <a:gd name="connsiteX33" fmla="*/ 264795 w 466725"/>
              <a:gd name="connsiteY33" fmla="*/ 633413 h 1200150"/>
              <a:gd name="connsiteX34" fmla="*/ 311467 w 466725"/>
              <a:gd name="connsiteY34" fmla="*/ 672465 h 1200150"/>
              <a:gd name="connsiteX35" fmla="*/ 311467 w 466725"/>
              <a:gd name="connsiteY35" fmla="*/ 701993 h 1200150"/>
              <a:gd name="connsiteX36" fmla="*/ 404813 w 466725"/>
              <a:gd name="connsiteY36" fmla="*/ 892493 h 1200150"/>
              <a:gd name="connsiteX37" fmla="*/ 347663 w 466725"/>
              <a:gd name="connsiteY37" fmla="*/ 892493 h 1200150"/>
              <a:gd name="connsiteX38" fmla="*/ 347663 w 466725"/>
              <a:gd name="connsiteY38" fmla="*/ 824865 h 1200150"/>
              <a:gd name="connsiteX39" fmla="*/ 404813 w 466725"/>
              <a:gd name="connsiteY39" fmla="*/ 824865 h 1200150"/>
              <a:gd name="connsiteX40" fmla="*/ 404813 w 466725"/>
              <a:gd name="connsiteY40" fmla="*/ 892493 h 1200150"/>
              <a:gd name="connsiteX41" fmla="*/ 404813 w 466725"/>
              <a:gd name="connsiteY41" fmla="*/ 797243 h 1200150"/>
              <a:gd name="connsiteX42" fmla="*/ 346710 w 466725"/>
              <a:gd name="connsiteY42" fmla="*/ 797243 h 1200150"/>
              <a:gd name="connsiteX43" fmla="*/ 345757 w 466725"/>
              <a:gd name="connsiteY43" fmla="*/ 779145 h 1200150"/>
              <a:gd name="connsiteX44" fmla="*/ 404813 w 466725"/>
              <a:gd name="connsiteY44" fmla="*/ 731520 h 1200150"/>
              <a:gd name="connsiteX45" fmla="*/ 404813 w 466725"/>
              <a:gd name="connsiteY45" fmla="*/ 797243 h 1200150"/>
              <a:gd name="connsiteX46" fmla="*/ 405765 w 466725"/>
              <a:gd name="connsiteY46" fmla="*/ 701993 h 1200150"/>
              <a:gd name="connsiteX47" fmla="*/ 345757 w 466725"/>
              <a:gd name="connsiteY47" fmla="*/ 701993 h 1200150"/>
              <a:gd name="connsiteX48" fmla="*/ 345757 w 466725"/>
              <a:gd name="connsiteY48" fmla="*/ 643890 h 1200150"/>
              <a:gd name="connsiteX49" fmla="*/ 355282 w 466725"/>
              <a:gd name="connsiteY49" fmla="*/ 634365 h 1200150"/>
              <a:gd name="connsiteX50" fmla="*/ 404813 w 466725"/>
              <a:gd name="connsiteY50" fmla="*/ 634365 h 1200150"/>
              <a:gd name="connsiteX51" fmla="*/ 405765 w 466725"/>
              <a:gd name="connsiteY51" fmla="*/ 701993 h 1200150"/>
              <a:gd name="connsiteX52" fmla="*/ 405765 w 466725"/>
              <a:gd name="connsiteY52" fmla="*/ 444818 h 1200150"/>
              <a:gd name="connsiteX53" fmla="*/ 405765 w 466725"/>
              <a:gd name="connsiteY53" fmla="*/ 513398 h 1200150"/>
              <a:gd name="connsiteX54" fmla="*/ 358140 w 466725"/>
              <a:gd name="connsiteY54" fmla="*/ 512445 h 1200150"/>
              <a:gd name="connsiteX55" fmla="*/ 345757 w 466725"/>
              <a:gd name="connsiteY55" fmla="*/ 500063 h 1200150"/>
              <a:gd name="connsiteX56" fmla="*/ 344805 w 466725"/>
              <a:gd name="connsiteY56" fmla="*/ 443865 h 1200150"/>
              <a:gd name="connsiteX57" fmla="*/ 405765 w 466725"/>
              <a:gd name="connsiteY57" fmla="*/ 444818 h 1200150"/>
              <a:gd name="connsiteX58" fmla="*/ 404813 w 466725"/>
              <a:gd name="connsiteY58" fmla="*/ 321945 h 1200150"/>
              <a:gd name="connsiteX59" fmla="*/ 346710 w 466725"/>
              <a:gd name="connsiteY59" fmla="*/ 321945 h 1200150"/>
              <a:gd name="connsiteX60" fmla="*/ 346710 w 466725"/>
              <a:gd name="connsiteY60" fmla="*/ 254318 h 1200150"/>
              <a:gd name="connsiteX61" fmla="*/ 404813 w 466725"/>
              <a:gd name="connsiteY61" fmla="*/ 254318 h 1200150"/>
              <a:gd name="connsiteX62" fmla="*/ 404813 w 466725"/>
              <a:gd name="connsiteY62" fmla="*/ 321945 h 1200150"/>
              <a:gd name="connsiteX63" fmla="*/ 404813 w 466725"/>
              <a:gd name="connsiteY63" fmla="*/ 159068 h 1200150"/>
              <a:gd name="connsiteX64" fmla="*/ 404813 w 466725"/>
              <a:gd name="connsiteY64" fmla="*/ 224790 h 1200150"/>
              <a:gd name="connsiteX65" fmla="*/ 346710 w 466725"/>
              <a:gd name="connsiteY65" fmla="*/ 224790 h 1200150"/>
              <a:gd name="connsiteX66" fmla="*/ 345757 w 466725"/>
              <a:gd name="connsiteY66" fmla="*/ 207645 h 1200150"/>
              <a:gd name="connsiteX67" fmla="*/ 404813 w 466725"/>
              <a:gd name="connsiteY67" fmla="*/ 159068 h 1200150"/>
              <a:gd name="connsiteX68" fmla="*/ 346710 w 466725"/>
              <a:gd name="connsiteY68" fmla="*/ 349568 h 1200150"/>
              <a:gd name="connsiteX69" fmla="*/ 403860 w 466725"/>
              <a:gd name="connsiteY69" fmla="*/ 349568 h 1200150"/>
              <a:gd name="connsiteX70" fmla="*/ 403860 w 466725"/>
              <a:gd name="connsiteY70" fmla="*/ 415290 h 1200150"/>
              <a:gd name="connsiteX71" fmla="*/ 399097 w 466725"/>
              <a:gd name="connsiteY71" fmla="*/ 417195 h 1200150"/>
              <a:gd name="connsiteX72" fmla="*/ 346710 w 466725"/>
              <a:gd name="connsiteY72" fmla="*/ 349568 h 1200150"/>
              <a:gd name="connsiteX73" fmla="*/ 348615 w 466725"/>
              <a:gd name="connsiteY73" fmla="*/ 544830 h 1200150"/>
              <a:gd name="connsiteX74" fmla="*/ 405765 w 466725"/>
              <a:gd name="connsiteY74" fmla="*/ 534353 h 1200150"/>
              <a:gd name="connsiteX75" fmla="*/ 405765 w 466725"/>
              <a:gd name="connsiteY75" fmla="*/ 593408 h 1200150"/>
              <a:gd name="connsiteX76" fmla="*/ 403860 w 466725"/>
              <a:gd name="connsiteY76" fmla="*/ 611505 h 1200150"/>
              <a:gd name="connsiteX77" fmla="*/ 348615 w 466725"/>
              <a:gd name="connsiteY77" fmla="*/ 602933 h 1200150"/>
              <a:gd name="connsiteX78" fmla="*/ 348615 w 466725"/>
              <a:gd name="connsiteY78" fmla="*/ 544830 h 1200150"/>
              <a:gd name="connsiteX79" fmla="*/ 306705 w 466725"/>
              <a:gd name="connsiteY79" fmla="*/ 605790 h 1200150"/>
              <a:gd name="connsiteX80" fmla="*/ 258127 w 466725"/>
              <a:gd name="connsiteY80" fmla="*/ 607695 h 1200150"/>
              <a:gd name="connsiteX81" fmla="*/ 251460 w 466725"/>
              <a:gd name="connsiteY81" fmla="*/ 595313 h 1200150"/>
              <a:gd name="connsiteX82" fmla="*/ 251460 w 466725"/>
              <a:gd name="connsiteY82" fmla="*/ 570548 h 1200150"/>
              <a:gd name="connsiteX83" fmla="*/ 284797 w 466725"/>
              <a:gd name="connsiteY83" fmla="*/ 537210 h 1200150"/>
              <a:gd name="connsiteX84" fmla="*/ 314325 w 466725"/>
              <a:gd name="connsiteY84" fmla="*/ 575310 h 1200150"/>
              <a:gd name="connsiteX85" fmla="*/ 306705 w 466725"/>
              <a:gd name="connsiteY85" fmla="*/ 605790 h 1200150"/>
              <a:gd name="connsiteX86" fmla="*/ 252413 w 466725"/>
              <a:gd name="connsiteY86" fmla="*/ 254318 h 1200150"/>
              <a:gd name="connsiteX87" fmla="*/ 309563 w 466725"/>
              <a:gd name="connsiteY87" fmla="*/ 254318 h 1200150"/>
              <a:gd name="connsiteX88" fmla="*/ 309563 w 466725"/>
              <a:gd name="connsiteY88" fmla="*/ 321945 h 1200150"/>
              <a:gd name="connsiteX89" fmla="*/ 252413 w 466725"/>
              <a:gd name="connsiteY89" fmla="*/ 321945 h 1200150"/>
              <a:gd name="connsiteX90" fmla="*/ 252413 w 466725"/>
              <a:gd name="connsiteY90" fmla="*/ 254318 h 1200150"/>
              <a:gd name="connsiteX91" fmla="*/ 253365 w 466725"/>
              <a:gd name="connsiteY91" fmla="*/ 349568 h 1200150"/>
              <a:gd name="connsiteX92" fmla="*/ 309563 w 466725"/>
              <a:gd name="connsiteY92" fmla="*/ 349568 h 1200150"/>
              <a:gd name="connsiteX93" fmla="*/ 309563 w 466725"/>
              <a:gd name="connsiteY93" fmla="*/ 414338 h 1200150"/>
              <a:gd name="connsiteX94" fmla="*/ 304800 w 466725"/>
              <a:gd name="connsiteY94" fmla="*/ 417195 h 1200150"/>
              <a:gd name="connsiteX95" fmla="*/ 253365 w 466725"/>
              <a:gd name="connsiteY95" fmla="*/ 349568 h 1200150"/>
              <a:gd name="connsiteX96" fmla="*/ 254317 w 466725"/>
              <a:gd name="connsiteY96" fmla="*/ 736283 h 1200150"/>
              <a:gd name="connsiteX97" fmla="*/ 310515 w 466725"/>
              <a:gd name="connsiteY97" fmla="*/ 725805 h 1200150"/>
              <a:gd name="connsiteX98" fmla="*/ 310515 w 466725"/>
              <a:gd name="connsiteY98" fmla="*/ 799147 h 1200150"/>
              <a:gd name="connsiteX99" fmla="*/ 255270 w 466725"/>
              <a:gd name="connsiteY99" fmla="*/ 793433 h 1200150"/>
              <a:gd name="connsiteX100" fmla="*/ 254317 w 466725"/>
              <a:gd name="connsiteY100" fmla="*/ 736283 h 1200150"/>
              <a:gd name="connsiteX101" fmla="*/ 201930 w 466725"/>
              <a:gd name="connsiteY101" fmla="*/ 605790 h 1200150"/>
              <a:gd name="connsiteX102" fmla="*/ 153352 w 466725"/>
              <a:gd name="connsiteY102" fmla="*/ 607695 h 1200150"/>
              <a:gd name="connsiteX103" fmla="*/ 146685 w 466725"/>
              <a:gd name="connsiteY103" fmla="*/ 595313 h 1200150"/>
              <a:gd name="connsiteX104" fmla="*/ 145732 w 466725"/>
              <a:gd name="connsiteY104" fmla="*/ 559118 h 1200150"/>
              <a:gd name="connsiteX105" fmla="*/ 169545 w 466725"/>
              <a:gd name="connsiteY105" fmla="*/ 536258 h 1200150"/>
              <a:gd name="connsiteX106" fmla="*/ 208597 w 466725"/>
              <a:gd name="connsiteY106" fmla="*/ 574358 h 1200150"/>
              <a:gd name="connsiteX107" fmla="*/ 201930 w 466725"/>
              <a:gd name="connsiteY107" fmla="*/ 605790 h 1200150"/>
              <a:gd name="connsiteX108" fmla="*/ 145732 w 466725"/>
              <a:gd name="connsiteY108" fmla="*/ 167640 h 1200150"/>
              <a:gd name="connsiteX109" fmla="*/ 157163 w 466725"/>
              <a:gd name="connsiteY109" fmla="*/ 158115 h 1200150"/>
              <a:gd name="connsiteX110" fmla="*/ 204788 w 466725"/>
              <a:gd name="connsiteY110" fmla="*/ 158115 h 1200150"/>
              <a:gd name="connsiteX111" fmla="*/ 204788 w 466725"/>
              <a:gd name="connsiteY111" fmla="*/ 226695 h 1200150"/>
              <a:gd name="connsiteX112" fmla="*/ 144780 w 466725"/>
              <a:gd name="connsiteY112" fmla="*/ 226695 h 1200150"/>
              <a:gd name="connsiteX113" fmla="*/ 145732 w 466725"/>
              <a:gd name="connsiteY113" fmla="*/ 167640 h 1200150"/>
              <a:gd name="connsiteX114" fmla="*/ 204788 w 466725"/>
              <a:gd name="connsiteY114" fmla="*/ 254318 h 1200150"/>
              <a:gd name="connsiteX115" fmla="*/ 204788 w 466725"/>
              <a:gd name="connsiteY115" fmla="*/ 320993 h 1200150"/>
              <a:gd name="connsiteX116" fmla="*/ 146685 w 466725"/>
              <a:gd name="connsiteY116" fmla="*/ 320993 h 1200150"/>
              <a:gd name="connsiteX117" fmla="*/ 146685 w 466725"/>
              <a:gd name="connsiteY117" fmla="*/ 254318 h 1200150"/>
              <a:gd name="connsiteX118" fmla="*/ 204788 w 466725"/>
              <a:gd name="connsiteY118" fmla="*/ 254318 h 1200150"/>
              <a:gd name="connsiteX119" fmla="*/ 144780 w 466725"/>
              <a:gd name="connsiteY119" fmla="*/ 349568 h 1200150"/>
              <a:gd name="connsiteX120" fmla="*/ 205740 w 466725"/>
              <a:gd name="connsiteY120" fmla="*/ 349568 h 1200150"/>
              <a:gd name="connsiteX121" fmla="*/ 204788 w 466725"/>
              <a:gd name="connsiteY121" fmla="*/ 407670 h 1200150"/>
              <a:gd name="connsiteX122" fmla="*/ 194310 w 466725"/>
              <a:gd name="connsiteY122" fmla="*/ 418148 h 1200150"/>
              <a:gd name="connsiteX123" fmla="*/ 144780 w 466725"/>
              <a:gd name="connsiteY123" fmla="*/ 377190 h 1200150"/>
              <a:gd name="connsiteX124" fmla="*/ 144780 w 466725"/>
              <a:gd name="connsiteY124" fmla="*/ 349568 h 1200150"/>
              <a:gd name="connsiteX125" fmla="*/ 148590 w 466725"/>
              <a:gd name="connsiteY125" fmla="*/ 451485 h 1200150"/>
              <a:gd name="connsiteX126" fmla="*/ 204788 w 466725"/>
              <a:gd name="connsiteY126" fmla="*/ 441008 h 1200150"/>
              <a:gd name="connsiteX127" fmla="*/ 204788 w 466725"/>
              <a:gd name="connsiteY127" fmla="*/ 515303 h 1200150"/>
              <a:gd name="connsiteX128" fmla="*/ 148590 w 466725"/>
              <a:gd name="connsiteY128" fmla="*/ 506730 h 1200150"/>
              <a:gd name="connsiteX129" fmla="*/ 148590 w 466725"/>
              <a:gd name="connsiteY129" fmla="*/ 451485 h 1200150"/>
              <a:gd name="connsiteX130" fmla="*/ 112395 w 466725"/>
              <a:gd name="connsiteY130" fmla="*/ 782003 h 1200150"/>
              <a:gd name="connsiteX131" fmla="*/ 110490 w 466725"/>
              <a:gd name="connsiteY131" fmla="*/ 797243 h 1200150"/>
              <a:gd name="connsiteX132" fmla="*/ 89535 w 466725"/>
              <a:gd name="connsiteY132" fmla="*/ 798195 h 1200150"/>
              <a:gd name="connsiteX133" fmla="*/ 39052 w 466725"/>
              <a:gd name="connsiteY133" fmla="*/ 745808 h 1200150"/>
              <a:gd name="connsiteX134" fmla="*/ 56197 w 466725"/>
              <a:gd name="connsiteY134" fmla="*/ 727710 h 1200150"/>
              <a:gd name="connsiteX135" fmla="*/ 112395 w 466725"/>
              <a:gd name="connsiteY135" fmla="*/ 782003 h 1200150"/>
              <a:gd name="connsiteX136" fmla="*/ 74295 w 466725"/>
              <a:gd name="connsiteY136" fmla="*/ 609600 h 1200150"/>
              <a:gd name="connsiteX137" fmla="*/ 40005 w 466725"/>
              <a:gd name="connsiteY137" fmla="*/ 572453 h 1200150"/>
              <a:gd name="connsiteX138" fmla="*/ 78105 w 466725"/>
              <a:gd name="connsiteY138" fmla="*/ 537210 h 1200150"/>
              <a:gd name="connsiteX139" fmla="*/ 112395 w 466725"/>
              <a:gd name="connsiteY139" fmla="*/ 574358 h 1200150"/>
              <a:gd name="connsiteX140" fmla="*/ 74295 w 466725"/>
              <a:gd name="connsiteY140" fmla="*/ 609600 h 1200150"/>
              <a:gd name="connsiteX141" fmla="*/ 112395 w 466725"/>
              <a:gd name="connsiteY141" fmla="*/ 480060 h 1200150"/>
              <a:gd name="connsiteX142" fmla="*/ 75247 w 466725"/>
              <a:gd name="connsiteY142" fmla="*/ 513398 h 1200150"/>
              <a:gd name="connsiteX143" fmla="*/ 40005 w 466725"/>
              <a:gd name="connsiteY143" fmla="*/ 477203 h 1200150"/>
              <a:gd name="connsiteX144" fmla="*/ 76200 w 466725"/>
              <a:gd name="connsiteY144" fmla="*/ 442913 h 1200150"/>
              <a:gd name="connsiteX145" fmla="*/ 112395 w 466725"/>
              <a:gd name="connsiteY145" fmla="*/ 480060 h 1200150"/>
              <a:gd name="connsiteX146" fmla="*/ 41910 w 466725"/>
              <a:gd name="connsiteY146" fmla="*/ 320993 h 1200150"/>
              <a:gd name="connsiteX147" fmla="*/ 41910 w 466725"/>
              <a:gd name="connsiteY147" fmla="*/ 252413 h 1200150"/>
              <a:gd name="connsiteX148" fmla="*/ 109538 w 466725"/>
              <a:gd name="connsiteY148" fmla="*/ 252413 h 1200150"/>
              <a:gd name="connsiteX149" fmla="*/ 109538 w 466725"/>
              <a:gd name="connsiteY149" fmla="*/ 320993 h 1200150"/>
              <a:gd name="connsiteX150" fmla="*/ 41910 w 466725"/>
              <a:gd name="connsiteY150" fmla="*/ 320993 h 1200150"/>
              <a:gd name="connsiteX151" fmla="*/ 40957 w 466725"/>
              <a:gd name="connsiteY151" fmla="*/ 169545 h 1200150"/>
              <a:gd name="connsiteX152" fmla="*/ 91440 w 466725"/>
              <a:gd name="connsiteY152" fmla="*/ 158115 h 1200150"/>
              <a:gd name="connsiteX153" fmla="*/ 111442 w 466725"/>
              <a:gd name="connsiteY153" fmla="*/ 171450 h 1200150"/>
              <a:gd name="connsiteX154" fmla="*/ 111442 w 466725"/>
              <a:gd name="connsiteY154" fmla="*/ 226695 h 1200150"/>
              <a:gd name="connsiteX155" fmla="*/ 87630 w 466725"/>
              <a:gd name="connsiteY155" fmla="*/ 227648 h 1200150"/>
              <a:gd name="connsiteX156" fmla="*/ 39052 w 466725"/>
              <a:gd name="connsiteY156" fmla="*/ 227648 h 1200150"/>
              <a:gd name="connsiteX157" fmla="*/ 40957 w 466725"/>
              <a:gd name="connsiteY157" fmla="*/ 16954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66725" h="1200150">
                <a:moveTo>
                  <a:pt x="0" y="1203008"/>
                </a:moveTo>
                <a:lnTo>
                  <a:pt x="468630" y="1203008"/>
                </a:lnTo>
                <a:cubicBezTo>
                  <a:pt x="466725" y="1197293"/>
                  <a:pt x="464820" y="1189673"/>
                  <a:pt x="464820" y="1182053"/>
                </a:cubicBezTo>
                <a:cubicBezTo>
                  <a:pt x="464820" y="799147"/>
                  <a:pt x="464820" y="415290"/>
                  <a:pt x="464820" y="32385"/>
                </a:cubicBezTo>
                <a:cubicBezTo>
                  <a:pt x="464820" y="21908"/>
                  <a:pt x="464820" y="11430"/>
                  <a:pt x="464820" y="0"/>
                </a:cubicBezTo>
                <a:cubicBezTo>
                  <a:pt x="308610" y="0"/>
                  <a:pt x="156210" y="0"/>
                  <a:pt x="0" y="0"/>
                </a:cubicBezTo>
                <a:cubicBezTo>
                  <a:pt x="0" y="10478"/>
                  <a:pt x="0" y="20003"/>
                  <a:pt x="0" y="29528"/>
                </a:cubicBezTo>
                <a:cubicBezTo>
                  <a:pt x="0" y="414338"/>
                  <a:pt x="0" y="799147"/>
                  <a:pt x="0" y="1183958"/>
                </a:cubicBezTo>
                <a:cubicBezTo>
                  <a:pt x="952" y="1189673"/>
                  <a:pt x="1905" y="1196340"/>
                  <a:pt x="0" y="1203008"/>
                </a:cubicBezTo>
                <a:close/>
                <a:moveTo>
                  <a:pt x="110490" y="892493"/>
                </a:moveTo>
                <a:cubicBezTo>
                  <a:pt x="87630" y="892493"/>
                  <a:pt x="65722" y="892493"/>
                  <a:pt x="41910" y="892493"/>
                </a:cubicBezTo>
                <a:cubicBezTo>
                  <a:pt x="41910" y="870585"/>
                  <a:pt x="41910" y="848678"/>
                  <a:pt x="41910" y="825818"/>
                </a:cubicBezTo>
                <a:cubicBezTo>
                  <a:pt x="64770" y="825818"/>
                  <a:pt x="86677" y="825818"/>
                  <a:pt x="110490" y="825818"/>
                </a:cubicBezTo>
                <a:cubicBezTo>
                  <a:pt x="110490" y="847725"/>
                  <a:pt x="110490" y="869633"/>
                  <a:pt x="110490" y="892493"/>
                </a:cubicBezTo>
                <a:close/>
                <a:moveTo>
                  <a:pt x="204788" y="892493"/>
                </a:moveTo>
                <a:cubicBezTo>
                  <a:pt x="184785" y="892493"/>
                  <a:pt x="166688" y="892493"/>
                  <a:pt x="146685" y="892493"/>
                </a:cubicBezTo>
                <a:cubicBezTo>
                  <a:pt x="146685" y="870585"/>
                  <a:pt x="146685" y="848678"/>
                  <a:pt x="146685" y="824865"/>
                </a:cubicBezTo>
                <a:cubicBezTo>
                  <a:pt x="165735" y="824865"/>
                  <a:pt x="184785" y="824865"/>
                  <a:pt x="204788" y="824865"/>
                </a:cubicBezTo>
                <a:cubicBezTo>
                  <a:pt x="204788" y="848678"/>
                  <a:pt x="204788" y="869633"/>
                  <a:pt x="204788" y="892493"/>
                </a:cubicBezTo>
                <a:close/>
                <a:moveTo>
                  <a:pt x="206692" y="673418"/>
                </a:moveTo>
                <a:cubicBezTo>
                  <a:pt x="206692" y="681990"/>
                  <a:pt x="206692" y="691515"/>
                  <a:pt x="206692" y="701040"/>
                </a:cubicBezTo>
                <a:cubicBezTo>
                  <a:pt x="200025" y="701993"/>
                  <a:pt x="198120" y="702945"/>
                  <a:pt x="195263" y="702945"/>
                </a:cubicBezTo>
                <a:cubicBezTo>
                  <a:pt x="136207" y="701993"/>
                  <a:pt x="146685" y="712470"/>
                  <a:pt x="144780" y="652463"/>
                </a:cubicBezTo>
                <a:cubicBezTo>
                  <a:pt x="144780" y="638175"/>
                  <a:pt x="149542" y="632460"/>
                  <a:pt x="164782" y="632460"/>
                </a:cubicBezTo>
                <a:cubicBezTo>
                  <a:pt x="215265" y="633413"/>
                  <a:pt x="204788" y="629603"/>
                  <a:pt x="206692" y="673418"/>
                </a:cubicBezTo>
                <a:close/>
                <a:moveTo>
                  <a:pt x="309563" y="892493"/>
                </a:moveTo>
                <a:cubicBezTo>
                  <a:pt x="291465" y="892493"/>
                  <a:pt x="272415" y="892493"/>
                  <a:pt x="252413" y="892493"/>
                </a:cubicBezTo>
                <a:cubicBezTo>
                  <a:pt x="252413" y="870585"/>
                  <a:pt x="252413" y="848678"/>
                  <a:pt x="252413" y="824865"/>
                </a:cubicBezTo>
                <a:cubicBezTo>
                  <a:pt x="272415" y="824865"/>
                  <a:pt x="290513" y="824865"/>
                  <a:pt x="309563" y="824865"/>
                </a:cubicBezTo>
                <a:cubicBezTo>
                  <a:pt x="309563" y="847725"/>
                  <a:pt x="309563" y="869633"/>
                  <a:pt x="309563" y="892493"/>
                </a:cubicBezTo>
                <a:close/>
                <a:moveTo>
                  <a:pt x="311467" y="701993"/>
                </a:moveTo>
                <a:cubicBezTo>
                  <a:pt x="289560" y="701993"/>
                  <a:pt x="271463" y="701993"/>
                  <a:pt x="250507" y="701993"/>
                </a:cubicBezTo>
                <a:cubicBezTo>
                  <a:pt x="250507" y="681990"/>
                  <a:pt x="249555" y="662940"/>
                  <a:pt x="251460" y="644843"/>
                </a:cubicBezTo>
                <a:cubicBezTo>
                  <a:pt x="251460" y="641033"/>
                  <a:pt x="259080" y="634365"/>
                  <a:pt x="264795" y="633413"/>
                </a:cubicBezTo>
                <a:cubicBezTo>
                  <a:pt x="307657" y="626745"/>
                  <a:pt x="312420" y="630555"/>
                  <a:pt x="311467" y="672465"/>
                </a:cubicBezTo>
                <a:cubicBezTo>
                  <a:pt x="311467" y="681990"/>
                  <a:pt x="311467" y="690563"/>
                  <a:pt x="311467" y="701993"/>
                </a:cubicBezTo>
                <a:close/>
                <a:moveTo>
                  <a:pt x="404813" y="892493"/>
                </a:moveTo>
                <a:cubicBezTo>
                  <a:pt x="385763" y="892493"/>
                  <a:pt x="367665" y="892493"/>
                  <a:pt x="347663" y="892493"/>
                </a:cubicBezTo>
                <a:cubicBezTo>
                  <a:pt x="347663" y="870585"/>
                  <a:pt x="347663" y="848678"/>
                  <a:pt x="347663" y="824865"/>
                </a:cubicBezTo>
                <a:cubicBezTo>
                  <a:pt x="366713" y="824865"/>
                  <a:pt x="384810" y="824865"/>
                  <a:pt x="404813" y="824865"/>
                </a:cubicBezTo>
                <a:cubicBezTo>
                  <a:pt x="404813" y="846772"/>
                  <a:pt x="404813" y="869633"/>
                  <a:pt x="404813" y="892493"/>
                </a:cubicBezTo>
                <a:close/>
                <a:moveTo>
                  <a:pt x="404813" y="797243"/>
                </a:moveTo>
                <a:cubicBezTo>
                  <a:pt x="385763" y="797243"/>
                  <a:pt x="367665" y="797243"/>
                  <a:pt x="346710" y="797243"/>
                </a:cubicBezTo>
                <a:cubicBezTo>
                  <a:pt x="345757" y="789622"/>
                  <a:pt x="345757" y="784860"/>
                  <a:pt x="345757" y="779145"/>
                </a:cubicBezTo>
                <a:cubicBezTo>
                  <a:pt x="344805" y="722947"/>
                  <a:pt x="346710" y="721043"/>
                  <a:pt x="404813" y="731520"/>
                </a:cubicBezTo>
                <a:cubicBezTo>
                  <a:pt x="404813" y="752475"/>
                  <a:pt x="404813" y="773430"/>
                  <a:pt x="404813" y="797243"/>
                </a:cubicBezTo>
                <a:close/>
                <a:moveTo>
                  <a:pt x="405765" y="701993"/>
                </a:moveTo>
                <a:cubicBezTo>
                  <a:pt x="386715" y="701993"/>
                  <a:pt x="367665" y="701993"/>
                  <a:pt x="345757" y="701993"/>
                </a:cubicBezTo>
                <a:cubicBezTo>
                  <a:pt x="345757" y="681990"/>
                  <a:pt x="344805" y="662940"/>
                  <a:pt x="345757" y="643890"/>
                </a:cubicBezTo>
                <a:cubicBezTo>
                  <a:pt x="345757" y="640080"/>
                  <a:pt x="351472" y="634365"/>
                  <a:pt x="355282" y="634365"/>
                </a:cubicBezTo>
                <a:cubicBezTo>
                  <a:pt x="371475" y="633413"/>
                  <a:pt x="387667" y="634365"/>
                  <a:pt x="404813" y="634365"/>
                </a:cubicBezTo>
                <a:cubicBezTo>
                  <a:pt x="405765" y="659130"/>
                  <a:pt x="405765" y="680085"/>
                  <a:pt x="405765" y="701993"/>
                </a:cubicBezTo>
                <a:close/>
                <a:moveTo>
                  <a:pt x="405765" y="444818"/>
                </a:moveTo>
                <a:cubicBezTo>
                  <a:pt x="405765" y="467678"/>
                  <a:pt x="405765" y="488633"/>
                  <a:pt x="405765" y="513398"/>
                </a:cubicBezTo>
                <a:cubicBezTo>
                  <a:pt x="389572" y="513398"/>
                  <a:pt x="373380" y="514350"/>
                  <a:pt x="358140" y="512445"/>
                </a:cubicBezTo>
                <a:cubicBezTo>
                  <a:pt x="353377" y="512445"/>
                  <a:pt x="346710" y="504825"/>
                  <a:pt x="345757" y="500063"/>
                </a:cubicBezTo>
                <a:cubicBezTo>
                  <a:pt x="344805" y="481965"/>
                  <a:pt x="344805" y="463868"/>
                  <a:pt x="344805" y="443865"/>
                </a:cubicBezTo>
                <a:cubicBezTo>
                  <a:pt x="365760" y="444818"/>
                  <a:pt x="384810" y="444818"/>
                  <a:pt x="405765" y="444818"/>
                </a:cubicBezTo>
                <a:close/>
                <a:moveTo>
                  <a:pt x="404813" y="321945"/>
                </a:moveTo>
                <a:cubicBezTo>
                  <a:pt x="385763" y="321945"/>
                  <a:pt x="367665" y="321945"/>
                  <a:pt x="346710" y="321945"/>
                </a:cubicBezTo>
                <a:cubicBezTo>
                  <a:pt x="346710" y="298133"/>
                  <a:pt x="346710" y="277178"/>
                  <a:pt x="346710" y="254318"/>
                </a:cubicBezTo>
                <a:cubicBezTo>
                  <a:pt x="365760" y="254318"/>
                  <a:pt x="384810" y="254318"/>
                  <a:pt x="404813" y="254318"/>
                </a:cubicBezTo>
                <a:cubicBezTo>
                  <a:pt x="404813" y="276225"/>
                  <a:pt x="404813" y="298133"/>
                  <a:pt x="404813" y="321945"/>
                </a:cubicBezTo>
                <a:close/>
                <a:moveTo>
                  <a:pt x="404813" y="159068"/>
                </a:moveTo>
                <a:cubicBezTo>
                  <a:pt x="404813" y="180023"/>
                  <a:pt x="404813" y="201930"/>
                  <a:pt x="404813" y="224790"/>
                </a:cubicBezTo>
                <a:cubicBezTo>
                  <a:pt x="386715" y="224790"/>
                  <a:pt x="367665" y="224790"/>
                  <a:pt x="346710" y="224790"/>
                </a:cubicBezTo>
                <a:cubicBezTo>
                  <a:pt x="345757" y="218123"/>
                  <a:pt x="345757" y="212408"/>
                  <a:pt x="345757" y="207645"/>
                </a:cubicBezTo>
                <a:cubicBezTo>
                  <a:pt x="343852" y="151448"/>
                  <a:pt x="345757" y="150495"/>
                  <a:pt x="404813" y="159068"/>
                </a:cubicBezTo>
                <a:close/>
                <a:moveTo>
                  <a:pt x="346710" y="349568"/>
                </a:moveTo>
                <a:cubicBezTo>
                  <a:pt x="365760" y="349568"/>
                  <a:pt x="383857" y="349568"/>
                  <a:pt x="403860" y="349568"/>
                </a:cubicBezTo>
                <a:cubicBezTo>
                  <a:pt x="403860" y="371475"/>
                  <a:pt x="403860" y="393383"/>
                  <a:pt x="403860" y="415290"/>
                </a:cubicBezTo>
                <a:cubicBezTo>
                  <a:pt x="401955" y="416243"/>
                  <a:pt x="401003" y="417195"/>
                  <a:pt x="399097" y="417195"/>
                </a:cubicBezTo>
                <a:cubicBezTo>
                  <a:pt x="336232" y="417195"/>
                  <a:pt x="343852" y="433388"/>
                  <a:pt x="346710" y="349568"/>
                </a:cubicBezTo>
                <a:close/>
                <a:moveTo>
                  <a:pt x="348615" y="544830"/>
                </a:moveTo>
                <a:cubicBezTo>
                  <a:pt x="355282" y="534353"/>
                  <a:pt x="383857" y="538163"/>
                  <a:pt x="405765" y="534353"/>
                </a:cubicBezTo>
                <a:cubicBezTo>
                  <a:pt x="405765" y="558165"/>
                  <a:pt x="405765" y="576263"/>
                  <a:pt x="405765" y="593408"/>
                </a:cubicBezTo>
                <a:cubicBezTo>
                  <a:pt x="405765" y="598170"/>
                  <a:pt x="404813" y="601980"/>
                  <a:pt x="403860" y="611505"/>
                </a:cubicBezTo>
                <a:cubicBezTo>
                  <a:pt x="383857" y="608648"/>
                  <a:pt x="355282" y="613410"/>
                  <a:pt x="348615" y="602933"/>
                </a:cubicBezTo>
                <a:cubicBezTo>
                  <a:pt x="340042" y="588645"/>
                  <a:pt x="340042" y="559118"/>
                  <a:pt x="348615" y="544830"/>
                </a:cubicBezTo>
                <a:close/>
                <a:moveTo>
                  <a:pt x="306705" y="605790"/>
                </a:moveTo>
                <a:cubicBezTo>
                  <a:pt x="291465" y="609600"/>
                  <a:pt x="274320" y="608648"/>
                  <a:pt x="258127" y="607695"/>
                </a:cubicBezTo>
                <a:cubicBezTo>
                  <a:pt x="255270" y="607695"/>
                  <a:pt x="252413" y="600075"/>
                  <a:pt x="251460" y="595313"/>
                </a:cubicBezTo>
                <a:cubicBezTo>
                  <a:pt x="250507" y="586740"/>
                  <a:pt x="251460" y="579120"/>
                  <a:pt x="251460" y="570548"/>
                </a:cubicBezTo>
                <a:cubicBezTo>
                  <a:pt x="251460" y="537210"/>
                  <a:pt x="251460" y="537210"/>
                  <a:pt x="284797" y="537210"/>
                </a:cubicBezTo>
                <a:cubicBezTo>
                  <a:pt x="312420" y="537210"/>
                  <a:pt x="312420" y="537210"/>
                  <a:pt x="314325" y="575310"/>
                </a:cubicBezTo>
                <a:cubicBezTo>
                  <a:pt x="311467" y="585788"/>
                  <a:pt x="311467" y="604838"/>
                  <a:pt x="306705" y="605790"/>
                </a:cubicBezTo>
                <a:close/>
                <a:moveTo>
                  <a:pt x="252413" y="254318"/>
                </a:moveTo>
                <a:cubicBezTo>
                  <a:pt x="270510" y="254318"/>
                  <a:pt x="289560" y="254318"/>
                  <a:pt x="309563" y="254318"/>
                </a:cubicBezTo>
                <a:cubicBezTo>
                  <a:pt x="309563" y="275273"/>
                  <a:pt x="309563" y="297180"/>
                  <a:pt x="309563" y="321945"/>
                </a:cubicBezTo>
                <a:cubicBezTo>
                  <a:pt x="290513" y="321945"/>
                  <a:pt x="272415" y="321945"/>
                  <a:pt x="252413" y="321945"/>
                </a:cubicBezTo>
                <a:cubicBezTo>
                  <a:pt x="252413" y="300038"/>
                  <a:pt x="252413" y="278130"/>
                  <a:pt x="252413" y="254318"/>
                </a:cubicBezTo>
                <a:close/>
                <a:moveTo>
                  <a:pt x="253365" y="349568"/>
                </a:moveTo>
                <a:cubicBezTo>
                  <a:pt x="271463" y="349568"/>
                  <a:pt x="289560" y="349568"/>
                  <a:pt x="309563" y="349568"/>
                </a:cubicBezTo>
                <a:cubicBezTo>
                  <a:pt x="309563" y="372428"/>
                  <a:pt x="309563" y="393383"/>
                  <a:pt x="309563" y="414338"/>
                </a:cubicBezTo>
                <a:cubicBezTo>
                  <a:pt x="306705" y="416243"/>
                  <a:pt x="305752" y="417195"/>
                  <a:pt x="304800" y="417195"/>
                </a:cubicBezTo>
                <a:cubicBezTo>
                  <a:pt x="247650" y="422910"/>
                  <a:pt x="240030" y="412433"/>
                  <a:pt x="253365" y="349568"/>
                </a:cubicBezTo>
                <a:close/>
                <a:moveTo>
                  <a:pt x="254317" y="736283"/>
                </a:moveTo>
                <a:cubicBezTo>
                  <a:pt x="260985" y="725805"/>
                  <a:pt x="288607" y="728663"/>
                  <a:pt x="310515" y="725805"/>
                </a:cubicBezTo>
                <a:cubicBezTo>
                  <a:pt x="310515" y="753428"/>
                  <a:pt x="310515" y="774383"/>
                  <a:pt x="310515" y="799147"/>
                </a:cubicBezTo>
                <a:cubicBezTo>
                  <a:pt x="291465" y="798195"/>
                  <a:pt x="262890" y="803910"/>
                  <a:pt x="255270" y="793433"/>
                </a:cubicBezTo>
                <a:cubicBezTo>
                  <a:pt x="245745" y="780097"/>
                  <a:pt x="244792" y="750570"/>
                  <a:pt x="254317" y="736283"/>
                </a:cubicBezTo>
                <a:close/>
                <a:moveTo>
                  <a:pt x="201930" y="605790"/>
                </a:moveTo>
                <a:cubicBezTo>
                  <a:pt x="186690" y="610553"/>
                  <a:pt x="169545" y="608648"/>
                  <a:pt x="153352" y="607695"/>
                </a:cubicBezTo>
                <a:cubicBezTo>
                  <a:pt x="150495" y="607695"/>
                  <a:pt x="146685" y="600075"/>
                  <a:pt x="146685" y="595313"/>
                </a:cubicBezTo>
                <a:cubicBezTo>
                  <a:pt x="145732" y="582930"/>
                  <a:pt x="147638" y="571500"/>
                  <a:pt x="145732" y="559118"/>
                </a:cubicBezTo>
                <a:cubicBezTo>
                  <a:pt x="143827" y="540068"/>
                  <a:pt x="152400" y="536258"/>
                  <a:pt x="169545" y="536258"/>
                </a:cubicBezTo>
                <a:cubicBezTo>
                  <a:pt x="214313" y="537210"/>
                  <a:pt x="206692" y="533400"/>
                  <a:pt x="208597" y="574358"/>
                </a:cubicBezTo>
                <a:cubicBezTo>
                  <a:pt x="205740" y="585788"/>
                  <a:pt x="206692" y="604838"/>
                  <a:pt x="201930" y="605790"/>
                </a:cubicBezTo>
                <a:close/>
                <a:moveTo>
                  <a:pt x="145732" y="167640"/>
                </a:moveTo>
                <a:cubicBezTo>
                  <a:pt x="145732" y="163830"/>
                  <a:pt x="153352" y="158115"/>
                  <a:pt x="157163" y="158115"/>
                </a:cubicBezTo>
                <a:cubicBezTo>
                  <a:pt x="172402" y="157163"/>
                  <a:pt x="186690" y="158115"/>
                  <a:pt x="204788" y="158115"/>
                </a:cubicBezTo>
                <a:cubicBezTo>
                  <a:pt x="204788" y="182880"/>
                  <a:pt x="204788" y="203835"/>
                  <a:pt x="204788" y="226695"/>
                </a:cubicBezTo>
                <a:cubicBezTo>
                  <a:pt x="185738" y="226695"/>
                  <a:pt x="166688" y="226695"/>
                  <a:pt x="144780" y="226695"/>
                </a:cubicBezTo>
                <a:cubicBezTo>
                  <a:pt x="145732" y="205740"/>
                  <a:pt x="144780" y="186690"/>
                  <a:pt x="145732" y="167640"/>
                </a:cubicBezTo>
                <a:close/>
                <a:moveTo>
                  <a:pt x="204788" y="254318"/>
                </a:moveTo>
                <a:cubicBezTo>
                  <a:pt x="204788" y="276225"/>
                  <a:pt x="204788" y="297180"/>
                  <a:pt x="204788" y="320993"/>
                </a:cubicBezTo>
                <a:cubicBezTo>
                  <a:pt x="186690" y="320993"/>
                  <a:pt x="167640" y="320993"/>
                  <a:pt x="146685" y="320993"/>
                </a:cubicBezTo>
                <a:cubicBezTo>
                  <a:pt x="146685" y="298133"/>
                  <a:pt x="146685" y="277178"/>
                  <a:pt x="146685" y="254318"/>
                </a:cubicBezTo>
                <a:cubicBezTo>
                  <a:pt x="165735" y="254318"/>
                  <a:pt x="183832" y="254318"/>
                  <a:pt x="204788" y="254318"/>
                </a:cubicBezTo>
                <a:close/>
                <a:moveTo>
                  <a:pt x="144780" y="349568"/>
                </a:moveTo>
                <a:cubicBezTo>
                  <a:pt x="165735" y="349568"/>
                  <a:pt x="183832" y="349568"/>
                  <a:pt x="205740" y="349568"/>
                </a:cubicBezTo>
                <a:cubicBezTo>
                  <a:pt x="205740" y="368618"/>
                  <a:pt x="206692" y="388620"/>
                  <a:pt x="204788" y="407670"/>
                </a:cubicBezTo>
                <a:cubicBezTo>
                  <a:pt x="204788" y="411480"/>
                  <a:pt x="198120" y="417195"/>
                  <a:pt x="194310" y="418148"/>
                </a:cubicBezTo>
                <a:cubicBezTo>
                  <a:pt x="150495" y="426720"/>
                  <a:pt x="144780" y="421005"/>
                  <a:pt x="144780" y="377190"/>
                </a:cubicBezTo>
                <a:cubicBezTo>
                  <a:pt x="144780" y="368618"/>
                  <a:pt x="144780" y="359093"/>
                  <a:pt x="144780" y="349568"/>
                </a:cubicBezTo>
                <a:close/>
                <a:moveTo>
                  <a:pt x="148590" y="451485"/>
                </a:moveTo>
                <a:cubicBezTo>
                  <a:pt x="156210" y="441008"/>
                  <a:pt x="183832" y="443865"/>
                  <a:pt x="204788" y="441008"/>
                </a:cubicBezTo>
                <a:cubicBezTo>
                  <a:pt x="204788" y="468630"/>
                  <a:pt x="204788" y="489585"/>
                  <a:pt x="204788" y="515303"/>
                </a:cubicBezTo>
                <a:cubicBezTo>
                  <a:pt x="184785" y="513398"/>
                  <a:pt x="157163" y="517208"/>
                  <a:pt x="148590" y="506730"/>
                </a:cubicBezTo>
                <a:cubicBezTo>
                  <a:pt x="140017" y="494348"/>
                  <a:pt x="139065" y="463868"/>
                  <a:pt x="148590" y="451485"/>
                </a:cubicBezTo>
                <a:close/>
                <a:moveTo>
                  <a:pt x="112395" y="782003"/>
                </a:moveTo>
                <a:cubicBezTo>
                  <a:pt x="112395" y="786765"/>
                  <a:pt x="111442" y="790575"/>
                  <a:pt x="110490" y="797243"/>
                </a:cubicBezTo>
                <a:cubicBezTo>
                  <a:pt x="101917" y="797243"/>
                  <a:pt x="96202" y="798195"/>
                  <a:pt x="89535" y="798195"/>
                </a:cubicBezTo>
                <a:cubicBezTo>
                  <a:pt x="36195" y="799147"/>
                  <a:pt x="36195" y="799147"/>
                  <a:pt x="39052" y="745808"/>
                </a:cubicBezTo>
                <a:cubicBezTo>
                  <a:pt x="40005" y="733425"/>
                  <a:pt x="42863" y="727710"/>
                  <a:pt x="56197" y="727710"/>
                </a:cubicBezTo>
                <a:cubicBezTo>
                  <a:pt x="122872" y="729615"/>
                  <a:pt x="111442" y="717233"/>
                  <a:pt x="112395" y="782003"/>
                </a:cubicBezTo>
                <a:close/>
                <a:moveTo>
                  <a:pt x="74295" y="609600"/>
                </a:moveTo>
                <a:cubicBezTo>
                  <a:pt x="40005" y="609600"/>
                  <a:pt x="40005" y="609600"/>
                  <a:pt x="40005" y="572453"/>
                </a:cubicBezTo>
                <a:cubicBezTo>
                  <a:pt x="40005" y="537210"/>
                  <a:pt x="40005" y="537210"/>
                  <a:pt x="78105" y="537210"/>
                </a:cubicBezTo>
                <a:cubicBezTo>
                  <a:pt x="112395" y="537210"/>
                  <a:pt x="112395" y="537210"/>
                  <a:pt x="112395" y="574358"/>
                </a:cubicBezTo>
                <a:cubicBezTo>
                  <a:pt x="112395" y="609600"/>
                  <a:pt x="112395" y="609600"/>
                  <a:pt x="74295" y="609600"/>
                </a:cubicBezTo>
                <a:close/>
                <a:moveTo>
                  <a:pt x="112395" y="480060"/>
                </a:moveTo>
                <a:cubicBezTo>
                  <a:pt x="112395" y="513398"/>
                  <a:pt x="112395" y="513398"/>
                  <a:pt x="75247" y="513398"/>
                </a:cubicBezTo>
                <a:cubicBezTo>
                  <a:pt x="40005" y="513398"/>
                  <a:pt x="40005" y="513398"/>
                  <a:pt x="40005" y="477203"/>
                </a:cubicBezTo>
                <a:cubicBezTo>
                  <a:pt x="40005" y="437198"/>
                  <a:pt x="38100" y="443865"/>
                  <a:pt x="76200" y="442913"/>
                </a:cubicBezTo>
                <a:cubicBezTo>
                  <a:pt x="115252" y="443865"/>
                  <a:pt x="112395" y="438150"/>
                  <a:pt x="112395" y="480060"/>
                </a:cubicBezTo>
                <a:close/>
                <a:moveTo>
                  <a:pt x="41910" y="320993"/>
                </a:moveTo>
                <a:cubicBezTo>
                  <a:pt x="41910" y="299085"/>
                  <a:pt x="41910" y="277178"/>
                  <a:pt x="41910" y="252413"/>
                </a:cubicBezTo>
                <a:cubicBezTo>
                  <a:pt x="65722" y="252413"/>
                  <a:pt x="86677" y="252413"/>
                  <a:pt x="109538" y="252413"/>
                </a:cubicBezTo>
                <a:cubicBezTo>
                  <a:pt x="109538" y="275273"/>
                  <a:pt x="109538" y="297180"/>
                  <a:pt x="109538" y="320993"/>
                </a:cubicBezTo>
                <a:cubicBezTo>
                  <a:pt x="87630" y="320993"/>
                  <a:pt x="65722" y="320993"/>
                  <a:pt x="41910" y="320993"/>
                </a:cubicBezTo>
                <a:close/>
                <a:moveTo>
                  <a:pt x="40957" y="169545"/>
                </a:moveTo>
                <a:cubicBezTo>
                  <a:pt x="49530" y="142875"/>
                  <a:pt x="74295" y="162878"/>
                  <a:pt x="91440" y="158115"/>
                </a:cubicBezTo>
                <a:cubicBezTo>
                  <a:pt x="100965" y="155258"/>
                  <a:pt x="111442" y="156210"/>
                  <a:pt x="111442" y="171450"/>
                </a:cubicBezTo>
                <a:cubicBezTo>
                  <a:pt x="111442" y="188595"/>
                  <a:pt x="111442" y="205740"/>
                  <a:pt x="111442" y="226695"/>
                </a:cubicBezTo>
                <a:cubicBezTo>
                  <a:pt x="100965" y="227648"/>
                  <a:pt x="94297" y="227648"/>
                  <a:pt x="87630" y="227648"/>
                </a:cubicBezTo>
                <a:cubicBezTo>
                  <a:pt x="72390" y="227648"/>
                  <a:pt x="57150" y="227648"/>
                  <a:pt x="39052" y="227648"/>
                </a:cubicBezTo>
                <a:cubicBezTo>
                  <a:pt x="40005" y="206693"/>
                  <a:pt x="36195" y="185738"/>
                  <a:pt x="40957" y="16954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="" xmlns:a16="http://schemas.microsoft.com/office/drawing/2014/main" id="{B082EF12-1293-4E63-9EFE-BD288D5BE835}"/>
              </a:ext>
            </a:extLst>
          </p:cNvPr>
          <p:cNvSpPr/>
          <p:nvPr/>
        </p:nvSpPr>
        <p:spPr>
          <a:xfrm>
            <a:off x="7671896" y="5116957"/>
            <a:ext cx="283580" cy="984653"/>
          </a:xfrm>
          <a:custGeom>
            <a:avLst/>
            <a:gdLst>
              <a:gd name="connsiteX0" fmla="*/ 344805 w 342900"/>
              <a:gd name="connsiteY0" fmla="*/ 1193721 h 1190625"/>
              <a:gd name="connsiteX1" fmla="*/ 342900 w 342900"/>
              <a:gd name="connsiteY1" fmla="*/ 1161335 h 1190625"/>
              <a:gd name="connsiteX2" fmla="*/ 342900 w 342900"/>
              <a:gd name="connsiteY2" fmla="*/ 116443 h 1190625"/>
              <a:gd name="connsiteX3" fmla="*/ 342900 w 342900"/>
              <a:gd name="connsiteY3" fmla="*/ 86916 h 1190625"/>
              <a:gd name="connsiteX4" fmla="*/ 304800 w 342900"/>
              <a:gd name="connsiteY4" fmla="*/ 84058 h 1190625"/>
              <a:gd name="connsiteX5" fmla="*/ 303848 w 342900"/>
              <a:gd name="connsiteY5" fmla="*/ 17383 h 1190625"/>
              <a:gd name="connsiteX6" fmla="*/ 291465 w 342900"/>
              <a:gd name="connsiteY6" fmla="*/ 1191 h 1190625"/>
              <a:gd name="connsiteX7" fmla="*/ 237173 w 342900"/>
              <a:gd name="connsiteY7" fmla="*/ 238 h 1190625"/>
              <a:gd name="connsiteX8" fmla="*/ 237173 w 342900"/>
              <a:gd name="connsiteY8" fmla="*/ 86916 h 1190625"/>
              <a:gd name="connsiteX9" fmla="*/ 0 w 342900"/>
              <a:gd name="connsiteY9" fmla="*/ 86916 h 1190625"/>
              <a:gd name="connsiteX10" fmla="*/ 0 w 342900"/>
              <a:gd name="connsiteY10" fmla="*/ 1193721 h 1190625"/>
              <a:gd name="connsiteX11" fmla="*/ 344805 w 342900"/>
              <a:gd name="connsiteY11" fmla="*/ 1193721 h 1190625"/>
              <a:gd name="connsiteX12" fmla="*/ 315278 w 342900"/>
              <a:gd name="connsiteY12" fmla="*/ 971788 h 1190625"/>
              <a:gd name="connsiteX13" fmla="*/ 238125 w 342900"/>
              <a:gd name="connsiteY13" fmla="*/ 971788 h 1190625"/>
              <a:gd name="connsiteX14" fmla="*/ 238125 w 342900"/>
              <a:gd name="connsiteY14" fmla="*/ 885110 h 1190625"/>
              <a:gd name="connsiteX15" fmla="*/ 315278 w 342900"/>
              <a:gd name="connsiteY15" fmla="*/ 885110 h 1190625"/>
              <a:gd name="connsiteX16" fmla="*/ 315278 w 342900"/>
              <a:gd name="connsiteY16" fmla="*/ 971788 h 1190625"/>
              <a:gd name="connsiteX17" fmla="*/ 315278 w 342900"/>
              <a:gd name="connsiteY17" fmla="*/ 724138 h 1190625"/>
              <a:gd name="connsiteX18" fmla="*/ 238125 w 342900"/>
              <a:gd name="connsiteY18" fmla="*/ 724138 h 1190625"/>
              <a:gd name="connsiteX19" fmla="*/ 238125 w 342900"/>
              <a:gd name="connsiteY19" fmla="*/ 637460 h 1190625"/>
              <a:gd name="connsiteX20" fmla="*/ 315278 w 342900"/>
              <a:gd name="connsiteY20" fmla="*/ 637460 h 1190625"/>
              <a:gd name="connsiteX21" fmla="*/ 315278 w 342900"/>
              <a:gd name="connsiteY21" fmla="*/ 724138 h 1190625"/>
              <a:gd name="connsiteX22" fmla="*/ 239078 w 342900"/>
              <a:gd name="connsiteY22" fmla="*/ 265033 h 1190625"/>
              <a:gd name="connsiteX23" fmla="*/ 316230 w 342900"/>
              <a:gd name="connsiteY23" fmla="*/ 265033 h 1190625"/>
              <a:gd name="connsiteX24" fmla="*/ 316230 w 342900"/>
              <a:gd name="connsiteY24" fmla="*/ 353616 h 1190625"/>
              <a:gd name="connsiteX25" fmla="*/ 239078 w 342900"/>
              <a:gd name="connsiteY25" fmla="*/ 353616 h 1190625"/>
              <a:gd name="connsiteX26" fmla="*/ 239078 w 342900"/>
              <a:gd name="connsiteY26" fmla="*/ 265033 h 1190625"/>
              <a:gd name="connsiteX27" fmla="*/ 238125 w 342900"/>
              <a:gd name="connsiteY27" fmla="*/ 388858 h 1190625"/>
              <a:gd name="connsiteX28" fmla="*/ 314325 w 342900"/>
              <a:gd name="connsiteY28" fmla="*/ 388858 h 1190625"/>
              <a:gd name="connsiteX29" fmla="*/ 314325 w 342900"/>
              <a:gd name="connsiteY29" fmla="*/ 477441 h 1190625"/>
              <a:gd name="connsiteX30" fmla="*/ 238125 w 342900"/>
              <a:gd name="connsiteY30" fmla="*/ 477441 h 1190625"/>
              <a:gd name="connsiteX31" fmla="*/ 238125 w 342900"/>
              <a:gd name="connsiteY31" fmla="*/ 388858 h 1190625"/>
              <a:gd name="connsiteX32" fmla="*/ 238125 w 342900"/>
              <a:gd name="connsiteY32" fmla="*/ 761285 h 1190625"/>
              <a:gd name="connsiteX33" fmla="*/ 314325 w 342900"/>
              <a:gd name="connsiteY33" fmla="*/ 761285 h 1190625"/>
              <a:gd name="connsiteX34" fmla="*/ 314325 w 342900"/>
              <a:gd name="connsiteY34" fmla="*/ 848916 h 1190625"/>
              <a:gd name="connsiteX35" fmla="*/ 238125 w 342900"/>
              <a:gd name="connsiteY35" fmla="*/ 848916 h 1190625"/>
              <a:gd name="connsiteX36" fmla="*/ 238125 w 342900"/>
              <a:gd name="connsiteY36" fmla="*/ 761285 h 1190625"/>
              <a:gd name="connsiteX37" fmla="*/ 103823 w 342900"/>
              <a:gd name="connsiteY37" fmla="*/ 1094660 h 1190625"/>
              <a:gd name="connsiteX38" fmla="*/ 26670 w 342900"/>
              <a:gd name="connsiteY38" fmla="*/ 1094660 h 1190625"/>
              <a:gd name="connsiteX39" fmla="*/ 26670 w 342900"/>
              <a:gd name="connsiteY39" fmla="*/ 1008935 h 1190625"/>
              <a:gd name="connsiteX40" fmla="*/ 103823 w 342900"/>
              <a:gd name="connsiteY40" fmla="*/ 1008935 h 1190625"/>
              <a:gd name="connsiteX41" fmla="*/ 103823 w 342900"/>
              <a:gd name="connsiteY41" fmla="*/ 1094660 h 1190625"/>
              <a:gd name="connsiteX42" fmla="*/ 103823 w 342900"/>
              <a:gd name="connsiteY42" fmla="*/ 971788 h 1190625"/>
              <a:gd name="connsiteX43" fmla="*/ 27623 w 342900"/>
              <a:gd name="connsiteY43" fmla="*/ 971788 h 1190625"/>
              <a:gd name="connsiteX44" fmla="*/ 27623 w 342900"/>
              <a:gd name="connsiteY44" fmla="*/ 885110 h 1190625"/>
              <a:gd name="connsiteX45" fmla="*/ 103823 w 342900"/>
              <a:gd name="connsiteY45" fmla="*/ 885110 h 1190625"/>
              <a:gd name="connsiteX46" fmla="*/ 103823 w 342900"/>
              <a:gd name="connsiteY46" fmla="*/ 971788 h 1190625"/>
              <a:gd name="connsiteX47" fmla="*/ 104775 w 342900"/>
              <a:gd name="connsiteY47" fmla="*/ 847010 h 1190625"/>
              <a:gd name="connsiteX48" fmla="*/ 28575 w 342900"/>
              <a:gd name="connsiteY48" fmla="*/ 847010 h 1190625"/>
              <a:gd name="connsiteX49" fmla="*/ 28575 w 342900"/>
              <a:gd name="connsiteY49" fmla="*/ 760333 h 1190625"/>
              <a:gd name="connsiteX50" fmla="*/ 104775 w 342900"/>
              <a:gd name="connsiteY50" fmla="*/ 760333 h 1190625"/>
              <a:gd name="connsiteX51" fmla="*/ 104775 w 342900"/>
              <a:gd name="connsiteY51" fmla="*/ 847010 h 1190625"/>
              <a:gd name="connsiteX52" fmla="*/ 28575 w 342900"/>
              <a:gd name="connsiteY52" fmla="*/ 724138 h 1190625"/>
              <a:gd name="connsiteX53" fmla="*/ 28575 w 342900"/>
              <a:gd name="connsiteY53" fmla="*/ 637460 h 1190625"/>
              <a:gd name="connsiteX54" fmla="*/ 104775 w 342900"/>
              <a:gd name="connsiteY54" fmla="*/ 637460 h 1190625"/>
              <a:gd name="connsiteX55" fmla="*/ 104775 w 342900"/>
              <a:gd name="connsiteY55" fmla="*/ 724138 h 1190625"/>
              <a:gd name="connsiteX56" fmla="*/ 28575 w 342900"/>
              <a:gd name="connsiteY56" fmla="*/ 724138 h 1190625"/>
              <a:gd name="connsiteX57" fmla="*/ 104775 w 342900"/>
              <a:gd name="connsiteY57" fmla="*/ 601266 h 1190625"/>
              <a:gd name="connsiteX58" fmla="*/ 27623 w 342900"/>
              <a:gd name="connsiteY58" fmla="*/ 601266 h 1190625"/>
              <a:gd name="connsiteX59" fmla="*/ 27623 w 342900"/>
              <a:gd name="connsiteY59" fmla="*/ 514588 h 1190625"/>
              <a:gd name="connsiteX60" fmla="*/ 104775 w 342900"/>
              <a:gd name="connsiteY60" fmla="*/ 514588 h 1190625"/>
              <a:gd name="connsiteX61" fmla="*/ 104775 w 342900"/>
              <a:gd name="connsiteY61" fmla="*/ 601266 h 1190625"/>
              <a:gd name="connsiteX62" fmla="*/ 209550 w 342900"/>
              <a:gd name="connsiteY62" fmla="*/ 1094660 h 1190625"/>
              <a:gd name="connsiteX63" fmla="*/ 132398 w 342900"/>
              <a:gd name="connsiteY63" fmla="*/ 1094660 h 1190625"/>
              <a:gd name="connsiteX64" fmla="*/ 132398 w 342900"/>
              <a:gd name="connsiteY64" fmla="*/ 1008935 h 1190625"/>
              <a:gd name="connsiteX65" fmla="*/ 209550 w 342900"/>
              <a:gd name="connsiteY65" fmla="*/ 1008935 h 1190625"/>
              <a:gd name="connsiteX66" fmla="*/ 209550 w 342900"/>
              <a:gd name="connsiteY66" fmla="*/ 1094660 h 1190625"/>
              <a:gd name="connsiteX67" fmla="*/ 132398 w 342900"/>
              <a:gd name="connsiteY67" fmla="*/ 476488 h 1190625"/>
              <a:gd name="connsiteX68" fmla="*/ 132398 w 342900"/>
              <a:gd name="connsiteY68" fmla="*/ 387906 h 1190625"/>
              <a:gd name="connsiteX69" fmla="*/ 208598 w 342900"/>
              <a:gd name="connsiteY69" fmla="*/ 387906 h 1190625"/>
              <a:gd name="connsiteX70" fmla="*/ 208598 w 342900"/>
              <a:gd name="connsiteY70" fmla="*/ 476488 h 1190625"/>
              <a:gd name="connsiteX71" fmla="*/ 132398 w 342900"/>
              <a:gd name="connsiteY71" fmla="*/ 476488 h 1190625"/>
              <a:gd name="connsiteX72" fmla="*/ 209550 w 342900"/>
              <a:gd name="connsiteY72" fmla="*/ 971788 h 1190625"/>
              <a:gd name="connsiteX73" fmla="*/ 132398 w 342900"/>
              <a:gd name="connsiteY73" fmla="*/ 971788 h 1190625"/>
              <a:gd name="connsiteX74" fmla="*/ 132398 w 342900"/>
              <a:gd name="connsiteY74" fmla="*/ 885110 h 1190625"/>
              <a:gd name="connsiteX75" fmla="*/ 209550 w 342900"/>
              <a:gd name="connsiteY75" fmla="*/ 885110 h 1190625"/>
              <a:gd name="connsiteX76" fmla="*/ 209550 w 342900"/>
              <a:gd name="connsiteY76" fmla="*/ 971788 h 1190625"/>
              <a:gd name="connsiteX77" fmla="*/ 209550 w 342900"/>
              <a:gd name="connsiteY77" fmla="*/ 724138 h 1190625"/>
              <a:gd name="connsiteX78" fmla="*/ 132398 w 342900"/>
              <a:gd name="connsiteY78" fmla="*/ 724138 h 1190625"/>
              <a:gd name="connsiteX79" fmla="*/ 132398 w 342900"/>
              <a:gd name="connsiteY79" fmla="*/ 637460 h 1190625"/>
              <a:gd name="connsiteX80" fmla="*/ 209550 w 342900"/>
              <a:gd name="connsiteY80" fmla="*/ 637460 h 1190625"/>
              <a:gd name="connsiteX81" fmla="*/ 209550 w 342900"/>
              <a:gd name="connsiteY81" fmla="*/ 724138 h 1190625"/>
              <a:gd name="connsiteX82" fmla="*/ 209550 w 342900"/>
              <a:gd name="connsiteY82" fmla="*/ 601266 h 1190625"/>
              <a:gd name="connsiteX83" fmla="*/ 133350 w 342900"/>
              <a:gd name="connsiteY83" fmla="*/ 601266 h 1190625"/>
              <a:gd name="connsiteX84" fmla="*/ 133350 w 342900"/>
              <a:gd name="connsiteY84" fmla="*/ 514588 h 1190625"/>
              <a:gd name="connsiteX85" fmla="*/ 209550 w 342900"/>
              <a:gd name="connsiteY85" fmla="*/ 514588 h 1190625"/>
              <a:gd name="connsiteX86" fmla="*/ 209550 w 342900"/>
              <a:gd name="connsiteY86" fmla="*/ 601266 h 1190625"/>
              <a:gd name="connsiteX87" fmla="*/ 133350 w 342900"/>
              <a:gd name="connsiteY87" fmla="*/ 142160 h 1190625"/>
              <a:gd name="connsiteX88" fmla="*/ 209550 w 342900"/>
              <a:gd name="connsiteY88" fmla="*/ 142160 h 1190625"/>
              <a:gd name="connsiteX89" fmla="*/ 209550 w 342900"/>
              <a:gd name="connsiteY89" fmla="*/ 230743 h 1190625"/>
              <a:gd name="connsiteX90" fmla="*/ 133350 w 342900"/>
              <a:gd name="connsiteY90" fmla="*/ 230743 h 1190625"/>
              <a:gd name="connsiteX91" fmla="*/ 133350 w 342900"/>
              <a:gd name="connsiteY91" fmla="*/ 142160 h 1190625"/>
              <a:gd name="connsiteX92" fmla="*/ 132398 w 342900"/>
              <a:gd name="connsiteY92" fmla="*/ 265033 h 1190625"/>
              <a:gd name="connsiteX93" fmla="*/ 209550 w 342900"/>
              <a:gd name="connsiteY93" fmla="*/ 265033 h 1190625"/>
              <a:gd name="connsiteX94" fmla="*/ 209550 w 342900"/>
              <a:gd name="connsiteY94" fmla="*/ 353616 h 1190625"/>
              <a:gd name="connsiteX95" fmla="*/ 132398 w 342900"/>
              <a:gd name="connsiteY95" fmla="*/ 353616 h 1190625"/>
              <a:gd name="connsiteX96" fmla="*/ 132398 w 342900"/>
              <a:gd name="connsiteY96" fmla="*/ 265033 h 1190625"/>
              <a:gd name="connsiteX97" fmla="*/ 26670 w 342900"/>
              <a:gd name="connsiteY97" fmla="*/ 153591 h 1190625"/>
              <a:gd name="connsiteX98" fmla="*/ 40005 w 342900"/>
              <a:gd name="connsiteY98" fmla="*/ 140256 h 1190625"/>
              <a:gd name="connsiteX99" fmla="*/ 103823 w 342900"/>
              <a:gd name="connsiteY99" fmla="*/ 139303 h 1190625"/>
              <a:gd name="connsiteX100" fmla="*/ 103823 w 342900"/>
              <a:gd name="connsiteY100" fmla="*/ 230743 h 1190625"/>
              <a:gd name="connsiteX101" fmla="*/ 38100 w 342900"/>
              <a:gd name="connsiteY101" fmla="*/ 229791 h 1190625"/>
              <a:gd name="connsiteX102" fmla="*/ 27623 w 342900"/>
              <a:gd name="connsiteY102" fmla="*/ 216456 h 1190625"/>
              <a:gd name="connsiteX103" fmla="*/ 26670 w 342900"/>
              <a:gd name="connsiteY103" fmla="*/ 153591 h 1190625"/>
              <a:gd name="connsiteX104" fmla="*/ 26670 w 342900"/>
              <a:gd name="connsiteY104" fmla="*/ 325993 h 1190625"/>
              <a:gd name="connsiteX105" fmla="*/ 104775 w 342900"/>
              <a:gd name="connsiteY105" fmla="*/ 266938 h 1190625"/>
              <a:gd name="connsiteX106" fmla="*/ 104775 w 342900"/>
              <a:gd name="connsiteY106" fmla="*/ 355521 h 1190625"/>
              <a:gd name="connsiteX107" fmla="*/ 38100 w 342900"/>
              <a:gd name="connsiteY107" fmla="*/ 354568 h 1190625"/>
              <a:gd name="connsiteX108" fmla="*/ 26670 w 342900"/>
              <a:gd name="connsiteY108" fmla="*/ 342185 h 1190625"/>
              <a:gd name="connsiteX109" fmla="*/ 26670 w 342900"/>
              <a:gd name="connsiteY109" fmla="*/ 325993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42900" h="1190625">
                <a:moveTo>
                  <a:pt x="344805" y="1193721"/>
                </a:moveTo>
                <a:cubicBezTo>
                  <a:pt x="342900" y="1188006"/>
                  <a:pt x="342900" y="1177528"/>
                  <a:pt x="342900" y="1161335"/>
                </a:cubicBezTo>
                <a:cubicBezTo>
                  <a:pt x="342900" y="812721"/>
                  <a:pt x="342900" y="465058"/>
                  <a:pt x="342900" y="116443"/>
                </a:cubicBezTo>
                <a:cubicBezTo>
                  <a:pt x="342900" y="106918"/>
                  <a:pt x="342900" y="97393"/>
                  <a:pt x="342900" y="86916"/>
                </a:cubicBezTo>
                <a:cubicBezTo>
                  <a:pt x="329565" y="85963"/>
                  <a:pt x="318135" y="85010"/>
                  <a:pt x="304800" y="84058"/>
                </a:cubicBezTo>
                <a:cubicBezTo>
                  <a:pt x="304800" y="61198"/>
                  <a:pt x="305753" y="39291"/>
                  <a:pt x="303848" y="17383"/>
                </a:cubicBezTo>
                <a:cubicBezTo>
                  <a:pt x="303848" y="11668"/>
                  <a:pt x="296228" y="1191"/>
                  <a:pt x="291465" y="1191"/>
                </a:cubicBezTo>
                <a:cubicBezTo>
                  <a:pt x="274320" y="-715"/>
                  <a:pt x="257175" y="238"/>
                  <a:pt x="237173" y="238"/>
                </a:cubicBezTo>
                <a:cubicBezTo>
                  <a:pt x="237173" y="30718"/>
                  <a:pt x="237173" y="58341"/>
                  <a:pt x="237173" y="86916"/>
                </a:cubicBezTo>
                <a:cubicBezTo>
                  <a:pt x="157163" y="86916"/>
                  <a:pt x="80010" y="86916"/>
                  <a:pt x="0" y="86916"/>
                </a:cubicBezTo>
                <a:cubicBezTo>
                  <a:pt x="0" y="456485"/>
                  <a:pt x="0" y="823198"/>
                  <a:pt x="0" y="1193721"/>
                </a:cubicBezTo>
                <a:lnTo>
                  <a:pt x="344805" y="1193721"/>
                </a:lnTo>
                <a:close/>
                <a:moveTo>
                  <a:pt x="315278" y="971788"/>
                </a:moveTo>
                <a:cubicBezTo>
                  <a:pt x="289560" y="971788"/>
                  <a:pt x="264795" y="971788"/>
                  <a:pt x="238125" y="971788"/>
                </a:cubicBezTo>
                <a:cubicBezTo>
                  <a:pt x="238125" y="943213"/>
                  <a:pt x="238125" y="914638"/>
                  <a:pt x="238125" y="885110"/>
                </a:cubicBezTo>
                <a:cubicBezTo>
                  <a:pt x="263843" y="885110"/>
                  <a:pt x="287655" y="885110"/>
                  <a:pt x="315278" y="885110"/>
                </a:cubicBezTo>
                <a:cubicBezTo>
                  <a:pt x="315278" y="914638"/>
                  <a:pt x="315278" y="943213"/>
                  <a:pt x="315278" y="971788"/>
                </a:cubicBezTo>
                <a:close/>
                <a:moveTo>
                  <a:pt x="315278" y="724138"/>
                </a:moveTo>
                <a:cubicBezTo>
                  <a:pt x="289560" y="724138"/>
                  <a:pt x="264795" y="724138"/>
                  <a:pt x="238125" y="724138"/>
                </a:cubicBezTo>
                <a:cubicBezTo>
                  <a:pt x="238125" y="695563"/>
                  <a:pt x="238125" y="666988"/>
                  <a:pt x="238125" y="637460"/>
                </a:cubicBezTo>
                <a:cubicBezTo>
                  <a:pt x="262890" y="637460"/>
                  <a:pt x="287655" y="637460"/>
                  <a:pt x="315278" y="637460"/>
                </a:cubicBezTo>
                <a:cubicBezTo>
                  <a:pt x="315278" y="666988"/>
                  <a:pt x="315278" y="694610"/>
                  <a:pt x="315278" y="724138"/>
                </a:cubicBezTo>
                <a:close/>
                <a:moveTo>
                  <a:pt x="239078" y="265033"/>
                </a:moveTo>
                <a:cubicBezTo>
                  <a:pt x="263843" y="265033"/>
                  <a:pt x="288608" y="265033"/>
                  <a:pt x="316230" y="265033"/>
                </a:cubicBezTo>
                <a:cubicBezTo>
                  <a:pt x="316230" y="295513"/>
                  <a:pt x="316230" y="323135"/>
                  <a:pt x="316230" y="353616"/>
                </a:cubicBezTo>
                <a:cubicBezTo>
                  <a:pt x="290513" y="353616"/>
                  <a:pt x="266700" y="353616"/>
                  <a:pt x="239078" y="353616"/>
                </a:cubicBezTo>
                <a:cubicBezTo>
                  <a:pt x="239078" y="324088"/>
                  <a:pt x="239078" y="295513"/>
                  <a:pt x="239078" y="265033"/>
                </a:cubicBezTo>
                <a:close/>
                <a:moveTo>
                  <a:pt x="238125" y="388858"/>
                </a:moveTo>
                <a:cubicBezTo>
                  <a:pt x="262890" y="388858"/>
                  <a:pt x="286703" y="388858"/>
                  <a:pt x="314325" y="388858"/>
                </a:cubicBezTo>
                <a:cubicBezTo>
                  <a:pt x="314325" y="417433"/>
                  <a:pt x="314325" y="446008"/>
                  <a:pt x="314325" y="477441"/>
                </a:cubicBezTo>
                <a:cubicBezTo>
                  <a:pt x="288608" y="477441"/>
                  <a:pt x="263843" y="477441"/>
                  <a:pt x="238125" y="477441"/>
                </a:cubicBezTo>
                <a:cubicBezTo>
                  <a:pt x="238125" y="447913"/>
                  <a:pt x="238125" y="419338"/>
                  <a:pt x="238125" y="388858"/>
                </a:cubicBezTo>
                <a:close/>
                <a:moveTo>
                  <a:pt x="238125" y="761285"/>
                </a:moveTo>
                <a:cubicBezTo>
                  <a:pt x="263843" y="761285"/>
                  <a:pt x="288608" y="761285"/>
                  <a:pt x="314325" y="761285"/>
                </a:cubicBezTo>
                <a:cubicBezTo>
                  <a:pt x="314325" y="789860"/>
                  <a:pt x="314325" y="817483"/>
                  <a:pt x="314325" y="848916"/>
                </a:cubicBezTo>
                <a:cubicBezTo>
                  <a:pt x="288608" y="848916"/>
                  <a:pt x="263843" y="848916"/>
                  <a:pt x="238125" y="848916"/>
                </a:cubicBezTo>
                <a:cubicBezTo>
                  <a:pt x="238125" y="818435"/>
                  <a:pt x="238125" y="790813"/>
                  <a:pt x="238125" y="761285"/>
                </a:cubicBezTo>
                <a:close/>
                <a:moveTo>
                  <a:pt x="103823" y="1094660"/>
                </a:moveTo>
                <a:cubicBezTo>
                  <a:pt x="79058" y="1094660"/>
                  <a:pt x="54293" y="1094660"/>
                  <a:pt x="26670" y="1094660"/>
                </a:cubicBezTo>
                <a:cubicBezTo>
                  <a:pt x="26670" y="1065133"/>
                  <a:pt x="26670" y="1038463"/>
                  <a:pt x="26670" y="1008935"/>
                </a:cubicBezTo>
                <a:cubicBezTo>
                  <a:pt x="52388" y="1008935"/>
                  <a:pt x="77153" y="1008935"/>
                  <a:pt x="103823" y="1008935"/>
                </a:cubicBezTo>
                <a:cubicBezTo>
                  <a:pt x="103823" y="1036558"/>
                  <a:pt x="103823" y="1065133"/>
                  <a:pt x="103823" y="1094660"/>
                </a:cubicBezTo>
                <a:close/>
                <a:moveTo>
                  <a:pt x="103823" y="971788"/>
                </a:moveTo>
                <a:cubicBezTo>
                  <a:pt x="79058" y="971788"/>
                  <a:pt x="54293" y="971788"/>
                  <a:pt x="27623" y="971788"/>
                </a:cubicBezTo>
                <a:cubicBezTo>
                  <a:pt x="27623" y="943213"/>
                  <a:pt x="27623" y="915591"/>
                  <a:pt x="27623" y="885110"/>
                </a:cubicBezTo>
                <a:cubicBezTo>
                  <a:pt x="53340" y="885110"/>
                  <a:pt x="78105" y="885110"/>
                  <a:pt x="103823" y="885110"/>
                </a:cubicBezTo>
                <a:cubicBezTo>
                  <a:pt x="103823" y="913685"/>
                  <a:pt x="103823" y="942260"/>
                  <a:pt x="103823" y="971788"/>
                </a:cubicBezTo>
                <a:close/>
                <a:moveTo>
                  <a:pt x="104775" y="847010"/>
                </a:moveTo>
                <a:cubicBezTo>
                  <a:pt x="80010" y="847010"/>
                  <a:pt x="55245" y="847010"/>
                  <a:pt x="28575" y="847010"/>
                </a:cubicBezTo>
                <a:cubicBezTo>
                  <a:pt x="28575" y="818435"/>
                  <a:pt x="28575" y="790813"/>
                  <a:pt x="28575" y="760333"/>
                </a:cubicBezTo>
                <a:cubicBezTo>
                  <a:pt x="54293" y="760333"/>
                  <a:pt x="78105" y="760333"/>
                  <a:pt x="104775" y="760333"/>
                </a:cubicBezTo>
                <a:cubicBezTo>
                  <a:pt x="104775" y="789860"/>
                  <a:pt x="104775" y="817483"/>
                  <a:pt x="104775" y="847010"/>
                </a:cubicBezTo>
                <a:close/>
                <a:moveTo>
                  <a:pt x="28575" y="724138"/>
                </a:moveTo>
                <a:cubicBezTo>
                  <a:pt x="28575" y="696516"/>
                  <a:pt x="28575" y="667941"/>
                  <a:pt x="28575" y="637460"/>
                </a:cubicBezTo>
                <a:cubicBezTo>
                  <a:pt x="54293" y="637460"/>
                  <a:pt x="79058" y="637460"/>
                  <a:pt x="104775" y="637460"/>
                </a:cubicBezTo>
                <a:cubicBezTo>
                  <a:pt x="104775" y="666035"/>
                  <a:pt x="104775" y="694610"/>
                  <a:pt x="104775" y="724138"/>
                </a:cubicBezTo>
                <a:cubicBezTo>
                  <a:pt x="80010" y="724138"/>
                  <a:pt x="55245" y="724138"/>
                  <a:pt x="28575" y="724138"/>
                </a:cubicBezTo>
                <a:close/>
                <a:moveTo>
                  <a:pt x="104775" y="601266"/>
                </a:moveTo>
                <a:cubicBezTo>
                  <a:pt x="79058" y="601266"/>
                  <a:pt x="54293" y="601266"/>
                  <a:pt x="27623" y="601266"/>
                </a:cubicBezTo>
                <a:cubicBezTo>
                  <a:pt x="27623" y="571738"/>
                  <a:pt x="27623" y="544116"/>
                  <a:pt x="27623" y="514588"/>
                </a:cubicBezTo>
                <a:cubicBezTo>
                  <a:pt x="53340" y="514588"/>
                  <a:pt x="78105" y="514588"/>
                  <a:pt x="104775" y="514588"/>
                </a:cubicBezTo>
                <a:cubicBezTo>
                  <a:pt x="104775" y="544116"/>
                  <a:pt x="104775" y="571738"/>
                  <a:pt x="104775" y="601266"/>
                </a:cubicBezTo>
                <a:close/>
                <a:moveTo>
                  <a:pt x="209550" y="1094660"/>
                </a:moveTo>
                <a:cubicBezTo>
                  <a:pt x="184785" y="1094660"/>
                  <a:pt x="159068" y="1094660"/>
                  <a:pt x="132398" y="1094660"/>
                </a:cubicBezTo>
                <a:cubicBezTo>
                  <a:pt x="132398" y="1067038"/>
                  <a:pt x="132398" y="1038463"/>
                  <a:pt x="132398" y="1008935"/>
                </a:cubicBezTo>
                <a:cubicBezTo>
                  <a:pt x="159068" y="1008935"/>
                  <a:pt x="182880" y="1008935"/>
                  <a:pt x="209550" y="1008935"/>
                </a:cubicBezTo>
                <a:cubicBezTo>
                  <a:pt x="209550" y="1037510"/>
                  <a:pt x="209550" y="1065133"/>
                  <a:pt x="209550" y="1094660"/>
                </a:cubicBezTo>
                <a:close/>
                <a:moveTo>
                  <a:pt x="132398" y="476488"/>
                </a:moveTo>
                <a:cubicBezTo>
                  <a:pt x="132398" y="446960"/>
                  <a:pt x="132398" y="418385"/>
                  <a:pt x="132398" y="387906"/>
                </a:cubicBezTo>
                <a:cubicBezTo>
                  <a:pt x="159068" y="387906"/>
                  <a:pt x="182880" y="387906"/>
                  <a:pt x="208598" y="387906"/>
                </a:cubicBezTo>
                <a:cubicBezTo>
                  <a:pt x="208598" y="417433"/>
                  <a:pt x="208598" y="446008"/>
                  <a:pt x="208598" y="476488"/>
                </a:cubicBezTo>
                <a:cubicBezTo>
                  <a:pt x="184785" y="476488"/>
                  <a:pt x="159068" y="476488"/>
                  <a:pt x="132398" y="476488"/>
                </a:cubicBezTo>
                <a:close/>
                <a:moveTo>
                  <a:pt x="209550" y="971788"/>
                </a:moveTo>
                <a:cubicBezTo>
                  <a:pt x="183833" y="971788"/>
                  <a:pt x="159068" y="971788"/>
                  <a:pt x="132398" y="971788"/>
                </a:cubicBezTo>
                <a:cubicBezTo>
                  <a:pt x="132398" y="943213"/>
                  <a:pt x="132398" y="914638"/>
                  <a:pt x="132398" y="885110"/>
                </a:cubicBezTo>
                <a:cubicBezTo>
                  <a:pt x="158115" y="885110"/>
                  <a:pt x="181928" y="885110"/>
                  <a:pt x="209550" y="885110"/>
                </a:cubicBezTo>
                <a:cubicBezTo>
                  <a:pt x="209550" y="914638"/>
                  <a:pt x="209550" y="943213"/>
                  <a:pt x="209550" y="971788"/>
                </a:cubicBezTo>
                <a:close/>
                <a:moveTo>
                  <a:pt x="209550" y="724138"/>
                </a:moveTo>
                <a:cubicBezTo>
                  <a:pt x="183833" y="724138"/>
                  <a:pt x="159068" y="724138"/>
                  <a:pt x="132398" y="724138"/>
                </a:cubicBezTo>
                <a:cubicBezTo>
                  <a:pt x="132398" y="695563"/>
                  <a:pt x="132398" y="667941"/>
                  <a:pt x="132398" y="637460"/>
                </a:cubicBezTo>
                <a:cubicBezTo>
                  <a:pt x="157163" y="637460"/>
                  <a:pt x="181928" y="637460"/>
                  <a:pt x="209550" y="637460"/>
                </a:cubicBezTo>
                <a:cubicBezTo>
                  <a:pt x="209550" y="666988"/>
                  <a:pt x="209550" y="694610"/>
                  <a:pt x="209550" y="724138"/>
                </a:cubicBezTo>
                <a:close/>
                <a:moveTo>
                  <a:pt x="209550" y="601266"/>
                </a:moveTo>
                <a:cubicBezTo>
                  <a:pt x="183833" y="601266"/>
                  <a:pt x="159068" y="601266"/>
                  <a:pt x="133350" y="601266"/>
                </a:cubicBezTo>
                <a:cubicBezTo>
                  <a:pt x="133350" y="572691"/>
                  <a:pt x="133350" y="545068"/>
                  <a:pt x="133350" y="514588"/>
                </a:cubicBezTo>
                <a:cubicBezTo>
                  <a:pt x="158115" y="514588"/>
                  <a:pt x="182880" y="514588"/>
                  <a:pt x="209550" y="514588"/>
                </a:cubicBezTo>
                <a:cubicBezTo>
                  <a:pt x="209550" y="544116"/>
                  <a:pt x="209550" y="571738"/>
                  <a:pt x="209550" y="601266"/>
                </a:cubicBezTo>
                <a:close/>
                <a:moveTo>
                  <a:pt x="133350" y="142160"/>
                </a:moveTo>
                <a:cubicBezTo>
                  <a:pt x="158115" y="142160"/>
                  <a:pt x="183833" y="142160"/>
                  <a:pt x="209550" y="142160"/>
                </a:cubicBezTo>
                <a:cubicBezTo>
                  <a:pt x="209550" y="171688"/>
                  <a:pt x="209550" y="200263"/>
                  <a:pt x="209550" y="230743"/>
                </a:cubicBezTo>
                <a:cubicBezTo>
                  <a:pt x="182880" y="230743"/>
                  <a:pt x="159068" y="230743"/>
                  <a:pt x="133350" y="230743"/>
                </a:cubicBezTo>
                <a:cubicBezTo>
                  <a:pt x="133350" y="200263"/>
                  <a:pt x="133350" y="172641"/>
                  <a:pt x="133350" y="142160"/>
                </a:cubicBezTo>
                <a:close/>
                <a:moveTo>
                  <a:pt x="132398" y="265033"/>
                </a:moveTo>
                <a:cubicBezTo>
                  <a:pt x="158115" y="265033"/>
                  <a:pt x="182880" y="265033"/>
                  <a:pt x="209550" y="265033"/>
                </a:cubicBezTo>
                <a:cubicBezTo>
                  <a:pt x="209550" y="294560"/>
                  <a:pt x="209550" y="323135"/>
                  <a:pt x="209550" y="353616"/>
                </a:cubicBezTo>
                <a:cubicBezTo>
                  <a:pt x="184785" y="353616"/>
                  <a:pt x="160020" y="353616"/>
                  <a:pt x="132398" y="353616"/>
                </a:cubicBezTo>
                <a:cubicBezTo>
                  <a:pt x="132398" y="323135"/>
                  <a:pt x="132398" y="294560"/>
                  <a:pt x="132398" y="265033"/>
                </a:cubicBezTo>
                <a:close/>
                <a:moveTo>
                  <a:pt x="26670" y="153591"/>
                </a:moveTo>
                <a:cubicBezTo>
                  <a:pt x="26670" y="148828"/>
                  <a:pt x="35243" y="141208"/>
                  <a:pt x="40005" y="140256"/>
                </a:cubicBezTo>
                <a:cubicBezTo>
                  <a:pt x="60008" y="138351"/>
                  <a:pt x="80963" y="139303"/>
                  <a:pt x="103823" y="139303"/>
                </a:cubicBezTo>
                <a:cubicBezTo>
                  <a:pt x="103823" y="169783"/>
                  <a:pt x="103823" y="199310"/>
                  <a:pt x="103823" y="230743"/>
                </a:cubicBezTo>
                <a:cubicBezTo>
                  <a:pt x="80963" y="230743"/>
                  <a:pt x="59055" y="231696"/>
                  <a:pt x="38100" y="229791"/>
                </a:cubicBezTo>
                <a:cubicBezTo>
                  <a:pt x="34290" y="229791"/>
                  <a:pt x="27623" y="221218"/>
                  <a:pt x="27623" y="216456"/>
                </a:cubicBezTo>
                <a:cubicBezTo>
                  <a:pt x="25718" y="196453"/>
                  <a:pt x="25718" y="174546"/>
                  <a:pt x="26670" y="153591"/>
                </a:cubicBezTo>
                <a:close/>
                <a:moveTo>
                  <a:pt x="26670" y="325993"/>
                </a:moveTo>
                <a:cubicBezTo>
                  <a:pt x="26670" y="256460"/>
                  <a:pt x="31433" y="252651"/>
                  <a:pt x="104775" y="266938"/>
                </a:cubicBezTo>
                <a:cubicBezTo>
                  <a:pt x="104775" y="296466"/>
                  <a:pt x="104775" y="324088"/>
                  <a:pt x="104775" y="355521"/>
                </a:cubicBezTo>
                <a:cubicBezTo>
                  <a:pt x="81915" y="355521"/>
                  <a:pt x="60008" y="356473"/>
                  <a:pt x="38100" y="354568"/>
                </a:cubicBezTo>
                <a:cubicBezTo>
                  <a:pt x="34290" y="354568"/>
                  <a:pt x="28575" y="346948"/>
                  <a:pt x="26670" y="342185"/>
                </a:cubicBezTo>
                <a:cubicBezTo>
                  <a:pt x="24765" y="337423"/>
                  <a:pt x="26670" y="330756"/>
                  <a:pt x="26670" y="3259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="" xmlns:a16="http://schemas.microsoft.com/office/drawing/2014/main" id="{04E8BEE7-68DF-4401-A0CD-37CFDEDDA8D2}"/>
              </a:ext>
            </a:extLst>
          </p:cNvPr>
          <p:cNvSpPr/>
          <p:nvPr/>
        </p:nvSpPr>
        <p:spPr>
          <a:xfrm>
            <a:off x="6880247" y="5014553"/>
            <a:ext cx="322966" cy="1087057"/>
          </a:xfrm>
          <a:custGeom>
            <a:avLst/>
            <a:gdLst>
              <a:gd name="connsiteX0" fmla="*/ 398145 w 390525"/>
              <a:gd name="connsiteY0" fmla="*/ 1319213 h 1314450"/>
              <a:gd name="connsiteX1" fmla="*/ 398145 w 390525"/>
              <a:gd name="connsiteY1" fmla="*/ 296228 h 1314450"/>
              <a:gd name="connsiteX2" fmla="*/ 363855 w 390525"/>
              <a:gd name="connsiteY2" fmla="*/ 296228 h 1314450"/>
              <a:gd name="connsiteX3" fmla="*/ 340995 w 390525"/>
              <a:gd name="connsiteY3" fmla="*/ 272415 h 1314450"/>
              <a:gd name="connsiteX4" fmla="*/ 340995 w 390525"/>
              <a:gd name="connsiteY4" fmla="*/ 164783 h 1314450"/>
              <a:gd name="connsiteX5" fmla="*/ 340995 w 390525"/>
              <a:gd name="connsiteY5" fmla="*/ 104775 h 1314450"/>
              <a:gd name="connsiteX6" fmla="*/ 239078 w 390525"/>
              <a:gd name="connsiteY6" fmla="*/ 104775 h 1314450"/>
              <a:gd name="connsiteX7" fmla="*/ 216217 w 390525"/>
              <a:gd name="connsiteY7" fmla="*/ 80963 h 1314450"/>
              <a:gd name="connsiteX8" fmla="*/ 216217 w 390525"/>
              <a:gd name="connsiteY8" fmla="*/ 0 h 1314450"/>
              <a:gd name="connsiteX9" fmla="*/ 180975 w 390525"/>
              <a:gd name="connsiteY9" fmla="*/ 0 h 1314450"/>
              <a:gd name="connsiteX10" fmla="*/ 180975 w 390525"/>
              <a:gd name="connsiteY10" fmla="*/ 80963 h 1314450"/>
              <a:gd name="connsiteX11" fmla="*/ 158115 w 390525"/>
              <a:gd name="connsiteY11" fmla="*/ 104775 h 1314450"/>
              <a:gd name="connsiteX12" fmla="*/ 67628 w 390525"/>
              <a:gd name="connsiteY12" fmla="*/ 104775 h 1314450"/>
              <a:gd name="connsiteX13" fmla="*/ 66675 w 390525"/>
              <a:gd name="connsiteY13" fmla="*/ 120015 h 1314450"/>
              <a:gd name="connsiteX14" fmla="*/ 66675 w 390525"/>
              <a:gd name="connsiteY14" fmla="*/ 275273 h 1314450"/>
              <a:gd name="connsiteX15" fmla="*/ 45720 w 390525"/>
              <a:gd name="connsiteY15" fmla="*/ 296228 h 1314450"/>
              <a:gd name="connsiteX16" fmla="*/ 0 w 390525"/>
              <a:gd name="connsiteY16" fmla="*/ 296228 h 1314450"/>
              <a:gd name="connsiteX17" fmla="*/ 0 w 390525"/>
              <a:gd name="connsiteY17" fmla="*/ 1319213 h 1314450"/>
              <a:gd name="connsiteX18" fmla="*/ 398145 w 390525"/>
              <a:gd name="connsiteY18" fmla="*/ 1319213 h 1314450"/>
              <a:gd name="connsiteX19" fmla="*/ 294323 w 390525"/>
              <a:gd name="connsiteY19" fmla="*/ 1219200 h 1314450"/>
              <a:gd name="connsiteX20" fmla="*/ 273367 w 390525"/>
              <a:gd name="connsiteY20" fmla="*/ 1220152 h 1314450"/>
              <a:gd name="connsiteX21" fmla="*/ 253365 w 390525"/>
              <a:gd name="connsiteY21" fmla="*/ 1199198 h 1314450"/>
              <a:gd name="connsiteX22" fmla="*/ 253365 w 390525"/>
              <a:gd name="connsiteY22" fmla="*/ 1174433 h 1314450"/>
              <a:gd name="connsiteX23" fmla="*/ 294323 w 390525"/>
              <a:gd name="connsiteY23" fmla="*/ 1142048 h 1314450"/>
              <a:gd name="connsiteX24" fmla="*/ 294323 w 390525"/>
              <a:gd name="connsiteY24" fmla="*/ 1219200 h 1314450"/>
              <a:gd name="connsiteX25" fmla="*/ 253365 w 390525"/>
              <a:gd name="connsiteY25" fmla="*/ 1052513 h 1314450"/>
              <a:gd name="connsiteX26" fmla="*/ 253365 w 390525"/>
              <a:gd name="connsiteY26" fmla="*/ 1042988 h 1314450"/>
              <a:gd name="connsiteX27" fmla="*/ 294323 w 390525"/>
              <a:gd name="connsiteY27" fmla="*/ 1008698 h 1314450"/>
              <a:gd name="connsiteX28" fmla="*/ 294323 w 390525"/>
              <a:gd name="connsiteY28" fmla="*/ 1084898 h 1314450"/>
              <a:gd name="connsiteX29" fmla="*/ 253365 w 390525"/>
              <a:gd name="connsiteY29" fmla="*/ 1052513 h 1314450"/>
              <a:gd name="connsiteX30" fmla="*/ 296228 w 390525"/>
              <a:gd name="connsiteY30" fmla="*/ 914400 h 1314450"/>
              <a:gd name="connsiteX31" fmla="*/ 296228 w 390525"/>
              <a:gd name="connsiteY31" fmla="*/ 932498 h 1314450"/>
              <a:gd name="connsiteX32" fmla="*/ 275273 w 390525"/>
              <a:gd name="connsiteY32" fmla="*/ 955358 h 1314450"/>
              <a:gd name="connsiteX33" fmla="*/ 253365 w 390525"/>
              <a:gd name="connsiteY33" fmla="*/ 932498 h 1314450"/>
              <a:gd name="connsiteX34" fmla="*/ 253365 w 390525"/>
              <a:gd name="connsiteY34" fmla="*/ 894398 h 1314450"/>
              <a:gd name="connsiteX35" fmla="*/ 275273 w 390525"/>
              <a:gd name="connsiteY35" fmla="*/ 871538 h 1314450"/>
              <a:gd name="connsiteX36" fmla="*/ 296228 w 390525"/>
              <a:gd name="connsiteY36" fmla="*/ 894398 h 1314450"/>
              <a:gd name="connsiteX37" fmla="*/ 296228 w 390525"/>
              <a:gd name="connsiteY37" fmla="*/ 914400 h 1314450"/>
              <a:gd name="connsiteX38" fmla="*/ 253365 w 390525"/>
              <a:gd name="connsiteY38" fmla="*/ 374333 h 1314450"/>
              <a:gd name="connsiteX39" fmla="*/ 294323 w 390525"/>
              <a:gd name="connsiteY39" fmla="*/ 342900 h 1314450"/>
              <a:gd name="connsiteX40" fmla="*/ 294323 w 390525"/>
              <a:gd name="connsiteY40" fmla="*/ 419100 h 1314450"/>
              <a:gd name="connsiteX41" fmla="*/ 270510 w 390525"/>
              <a:gd name="connsiteY41" fmla="*/ 420053 h 1314450"/>
              <a:gd name="connsiteX42" fmla="*/ 253365 w 390525"/>
              <a:gd name="connsiteY42" fmla="*/ 402908 h 1314450"/>
              <a:gd name="connsiteX43" fmla="*/ 253365 w 390525"/>
              <a:gd name="connsiteY43" fmla="*/ 374333 h 1314450"/>
              <a:gd name="connsiteX44" fmla="*/ 294323 w 390525"/>
              <a:gd name="connsiteY44" fmla="*/ 475298 h 1314450"/>
              <a:gd name="connsiteX45" fmla="*/ 294323 w 390525"/>
              <a:gd name="connsiteY45" fmla="*/ 552450 h 1314450"/>
              <a:gd name="connsiteX46" fmla="*/ 256223 w 390525"/>
              <a:gd name="connsiteY46" fmla="*/ 552450 h 1314450"/>
              <a:gd name="connsiteX47" fmla="*/ 256223 w 390525"/>
              <a:gd name="connsiteY47" fmla="*/ 475298 h 1314450"/>
              <a:gd name="connsiteX48" fmla="*/ 294323 w 390525"/>
              <a:gd name="connsiteY48" fmla="*/ 475298 h 1314450"/>
              <a:gd name="connsiteX49" fmla="*/ 254317 w 390525"/>
              <a:gd name="connsiteY49" fmla="*/ 618173 h 1314450"/>
              <a:gd name="connsiteX50" fmla="*/ 266700 w 390525"/>
              <a:gd name="connsiteY50" fmla="*/ 606743 h 1314450"/>
              <a:gd name="connsiteX51" fmla="*/ 294323 w 390525"/>
              <a:gd name="connsiteY51" fmla="*/ 605790 h 1314450"/>
              <a:gd name="connsiteX52" fmla="*/ 294323 w 390525"/>
              <a:gd name="connsiteY52" fmla="*/ 683895 h 1314450"/>
              <a:gd name="connsiteX53" fmla="*/ 253365 w 390525"/>
              <a:gd name="connsiteY53" fmla="*/ 683895 h 1314450"/>
              <a:gd name="connsiteX54" fmla="*/ 254317 w 390525"/>
              <a:gd name="connsiteY54" fmla="*/ 618173 h 1314450"/>
              <a:gd name="connsiteX55" fmla="*/ 253365 w 390525"/>
              <a:gd name="connsiteY55" fmla="*/ 231458 h 1314450"/>
              <a:gd name="connsiteX56" fmla="*/ 253365 w 390525"/>
              <a:gd name="connsiteY56" fmla="*/ 203835 h 1314450"/>
              <a:gd name="connsiteX57" fmla="*/ 294323 w 390525"/>
              <a:gd name="connsiteY57" fmla="*/ 168592 h 1314450"/>
              <a:gd name="connsiteX58" fmla="*/ 294323 w 390525"/>
              <a:gd name="connsiteY58" fmla="*/ 246698 h 1314450"/>
              <a:gd name="connsiteX59" fmla="*/ 270510 w 390525"/>
              <a:gd name="connsiteY59" fmla="*/ 247650 h 1314450"/>
              <a:gd name="connsiteX60" fmla="*/ 253365 w 390525"/>
              <a:gd name="connsiteY60" fmla="*/ 231458 h 1314450"/>
              <a:gd name="connsiteX61" fmla="*/ 253365 w 390525"/>
              <a:gd name="connsiteY61" fmla="*/ 774383 h 1314450"/>
              <a:gd name="connsiteX62" fmla="*/ 294323 w 390525"/>
              <a:gd name="connsiteY62" fmla="*/ 741998 h 1314450"/>
              <a:gd name="connsiteX63" fmla="*/ 294323 w 390525"/>
              <a:gd name="connsiteY63" fmla="*/ 820102 h 1314450"/>
              <a:gd name="connsiteX64" fmla="*/ 266700 w 390525"/>
              <a:gd name="connsiteY64" fmla="*/ 819150 h 1314450"/>
              <a:gd name="connsiteX65" fmla="*/ 254317 w 390525"/>
              <a:gd name="connsiteY65" fmla="*/ 805815 h 1314450"/>
              <a:gd name="connsiteX66" fmla="*/ 253365 w 390525"/>
              <a:gd name="connsiteY66" fmla="*/ 774383 h 1314450"/>
              <a:gd name="connsiteX67" fmla="*/ 218123 w 390525"/>
              <a:gd name="connsiteY67" fmla="*/ 1220152 h 1314450"/>
              <a:gd name="connsiteX68" fmla="*/ 180975 w 390525"/>
              <a:gd name="connsiteY68" fmla="*/ 1220152 h 1314450"/>
              <a:gd name="connsiteX69" fmla="*/ 180975 w 390525"/>
              <a:gd name="connsiteY69" fmla="*/ 1142048 h 1314450"/>
              <a:gd name="connsiteX70" fmla="*/ 218123 w 390525"/>
              <a:gd name="connsiteY70" fmla="*/ 1142048 h 1314450"/>
              <a:gd name="connsiteX71" fmla="*/ 218123 w 390525"/>
              <a:gd name="connsiteY71" fmla="*/ 1220152 h 1314450"/>
              <a:gd name="connsiteX72" fmla="*/ 218123 w 390525"/>
              <a:gd name="connsiteY72" fmla="*/ 1075373 h 1314450"/>
              <a:gd name="connsiteX73" fmla="*/ 199073 w 390525"/>
              <a:gd name="connsiteY73" fmla="*/ 1085850 h 1314450"/>
              <a:gd name="connsiteX74" fmla="*/ 180023 w 390525"/>
              <a:gd name="connsiteY74" fmla="*/ 1075373 h 1314450"/>
              <a:gd name="connsiteX75" fmla="*/ 179070 w 390525"/>
              <a:gd name="connsiteY75" fmla="*/ 1008698 h 1314450"/>
              <a:gd name="connsiteX76" fmla="*/ 219075 w 390525"/>
              <a:gd name="connsiteY76" fmla="*/ 1008698 h 1314450"/>
              <a:gd name="connsiteX77" fmla="*/ 218123 w 390525"/>
              <a:gd name="connsiteY77" fmla="*/ 1075373 h 1314450"/>
              <a:gd name="connsiteX78" fmla="*/ 180023 w 390525"/>
              <a:gd name="connsiteY78" fmla="*/ 168592 h 1314450"/>
              <a:gd name="connsiteX79" fmla="*/ 217170 w 390525"/>
              <a:gd name="connsiteY79" fmla="*/ 168592 h 1314450"/>
              <a:gd name="connsiteX80" fmla="*/ 217170 w 390525"/>
              <a:gd name="connsiteY80" fmla="*/ 245745 h 1314450"/>
              <a:gd name="connsiteX81" fmla="*/ 180023 w 390525"/>
              <a:gd name="connsiteY81" fmla="*/ 245745 h 1314450"/>
              <a:gd name="connsiteX82" fmla="*/ 180023 w 390525"/>
              <a:gd name="connsiteY82" fmla="*/ 168592 h 1314450"/>
              <a:gd name="connsiteX83" fmla="*/ 218123 w 390525"/>
              <a:gd name="connsiteY83" fmla="*/ 741045 h 1314450"/>
              <a:gd name="connsiteX84" fmla="*/ 218123 w 390525"/>
              <a:gd name="connsiteY84" fmla="*/ 818198 h 1314450"/>
              <a:gd name="connsiteX85" fmla="*/ 180023 w 390525"/>
              <a:gd name="connsiteY85" fmla="*/ 818198 h 1314450"/>
              <a:gd name="connsiteX86" fmla="*/ 180023 w 390525"/>
              <a:gd name="connsiteY86" fmla="*/ 741045 h 1314450"/>
              <a:gd name="connsiteX87" fmla="*/ 218123 w 390525"/>
              <a:gd name="connsiteY87" fmla="*/ 741045 h 1314450"/>
              <a:gd name="connsiteX88" fmla="*/ 217170 w 390525"/>
              <a:gd name="connsiteY88" fmla="*/ 341948 h 1314450"/>
              <a:gd name="connsiteX89" fmla="*/ 217170 w 390525"/>
              <a:gd name="connsiteY89" fmla="*/ 419100 h 1314450"/>
              <a:gd name="connsiteX90" fmla="*/ 180023 w 390525"/>
              <a:gd name="connsiteY90" fmla="*/ 419100 h 1314450"/>
              <a:gd name="connsiteX91" fmla="*/ 180023 w 390525"/>
              <a:gd name="connsiteY91" fmla="*/ 341948 h 1314450"/>
              <a:gd name="connsiteX92" fmla="*/ 217170 w 390525"/>
              <a:gd name="connsiteY92" fmla="*/ 341948 h 1314450"/>
              <a:gd name="connsiteX93" fmla="*/ 180023 w 390525"/>
              <a:gd name="connsiteY93" fmla="*/ 475298 h 1314450"/>
              <a:gd name="connsiteX94" fmla="*/ 217170 w 390525"/>
              <a:gd name="connsiteY94" fmla="*/ 475298 h 1314450"/>
              <a:gd name="connsiteX95" fmla="*/ 217170 w 390525"/>
              <a:gd name="connsiteY95" fmla="*/ 552450 h 1314450"/>
              <a:gd name="connsiteX96" fmla="*/ 180023 w 390525"/>
              <a:gd name="connsiteY96" fmla="*/ 552450 h 1314450"/>
              <a:gd name="connsiteX97" fmla="*/ 180023 w 390525"/>
              <a:gd name="connsiteY97" fmla="*/ 475298 h 1314450"/>
              <a:gd name="connsiteX98" fmla="*/ 180023 w 390525"/>
              <a:gd name="connsiteY98" fmla="*/ 607695 h 1314450"/>
              <a:gd name="connsiteX99" fmla="*/ 217170 w 390525"/>
              <a:gd name="connsiteY99" fmla="*/ 607695 h 1314450"/>
              <a:gd name="connsiteX100" fmla="*/ 217170 w 390525"/>
              <a:gd name="connsiteY100" fmla="*/ 683895 h 1314450"/>
              <a:gd name="connsiteX101" fmla="*/ 180023 w 390525"/>
              <a:gd name="connsiteY101" fmla="*/ 683895 h 1314450"/>
              <a:gd name="connsiteX102" fmla="*/ 180023 w 390525"/>
              <a:gd name="connsiteY102" fmla="*/ 607695 h 1314450"/>
              <a:gd name="connsiteX103" fmla="*/ 178117 w 390525"/>
              <a:gd name="connsiteY103" fmla="*/ 897255 h 1314450"/>
              <a:gd name="connsiteX104" fmla="*/ 198120 w 390525"/>
              <a:gd name="connsiteY104" fmla="*/ 871538 h 1314450"/>
              <a:gd name="connsiteX105" fmla="*/ 218123 w 390525"/>
              <a:gd name="connsiteY105" fmla="*/ 897255 h 1314450"/>
              <a:gd name="connsiteX106" fmla="*/ 218123 w 390525"/>
              <a:gd name="connsiteY106" fmla="*/ 913448 h 1314450"/>
              <a:gd name="connsiteX107" fmla="*/ 218123 w 390525"/>
              <a:gd name="connsiteY107" fmla="*/ 931545 h 1314450"/>
              <a:gd name="connsiteX108" fmla="*/ 197167 w 390525"/>
              <a:gd name="connsiteY108" fmla="*/ 955358 h 1314450"/>
              <a:gd name="connsiteX109" fmla="*/ 177165 w 390525"/>
              <a:gd name="connsiteY109" fmla="*/ 931545 h 1314450"/>
              <a:gd name="connsiteX110" fmla="*/ 178117 w 390525"/>
              <a:gd name="connsiteY110" fmla="*/ 897255 h 1314450"/>
              <a:gd name="connsiteX111" fmla="*/ 142875 w 390525"/>
              <a:gd name="connsiteY111" fmla="*/ 1220152 h 1314450"/>
              <a:gd name="connsiteX112" fmla="*/ 102870 w 390525"/>
              <a:gd name="connsiteY112" fmla="*/ 1220152 h 1314450"/>
              <a:gd name="connsiteX113" fmla="*/ 102870 w 390525"/>
              <a:gd name="connsiteY113" fmla="*/ 1142048 h 1314450"/>
              <a:gd name="connsiteX114" fmla="*/ 142875 w 390525"/>
              <a:gd name="connsiteY114" fmla="*/ 1142048 h 1314450"/>
              <a:gd name="connsiteX115" fmla="*/ 142875 w 390525"/>
              <a:gd name="connsiteY115" fmla="*/ 1220152 h 1314450"/>
              <a:gd name="connsiteX116" fmla="*/ 102870 w 390525"/>
              <a:gd name="connsiteY116" fmla="*/ 818198 h 1314450"/>
              <a:gd name="connsiteX117" fmla="*/ 102870 w 390525"/>
              <a:gd name="connsiteY117" fmla="*/ 741045 h 1314450"/>
              <a:gd name="connsiteX118" fmla="*/ 142875 w 390525"/>
              <a:gd name="connsiteY118" fmla="*/ 741045 h 1314450"/>
              <a:gd name="connsiteX119" fmla="*/ 142875 w 390525"/>
              <a:gd name="connsiteY119" fmla="*/ 818198 h 1314450"/>
              <a:gd name="connsiteX120" fmla="*/ 102870 w 390525"/>
              <a:gd name="connsiteY120" fmla="*/ 818198 h 1314450"/>
              <a:gd name="connsiteX121" fmla="*/ 143828 w 390525"/>
              <a:gd name="connsiteY121" fmla="*/ 1075373 h 1314450"/>
              <a:gd name="connsiteX122" fmla="*/ 129540 w 390525"/>
              <a:gd name="connsiteY122" fmla="*/ 1086802 h 1314450"/>
              <a:gd name="connsiteX123" fmla="*/ 103823 w 390525"/>
              <a:gd name="connsiteY123" fmla="*/ 1087755 h 1314450"/>
              <a:gd name="connsiteX124" fmla="*/ 103823 w 390525"/>
              <a:gd name="connsiteY124" fmla="*/ 1009650 h 1314450"/>
              <a:gd name="connsiteX125" fmla="*/ 144780 w 390525"/>
              <a:gd name="connsiteY125" fmla="*/ 1009650 h 1314450"/>
              <a:gd name="connsiteX126" fmla="*/ 143828 w 390525"/>
              <a:gd name="connsiteY126" fmla="*/ 1075373 h 1314450"/>
              <a:gd name="connsiteX127" fmla="*/ 144780 w 390525"/>
              <a:gd name="connsiteY127" fmla="*/ 889635 h 1314450"/>
              <a:gd name="connsiteX128" fmla="*/ 144780 w 390525"/>
              <a:gd name="connsiteY128" fmla="*/ 922020 h 1314450"/>
              <a:gd name="connsiteX129" fmla="*/ 103823 w 390525"/>
              <a:gd name="connsiteY129" fmla="*/ 952500 h 1314450"/>
              <a:gd name="connsiteX130" fmla="*/ 103823 w 390525"/>
              <a:gd name="connsiteY130" fmla="*/ 872490 h 1314450"/>
              <a:gd name="connsiteX131" fmla="*/ 127635 w 390525"/>
              <a:gd name="connsiteY131" fmla="*/ 872490 h 1314450"/>
              <a:gd name="connsiteX132" fmla="*/ 144780 w 390525"/>
              <a:gd name="connsiteY132" fmla="*/ 889635 h 1314450"/>
              <a:gd name="connsiteX133" fmla="*/ 143828 w 390525"/>
              <a:gd name="connsiteY133" fmla="*/ 678180 h 1314450"/>
              <a:gd name="connsiteX134" fmla="*/ 141923 w 390525"/>
              <a:gd name="connsiteY134" fmla="*/ 683895 h 1314450"/>
              <a:gd name="connsiteX135" fmla="*/ 102870 w 390525"/>
              <a:gd name="connsiteY135" fmla="*/ 683895 h 1314450"/>
              <a:gd name="connsiteX136" fmla="*/ 102870 w 390525"/>
              <a:gd name="connsiteY136" fmla="*/ 607695 h 1314450"/>
              <a:gd name="connsiteX137" fmla="*/ 114300 w 390525"/>
              <a:gd name="connsiteY137" fmla="*/ 605790 h 1314450"/>
              <a:gd name="connsiteX138" fmla="*/ 144780 w 390525"/>
              <a:gd name="connsiteY138" fmla="*/ 634365 h 1314450"/>
              <a:gd name="connsiteX139" fmla="*/ 143828 w 390525"/>
              <a:gd name="connsiteY139" fmla="*/ 678180 h 1314450"/>
              <a:gd name="connsiteX140" fmla="*/ 142875 w 390525"/>
              <a:gd name="connsiteY140" fmla="*/ 419100 h 1314450"/>
              <a:gd name="connsiteX141" fmla="*/ 103823 w 390525"/>
              <a:gd name="connsiteY141" fmla="*/ 419100 h 1314450"/>
              <a:gd name="connsiteX142" fmla="*/ 103823 w 390525"/>
              <a:gd name="connsiteY142" fmla="*/ 341948 h 1314450"/>
              <a:gd name="connsiteX143" fmla="*/ 142875 w 390525"/>
              <a:gd name="connsiteY143" fmla="*/ 341948 h 1314450"/>
              <a:gd name="connsiteX144" fmla="*/ 142875 w 390525"/>
              <a:gd name="connsiteY144" fmla="*/ 419100 h 1314450"/>
              <a:gd name="connsiteX145" fmla="*/ 103823 w 390525"/>
              <a:gd name="connsiteY145" fmla="*/ 168592 h 1314450"/>
              <a:gd name="connsiteX146" fmla="*/ 142875 w 390525"/>
              <a:gd name="connsiteY146" fmla="*/ 168592 h 1314450"/>
              <a:gd name="connsiteX147" fmla="*/ 142875 w 390525"/>
              <a:gd name="connsiteY147" fmla="*/ 245745 h 1314450"/>
              <a:gd name="connsiteX148" fmla="*/ 103823 w 390525"/>
              <a:gd name="connsiteY148" fmla="*/ 245745 h 1314450"/>
              <a:gd name="connsiteX149" fmla="*/ 103823 w 390525"/>
              <a:gd name="connsiteY149" fmla="*/ 168592 h 1314450"/>
              <a:gd name="connsiteX150" fmla="*/ 102870 w 390525"/>
              <a:gd name="connsiteY150" fmla="*/ 475298 h 1314450"/>
              <a:gd name="connsiteX151" fmla="*/ 142875 w 390525"/>
              <a:gd name="connsiteY151" fmla="*/ 475298 h 1314450"/>
              <a:gd name="connsiteX152" fmla="*/ 142875 w 390525"/>
              <a:gd name="connsiteY152" fmla="*/ 551498 h 1314450"/>
              <a:gd name="connsiteX153" fmla="*/ 102870 w 390525"/>
              <a:gd name="connsiteY153" fmla="*/ 551498 h 1314450"/>
              <a:gd name="connsiteX154" fmla="*/ 102870 w 390525"/>
              <a:gd name="connsiteY154" fmla="*/ 47529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90525" h="1314450">
                <a:moveTo>
                  <a:pt x="398145" y="1319213"/>
                </a:moveTo>
                <a:cubicBezTo>
                  <a:pt x="398145" y="976313"/>
                  <a:pt x="398145" y="637223"/>
                  <a:pt x="398145" y="296228"/>
                </a:cubicBezTo>
                <a:cubicBezTo>
                  <a:pt x="384810" y="296228"/>
                  <a:pt x="374333" y="295275"/>
                  <a:pt x="363855" y="296228"/>
                </a:cubicBezTo>
                <a:cubicBezTo>
                  <a:pt x="344805" y="298133"/>
                  <a:pt x="340042" y="289560"/>
                  <a:pt x="340995" y="272415"/>
                </a:cubicBezTo>
                <a:cubicBezTo>
                  <a:pt x="341948" y="236220"/>
                  <a:pt x="340995" y="200978"/>
                  <a:pt x="340995" y="164783"/>
                </a:cubicBezTo>
                <a:cubicBezTo>
                  <a:pt x="340995" y="145733"/>
                  <a:pt x="340995" y="125730"/>
                  <a:pt x="340995" y="104775"/>
                </a:cubicBezTo>
                <a:cubicBezTo>
                  <a:pt x="304800" y="104775"/>
                  <a:pt x="271463" y="103823"/>
                  <a:pt x="239078" y="104775"/>
                </a:cubicBezTo>
                <a:cubicBezTo>
                  <a:pt x="220028" y="105728"/>
                  <a:pt x="215265" y="99060"/>
                  <a:pt x="216217" y="80963"/>
                </a:cubicBezTo>
                <a:cubicBezTo>
                  <a:pt x="217170" y="54292"/>
                  <a:pt x="216217" y="27623"/>
                  <a:pt x="216217" y="0"/>
                </a:cubicBezTo>
                <a:cubicBezTo>
                  <a:pt x="203835" y="0"/>
                  <a:pt x="193358" y="0"/>
                  <a:pt x="180975" y="0"/>
                </a:cubicBezTo>
                <a:cubicBezTo>
                  <a:pt x="180975" y="27623"/>
                  <a:pt x="180023" y="54292"/>
                  <a:pt x="180975" y="80963"/>
                </a:cubicBezTo>
                <a:cubicBezTo>
                  <a:pt x="181928" y="98108"/>
                  <a:pt x="177165" y="105728"/>
                  <a:pt x="158115" y="104775"/>
                </a:cubicBezTo>
                <a:cubicBezTo>
                  <a:pt x="127635" y="102870"/>
                  <a:pt x="98108" y="104775"/>
                  <a:pt x="67628" y="104775"/>
                </a:cubicBezTo>
                <a:cubicBezTo>
                  <a:pt x="66675" y="112395"/>
                  <a:pt x="66675" y="116205"/>
                  <a:pt x="66675" y="120015"/>
                </a:cubicBezTo>
                <a:cubicBezTo>
                  <a:pt x="66675" y="171450"/>
                  <a:pt x="65723" y="223838"/>
                  <a:pt x="66675" y="275273"/>
                </a:cubicBezTo>
                <a:cubicBezTo>
                  <a:pt x="66675" y="291465"/>
                  <a:pt x="61913" y="297180"/>
                  <a:pt x="45720" y="296228"/>
                </a:cubicBezTo>
                <a:cubicBezTo>
                  <a:pt x="31433" y="295275"/>
                  <a:pt x="17145" y="296228"/>
                  <a:pt x="0" y="296228"/>
                </a:cubicBezTo>
                <a:cubicBezTo>
                  <a:pt x="0" y="637223"/>
                  <a:pt x="0" y="976313"/>
                  <a:pt x="0" y="1319213"/>
                </a:cubicBezTo>
                <a:lnTo>
                  <a:pt x="398145" y="1319213"/>
                </a:lnTo>
                <a:close/>
                <a:moveTo>
                  <a:pt x="294323" y="1219200"/>
                </a:moveTo>
                <a:cubicBezTo>
                  <a:pt x="286703" y="1220152"/>
                  <a:pt x="280035" y="1220152"/>
                  <a:pt x="273367" y="1220152"/>
                </a:cubicBezTo>
                <a:cubicBezTo>
                  <a:pt x="257175" y="1222058"/>
                  <a:pt x="251460" y="1214438"/>
                  <a:pt x="253365" y="1199198"/>
                </a:cubicBezTo>
                <a:cubicBezTo>
                  <a:pt x="254317" y="1190625"/>
                  <a:pt x="253365" y="1183005"/>
                  <a:pt x="253365" y="1174433"/>
                </a:cubicBezTo>
                <a:cubicBezTo>
                  <a:pt x="253365" y="1135380"/>
                  <a:pt x="253365" y="1135380"/>
                  <a:pt x="294323" y="1142048"/>
                </a:cubicBezTo>
                <a:cubicBezTo>
                  <a:pt x="294323" y="1168718"/>
                  <a:pt x="294323" y="1193483"/>
                  <a:pt x="294323" y="1219200"/>
                </a:cubicBezTo>
                <a:close/>
                <a:moveTo>
                  <a:pt x="253365" y="1052513"/>
                </a:moveTo>
                <a:cubicBezTo>
                  <a:pt x="253365" y="1049655"/>
                  <a:pt x="253365" y="1046798"/>
                  <a:pt x="253365" y="1042988"/>
                </a:cubicBezTo>
                <a:cubicBezTo>
                  <a:pt x="253365" y="1004888"/>
                  <a:pt x="253365" y="1004888"/>
                  <a:pt x="294323" y="1008698"/>
                </a:cubicBezTo>
                <a:cubicBezTo>
                  <a:pt x="294323" y="1033463"/>
                  <a:pt x="294323" y="1059180"/>
                  <a:pt x="294323" y="1084898"/>
                </a:cubicBezTo>
                <a:cubicBezTo>
                  <a:pt x="253365" y="1090613"/>
                  <a:pt x="253365" y="1090613"/>
                  <a:pt x="253365" y="1052513"/>
                </a:cubicBezTo>
                <a:close/>
                <a:moveTo>
                  <a:pt x="296228" y="914400"/>
                </a:moveTo>
                <a:cubicBezTo>
                  <a:pt x="296228" y="920115"/>
                  <a:pt x="295275" y="926783"/>
                  <a:pt x="296228" y="932498"/>
                </a:cubicBezTo>
                <a:cubicBezTo>
                  <a:pt x="298133" y="948690"/>
                  <a:pt x="293370" y="955358"/>
                  <a:pt x="275273" y="955358"/>
                </a:cubicBezTo>
                <a:cubicBezTo>
                  <a:pt x="258128" y="955358"/>
                  <a:pt x="252413" y="948690"/>
                  <a:pt x="253365" y="932498"/>
                </a:cubicBezTo>
                <a:cubicBezTo>
                  <a:pt x="254317" y="920115"/>
                  <a:pt x="254317" y="906780"/>
                  <a:pt x="253365" y="894398"/>
                </a:cubicBezTo>
                <a:cubicBezTo>
                  <a:pt x="252413" y="878205"/>
                  <a:pt x="258128" y="872490"/>
                  <a:pt x="275273" y="871538"/>
                </a:cubicBezTo>
                <a:cubicBezTo>
                  <a:pt x="293370" y="871538"/>
                  <a:pt x="298133" y="878205"/>
                  <a:pt x="296228" y="894398"/>
                </a:cubicBezTo>
                <a:cubicBezTo>
                  <a:pt x="295275" y="901065"/>
                  <a:pt x="296228" y="907733"/>
                  <a:pt x="296228" y="914400"/>
                </a:cubicBezTo>
                <a:close/>
                <a:moveTo>
                  <a:pt x="253365" y="374333"/>
                </a:moveTo>
                <a:cubicBezTo>
                  <a:pt x="253365" y="336233"/>
                  <a:pt x="254317" y="335280"/>
                  <a:pt x="294323" y="342900"/>
                </a:cubicBezTo>
                <a:cubicBezTo>
                  <a:pt x="294323" y="367665"/>
                  <a:pt x="294323" y="393383"/>
                  <a:pt x="294323" y="419100"/>
                </a:cubicBezTo>
                <a:cubicBezTo>
                  <a:pt x="285750" y="419100"/>
                  <a:pt x="278130" y="419100"/>
                  <a:pt x="270510" y="420053"/>
                </a:cubicBezTo>
                <a:cubicBezTo>
                  <a:pt x="258128" y="421005"/>
                  <a:pt x="252413" y="416242"/>
                  <a:pt x="253365" y="402908"/>
                </a:cubicBezTo>
                <a:cubicBezTo>
                  <a:pt x="254317" y="394335"/>
                  <a:pt x="253365" y="383858"/>
                  <a:pt x="253365" y="374333"/>
                </a:cubicBezTo>
                <a:close/>
                <a:moveTo>
                  <a:pt x="294323" y="475298"/>
                </a:moveTo>
                <a:cubicBezTo>
                  <a:pt x="294323" y="501015"/>
                  <a:pt x="294323" y="525780"/>
                  <a:pt x="294323" y="552450"/>
                </a:cubicBezTo>
                <a:cubicBezTo>
                  <a:pt x="281940" y="552450"/>
                  <a:pt x="269558" y="552450"/>
                  <a:pt x="256223" y="552450"/>
                </a:cubicBezTo>
                <a:cubicBezTo>
                  <a:pt x="256223" y="526733"/>
                  <a:pt x="256223" y="501967"/>
                  <a:pt x="256223" y="475298"/>
                </a:cubicBezTo>
                <a:cubicBezTo>
                  <a:pt x="268605" y="475298"/>
                  <a:pt x="280035" y="475298"/>
                  <a:pt x="294323" y="475298"/>
                </a:cubicBezTo>
                <a:close/>
                <a:moveTo>
                  <a:pt x="254317" y="618173"/>
                </a:moveTo>
                <a:cubicBezTo>
                  <a:pt x="254317" y="614363"/>
                  <a:pt x="261938" y="607695"/>
                  <a:pt x="266700" y="606743"/>
                </a:cubicBezTo>
                <a:cubicBezTo>
                  <a:pt x="275273" y="604838"/>
                  <a:pt x="283845" y="605790"/>
                  <a:pt x="294323" y="605790"/>
                </a:cubicBezTo>
                <a:cubicBezTo>
                  <a:pt x="294323" y="633413"/>
                  <a:pt x="294323" y="657225"/>
                  <a:pt x="294323" y="683895"/>
                </a:cubicBezTo>
                <a:cubicBezTo>
                  <a:pt x="280988" y="683895"/>
                  <a:pt x="268605" y="683895"/>
                  <a:pt x="253365" y="683895"/>
                </a:cubicBezTo>
                <a:cubicBezTo>
                  <a:pt x="253365" y="661988"/>
                  <a:pt x="253365" y="640080"/>
                  <a:pt x="254317" y="618173"/>
                </a:cubicBezTo>
                <a:close/>
                <a:moveTo>
                  <a:pt x="253365" y="231458"/>
                </a:moveTo>
                <a:cubicBezTo>
                  <a:pt x="254317" y="222885"/>
                  <a:pt x="253365" y="213360"/>
                  <a:pt x="253365" y="203835"/>
                </a:cubicBezTo>
                <a:cubicBezTo>
                  <a:pt x="253365" y="165735"/>
                  <a:pt x="253365" y="165735"/>
                  <a:pt x="294323" y="168592"/>
                </a:cubicBezTo>
                <a:cubicBezTo>
                  <a:pt x="294323" y="194310"/>
                  <a:pt x="294323" y="219075"/>
                  <a:pt x="294323" y="246698"/>
                </a:cubicBezTo>
                <a:cubicBezTo>
                  <a:pt x="286703" y="246698"/>
                  <a:pt x="278130" y="247650"/>
                  <a:pt x="270510" y="247650"/>
                </a:cubicBezTo>
                <a:cubicBezTo>
                  <a:pt x="258128" y="249555"/>
                  <a:pt x="252413" y="243840"/>
                  <a:pt x="253365" y="231458"/>
                </a:cubicBezTo>
                <a:close/>
                <a:moveTo>
                  <a:pt x="253365" y="774383"/>
                </a:moveTo>
                <a:cubicBezTo>
                  <a:pt x="253365" y="735330"/>
                  <a:pt x="253365" y="735330"/>
                  <a:pt x="294323" y="741998"/>
                </a:cubicBezTo>
                <a:cubicBezTo>
                  <a:pt x="294323" y="766763"/>
                  <a:pt x="294323" y="792480"/>
                  <a:pt x="294323" y="820102"/>
                </a:cubicBezTo>
                <a:cubicBezTo>
                  <a:pt x="284798" y="820102"/>
                  <a:pt x="275273" y="822008"/>
                  <a:pt x="266700" y="819150"/>
                </a:cubicBezTo>
                <a:cubicBezTo>
                  <a:pt x="260985" y="817245"/>
                  <a:pt x="255270" y="811530"/>
                  <a:pt x="254317" y="805815"/>
                </a:cubicBezTo>
                <a:cubicBezTo>
                  <a:pt x="252413" y="795338"/>
                  <a:pt x="253365" y="784860"/>
                  <a:pt x="253365" y="774383"/>
                </a:cubicBezTo>
                <a:close/>
                <a:moveTo>
                  <a:pt x="218123" y="1220152"/>
                </a:moveTo>
                <a:cubicBezTo>
                  <a:pt x="204788" y="1220152"/>
                  <a:pt x="193358" y="1220152"/>
                  <a:pt x="180975" y="1220152"/>
                </a:cubicBezTo>
                <a:cubicBezTo>
                  <a:pt x="180975" y="1193483"/>
                  <a:pt x="180975" y="1168718"/>
                  <a:pt x="180975" y="1142048"/>
                </a:cubicBezTo>
                <a:cubicBezTo>
                  <a:pt x="193358" y="1142048"/>
                  <a:pt x="205740" y="1142048"/>
                  <a:pt x="218123" y="1142048"/>
                </a:cubicBezTo>
                <a:cubicBezTo>
                  <a:pt x="218123" y="1167765"/>
                  <a:pt x="218123" y="1192530"/>
                  <a:pt x="218123" y="1220152"/>
                </a:cubicBezTo>
                <a:close/>
                <a:moveTo>
                  <a:pt x="218123" y="1075373"/>
                </a:moveTo>
                <a:cubicBezTo>
                  <a:pt x="218123" y="1080135"/>
                  <a:pt x="205740" y="1085850"/>
                  <a:pt x="199073" y="1085850"/>
                </a:cubicBezTo>
                <a:cubicBezTo>
                  <a:pt x="192405" y="1085850"/>
                  <a:pt x="180023" y="1079183"/>
                  <a:pt x="180023" y="1075373"/>
                </a:cubicBezTo>
                <a:cubicBezTo>
                  <a:pt x="178117" y="1053465"/>
                  <a:pt x="179070" y="1031558"/>
                  <a:pt x="179070" y="1008698"/>
                </a:cubicBezTo>
                <a:cubicBezTo>
                  <a:pt x="193358" y="1008698"/>
                  <a:pt x="204788" y="1008698"/>
                  <a:pt x="219075" y="1008698"/>
                </a:cubicBezTo>
                <a:cubicBezTo>
                  <a:pt x="219075" y="1032510"/>
                  <a:pt x="220028" y="1054418"/>
                  <a:pt x="218123" y="1075373"/>
                </a:cubicBezTo>
                <a:close/>
                <a:moveTo>
                  <a:pt x="180023" y="168592"/>
                </a:moveTo>
                <a:cubicBezTo>
                  <a:pt x="192405" y="168592"/>
                  <a:pt x="202883" y="168592"/>
                  <a:pt x="217170" y="168592"/>
                </a:cubicBezTo>
                <a:cubicBezTo>
                  <a:pt x="217170" y="194310"/>
                  <a:pt x="217170" y="219075"/>
                  <a:pt x="217170" y="245745"/>
                </a:cubicBezTo>
                <a:cubicBezTo>
                  <a:pt x="204788" y="245745"/>
                  <a:pt x="193358" y="245745"/>
                  <a:pt x="180023" y="245745"/>
                </a:cubicBezTo>
                <a:cubicBezTo>
                  <a:pt x="180023" y="220980"/>
                  <a:pt x="180023" y="195263"/>
                  <a:pt x="180023" y="168592"/>
                </a:cubicBezTo>
                <a:close/>
                <a:moveTo>
                  <a:pt x="218123" y="741045"/>
                </a:moveTo>
                <a:cubicBezTo>
                  <a:pt x="218123" y="766763"/>
                  <a:pt x="218123" y="791527"/>
                  <a:pt x="218123" y="818198"/>
                </a:cubicBezTo>
                <a:cubicBezTo>
                  <a:pt x="205740" y="818198"/>
                  <a:pt x="193358" y="818198"/>
                  <a:pt x="180023" y="818198"/>
                </a:cubicBezTo>
                <a:cubicBezTo>
                  <a:pt x="180023" y="792480"/>
                  <a:pt x="180023" y="767715"/>
                  <a:pt x="180023" y="741045"/>
                </a:cubicBezTo>
                <a:cubicBezTo>
                  <a:pt x="191453" y="741045"/>
                  <a:pt x="202883" y="741045"/>
                  <a:pt x="218123" y="741045"/>
                </a:cubicBezTo>
                <a:close/>
                <a:moveTo>
                  <a:pt x="217170" y="341948"/>
                </a:moveTo>
                <a:cubicBezTo>
                  <a:pt x="217170" y="366713"/>
                  <a:pt x="217170" y="392430"/>
                  <a:pt x="217170" y="419100"/>
                </a:cubicBezTo>
                <a:cubicBezTo>
                  <a:pt x="205740" y="419100"/>
                  <a:pt x="194310" y="419100"/>
                  <a:pt x="180023" y="419100"/>
                </a:cubicBezTo>
                <a:cubicBezTo>
                  <a:pt x="180023" y="394335"/>
                  <a:pt x="180023" y="369570"/>
                  <a:pt x="180023" y="341948"/>
                </a:cubicBezTo>
                <a:cubicBezTo>
                  <a:pt x="192405" y="341948"/>
                  <a:pt x="203835" y="341948"/>
                  <a:pt x="217170" y="341948"/>
                </a:cubicBezTo>
                <a:close/>
                <a:moveTo>
                  <a:pt x="180023" y="475298"/>
                </a:moveTo>
                <a:cubicBezTo>
                  <a:pt x="192405" y="475298"/>
                  <a:pt x="203835" y="475298"/>
                  <a:pt x="217170" y="475298"/>
                </a:cubicBezTo>
                <a:cubicBezTo>
                  <a:pt x="217170" y="501015"/>
                  <a:pt x="217170" y="525780"/>
                  <a:pt x="217170" y="552450"/>
                </a:cubicBezTo>
                <a:cubicBezTo>
                  <a:pt x="205740" y="552450"/>
                  <a:pt x="193358" y="552450"/>
                  <a:pt x="180023" y="552450"/>
                </a:cubicBezTo>
                <a:cubicBezTo>
                  <a:pt x="180023" y="526733"/>
                  <a:pt x="180023" y="501967"/>
                  <a:pt x="180023" y="475298"/>
                </a:cubicBezTo>
                <a:close/>
                <a:moveTo>
                  <a:pt x="180023" y="607695"/>
                </a:moveTo>
                <a:cubicBezTo>
                  <a:pt x="192405" y="607695"/>
                  <a:pt x="203835" y="607695"/>
                  <a:pt x="217170" y="607695"/>
                </a:cubicBezTo>
                <a:cubicBezTo>
                  <a:pt x="217170" y="632460"/>
                  <a:pt x="217170" y="657225"/>
                  <a:pt x="217170" y="683895"/>
                </a:cubicBezTo>
                <a:cubicBezTo>
                  <a:pt x="203835" y="683895"/>
                  <a:pt x="192405" y="683895"/>
                  <a:pt x="180023" y="683895"/>
                </a:cubicBezTo>
                <a:cubicBezTo>
                  <a:pt x="180023" y="659130"/>
                  <a:pt x="180023" y="634365"/>
                  <a:pt x="180023" y="607695"/>
                </a:cubicBezTo>
                <a:close/>
                <a:moveTo>
                  <a:pt x="178117" y="897255"/>
                </a:moveTo>
                <a:cubicBezTo>
                  <a:pt x="178117" y="882968"/>
                  <a:pt x="177165" y="871538"/>
                  <a:pt x="198120" y="871538"/>
                </a:cubicBezTo>
                <a:cubicBezTo>
                  <a:pt x="220028" y="871538"/>
                  <a:pt x="219075" y="882968"/>
                  <a:pt x="218123" y="897255"/>
                </a:cubicBezTo>
                <a:cubicBezTo>
                  <a:pt x="218123" y="902970"/>
                  <a:pt x="218123" y="907733"/>
                  <a:pt x="218123" y="913448"/>
                </a:cubicBezTo>
                <a:cubicBezTo>
                  <a:pt x="218123" y="919163"/>
                  <a:pt x="217170" y="925830"/>
                  <a:pt x="218123" y="931545"/>
                </a:cubicBezTo>
                <a:cubicBezTo>
                  <a:pt x="220028" y="946785"/>
                  <a:pt x="216217" y="955358"/>
                  <a:pt x="197167" y="955358"/>
                </a:cubicBezTo>
                <a:cubicBezTo>
                  <a:pt x="178117" y="955358"/>
                  <a:pt x="175260" y="946785"/>
                  <a:pt x="177165" y="931545"/>
                </a:cubicBezTo>
                <a:cubicBezTo>
                  <a:pt x="179070" y="920115"/>
                  <a:pt x="179070" y="908685"/>
                  <a:pt x="178117" y="897255"/>
                </a:cubicBezTo>
                <a:close/>
                <a:moveTo>
                  <a:pt x="142875" y="1220152"/>
                </a:moveTo>
                <a:cubicBezTo>
                  <a:pt x="128588" y="1220152"/>
                  <a:pt x="117158" y="1220152"/>
                  <a:pt x="102870" y="1220152"/>
                </a:cubicBezTo>
                <a:cubicBezTo>
                  <a:pt x="102870" y="1194435"/>
                  <a:pt x="102870" y="1168718"/>
                  <a:pt x="102870" y="1142048"/>
                </a:cubicBezTo>
                <a:cubicBezTo>
                  <a:pt x="116205" y="1142048"/>
                  <a:pt x="128588" y="1142048"/>
                  <a:pt x="142875" y="1142048"/>
                </a:cubicBezTo>
                <a:cubicBezTo>
                  <a:pt x="142875" y="1167765"/>
                  <a:pt x="142875" y="1192530"/>
                  <a:pt x="142875" y="1220152"/>
                </a:cubicBezTo>
                <a:close/>
                <a:moveTo>
                  <a:pt x="102870" y="818198"/>
                </a:moveTo>
                <a:cubicBezTo>
                  <a:pt x="102870" y="792480"/>
                  <a:pt x="102870" y="767715"/>
                  <a:pt x="102870" y="741045"/>
                </a:cubicBezTo>
                <a:cubicBezTo>
                  <a:pt x="115253" y="741045"/>
                  <a:pt x="128588" y="741045"/>
                  <a:pt x="142875" y="741045"/>
                </a:cubicBezTo>
                <a:cubicBezTo>
                  <a:pt x="142875" y="767715"/>
                  <a:pt x="142875" y="792480"/>
                  <a:pt x="142875" y="818198"/>
                </a:cubicBezTo>
                <a:cubicBezTo>
                  <a:pt x="129540" y="818198"/>
                  <a:pt x="117158" y="818198"/>
                  <a:pt x="102870" y="818198"/>
                </a:cubicBezTo>
                <a:close/>
                <a:moveTo>
                  <a:pt x="143828" y="1075373"/>
                </a:moveTo>
                <a:cubicBezTo>
                  <a:pt x="143828" y="1080135"/>
                  <a:pt x="135255" y="1085850"/>
                  <a:pt x="129540" y="1086802"/>
                </a:cubicBezTo>
                <a:cubicBezTo>
                  <a:pt x="121920" y="1088708"/>
                  <a:pt x="113348" y="1087755"/>
                  <a:pt x="103823" y="1087755"/>
                </a:cubicBezTo>
                <a:cubicBezTo>
                  <a:pt x="103823" y="1060133"/>
                  <a:pt x="103823" y="1035368"/>
                  <a:pt x="103823" y="1009650"/>
                </a:cubicBezTo>
                <a:cubicBezTo>
                  <a:pt x="117158" y="1009650"/>
                  <a:pt x="129540" y="1009650"/>
                  <a:pt x="144780" y="1009650"/>
                </a:cubicBezTo>
                <a:cubicBezTo>
                  <a:pt x="144780" y="1031558"/>
                  <a:pt x="145733" y="1053465"/>
                  <a:pt x="143828" y="1075373"/>
                </a:cubicBezTo>
                <a:close/>
                <a:moveTo>
                  <a:pt x="144780" y="889635"/>
                </a:moveTo>
                <a:cubicBezTo>
                  <a:pt x="143828" y="900113"/>
                  <a:pt x="144780" y="910590"/>
                  <a:pt x="144780" y="922020"/>
                </a:cubicBezTo>
                <a:cubicBezTo>
                  <a:pt x="144780" y="959168"/>
                  <a:pt x="144780" y="959168"/>
                  <a:pt x="103823" y="952500"/>
                </a:cubicBezTo>
                <a:cubicBezTo>
                  <a:pt x="103823" y="927735"/>
                  <a:pt x="103823" y="902018"/>
                  <a:pt x="103823" y="872490"/>
                </a:cubicBezTo>
                <a:cubicBezTo>
                  <a:pt x="113348" y="872490"/>
                  <a:pt x="120967" y="872490"/>
                  <a:pt x="127635" y="872490"/>
                </a:cubicBezTo>
                <a:cubicBezTo>
                  <a:pt x="140970" y="871538"/>
                  <a:pt x="145733" y="877252"/>
                  <a:pt x="144780" y="889635"/>
                </a:cubicBezTo>
                <a:close/>
                <a:moveTo>
                  <a:pt x="143828" y="678180"/>
                </a:moveTo>
                <a:cubicBezTo>
                  <a:pt x="143828" y="679133"/>
                  <a:pt x="142875" y="681038"/>
                  <a:pt x="141923" y="683895"/>
                </a:cubicBezTo>
                <a:cubicBezTo>
                  <a:pt x="130492" y="683895"/>
                  <a:pt x="118110" y="683895"/>
                  <a:pt x="102870" y="683895"/>
                </a:cubicBezTo>
                <a:cubicBezTo>
                  <a:pt x="102870" y="658178"/>
                  <a:pt x="102870" y="633413"/>
                  <a:pt x="102870" y="607695"/>
                </a:cubicBezTo>
                <a:cubicBezTo>
                  <a:pt x="107633" y="606743"/>
                  <a:pt x="110490" y="605790"/>
                  <a:pt x="114300" y="605790"/>
                </a:cubicBezTo>
                <a:cubicBezTo>
                  <a:pt x="144780" y="604838"/>
                  <a:pt x="144780" y="604838"/>
                  <a:pt x="144780" y="634365"/>
                </a:cubicBezTo>
                <a:cubicBezTo>
                  <a:pt x="144780" y="649605"/>
                  <a:pt x="144780" y="663893"/>
                  <a:pt x="143828" y="678180"/>
                </a:cubicBezTo>
                <a:close/>
                <a:moveTo>
                  <a:pt x="142875" y="419100"/>
                </a:moveTo>
                <a:cubicBezTo>
                  <a:pt x="130492" y="419100"/>
                  <a:pt x="118110" y="419100"/>
                  <a:pt x="103823" y="419100"/>
                </a:cubicBezTo>
                <a:cubicBezTo>
                  <a:pt x="103823" y="394335"/>
                  <a:pt x="103823" y="368617"/>
                  <a:pt x="103823" y="341948"/>
                </a:cubicBezTo>
                <a:cubicBezTo>
                  <a:pt x="118110" y="341948"/>
                  <a:pt x="129540" y="341948"/>
                  <a:pt x="142875" y="341948"/>
                </a:cubicBezTo>
                <a:cubicBezTo>
                  <a:pt x="142875" y="366713"/>
                  <a:pt x="142875" y="391478"/>
                  <a:pt x="142875" y="419100"/>
                </a:cubicBezTo>
                <a:close/>
                <a:moveTo>
                  <a:pt x="103823" y="168592"/>
                </a:moveTo>
                <a:cubicBezTo>
                  <a:pt x="118110" y="168592"/>
                  <a:pt x="129540" y="168592"/>
                  <a:pt x="142875" y="168592"/>
                </a:cubicBezTo>
                <a:cubicBezTo>
                  <a:pt x="142875" y="194310"/>
                  <a:pt x="142875" y="219075"/>
                  <a:pt x="142875" y="245745"/>
                </a:cubicBezTo>
                <a:cubicBezTo>
                  <a:pt x="130492" y="245745"/>
                  <a:pt x="118110" y="245745"/>
                  <a:pt x="103823" y="245745"/>
                </a:cubicBezTo>
                <a:cubicBezTo>
                  <a:pt x="103823" y="221933"/>
                  <a:pt x="103823" y="196215"/>
                  <a:pt x="103823" y="168592"/>
                </a:cubicBezTo>
                <a:close/>
                <a:moveTo>
                  <a:pt x="102870" y="475298"/>
                </a:moveTo>
                <a:cubicBezTo>
                  <a:pt x="116205" y="475298"/>
                  <a:pt x="128588" y="475298"/>
                  <a:pt x="142875" y="475298"/>
                </a:cubicBezTo>
                <a:cubicBezTo>
                  <a:pt x="142875" y="500063"/>
                  <a:pt x="142875" y="524828"/>
                  <a:pt x="142875" y="551498"/>
                </a:cubicBezTo>
                <a:cubicBezTo>
                  <a:pt x="130492" y="551498"/>
                  <a:pt x="118110" y="551498"/>
                  <a:pt x="102870" y="551498"/>
                </a:cubicBezTo>
                <a:cubicBezTo>
                  <a:pt x="102870" y="525780"/>
                  <a:pt x="102870" y="501015"/>
                  <a:pt x="102870" y="47529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="" xmlns:a16="http://schemas.microsoft.com/office/drawing/2014/main" id="{ADD657B0-1740-4E7C-BA58-C47D09AC129B}"/>
              </a:ext>
            </a:extLst>
          </p:cNvPr>
          <p:cNvSpPr/>
          <p:nvPr/>
        </p:nvSpPr>
        <p:spPr>
          <a:xfrm>
            <a:off x="6616231" y="5621099"/>
            <a:ext cx="228440" cy="480511"/>
          </a:xfrm>
          <a:custGeom>
            <a:avLst/>
            <a:gdLst>
              <a:gd name="connsiteX0" fmla="*/ 238 w 276225"/>
              <a:gd name="connsiteY0" fmla="*/ 583883 h 581025"/>
              <a:gd name="connsiteX1" fmla="*/ 284083 w 276225"/>
              <a:gd name="connsiteY1" fmla="*/ 583883 h 581025"/>
              <a:gd name="connsiteX2" fmla="*/ 283131 w 276225"/>
              <a:gd name="connsiteY2" fmla="*/ 571500 h 581025"/>
              <a:gd name="connsiteX3" fmla="*/ 283131 w 276225"/>
              <a:gd name="connsiteY3" fmla="*/ 27622 h 581025"/>
              <a:gd name="connsiteX4" fmla="*/ 283131 w 276225"/>
              <a:gd name="connsiteY4" fmla="*/ 0 h 581025"/>
              <a:gd name="connsiteX5" fmla="*/ 238 w 276225"/>
              <a:gd name="connsiteY5" fmla="*/ 0 h 581025"/>
              <a:gd name="connsiteX6" fmla="*/ 238 w 276225"/>
              <a:gd name="connsiteY6" fmla="*/ 30480 h 581025"/>
              <a:gd name="connsiteX7" fmla="*/ 1191 w 276225"/>
              <a:gd name="connsiteY7" fmla="*/ 572453 h 581025"/>
              <a:gd name="connsiteX8" fmla="*/ 238 w 276225"/>
              <a:gd name="connsiteY8" fmla="*/ 583883 h 581025"/>
              <a:gd name="connsiteX9" fmla="*/ 190738 w 276225"/>
              <a:gd name="connsiteY9" fmla="*/ 435293 h 581025"/>
              <a:gd name="connsiteX10" fmla="*/ 150733 w 276225"/>
              <a:gd name="connsiteY10" fmla="*/ 435293 h 581025"/>
              <a:gd name="connsiteX11" fmla="*/ 151685 w 276225"/>
              <a:gd name="connsiteY11" fmla="*/ 375285 h 581025"/>
              <a:gd name="connsiteX12" fmla="*/ 175498 w 276225"/>
              <a:gd name="connsiteY12" fmla="*/ 366713 h 581025"/>
              <a:gd name="connsiteX13" fmla="*/ 190738 w 276225"/>
              <a:gd name="connsiteY13" fmla="*/ 380047 h 581025"/>
              <a:gd name="connsiteX14" fmla="*/ 190738 w 276225"/>
              <a:gd name="connsiteY14" fmla="*/ 435293 h 581025"/>
              <a:gd name="connsiteX15" fmla="*/ 257413 w 276225"/>
              <a:gd name="connsiteY15" fmla="*/ 437197 h 581025"/>
              <a:gd name="connsiteX16" fmla="*/ 220266 w 276225"/>
              <a:gd name="connsiteY16" fmla="*/ 433388 h 581025"/>
              <a:gd name="connsiteX17" fmla="*/ 218360 w 276225"/>
              <a:gd name="connsiteY17" fmla="*/ 373380 h 581025"/>
              <a:gd name="connsiteX18" fmla="*/ 257413 w 276225"/>
              <a:gd name="connsiteY18" fmla="*/ 363855 h 581025"/>
              <a:gd name="connsiteX19" fmla="*/ 257413 w 276225"/>
              <a:gd name="connsiteY19" fmla="*/ 437197 h 581025"/>
              <a:gd name="connsiteX20" fmla="*/ 215503 w 276225"/>
              <a:gd name="connsiteY20" fmla="*/ 73343 h 581025"/>
              <a:gd name="connsiteX21" fmla="*/ 256460 w 276225"/>
              <a:gd name="connsiteY21" fmla="*/ 73343 h 581025"/>
              <a:gd name="connsiteX22" fmla="*/ 256460 w 276225"/>
              <a:gd name="connsiteY22" fmla="*/ 140970 h 581025"/>
              <a:gd name="connsiteX23" fmla="*/ 232648 w 276225"/>
              <a:gd name="connsiteY23" fmla="*/ 141922 h 581025"/>
              <a:gd name="connsiteX24" fmla="*/ 215503 w 276225"/>
              <a:gd name="connsiteY24" fmla="*/ 124778 h 581025"/>
              <a:gd name="connsiteX25" fmla="*/ 215503 w 276225"/>
              <a:gd name="connsiteY25" fmla="*/ 73343 h 581025"/>
              <a:gd name="connsiteX26" fmla="*/ 215503 w 276225"/>
              <a:gd name="connsiteY26" fmla="*/ 211455 h 581025"/>
              <a:gd name="connsiteX27" fmla="*/ 215503 w 276225"/>
              <a:gd name="connsiteY27" fmla="*/ 168593 h 581025"/>
              <a:gd name="connsiteX28" fmla="*/ 258366 w 276225"/>
              <a:gd name="connsiteY28" fmla="*/ 168593 h 581025"/>
              <a:gd name="connsiteX29" fmla="*/ 258366 w 276225"/>
              <a:gd name="connsiteY29" fmla="*/ 212408 h 581025"/>
              <a:gd name="connsiteX30" fmla="*/ 237410 w 276225"/>
              <a:gd name="connsiteY30" fmla="*/ 238125 h 581025"/>
              <a:gd name="connsiteX31" fmla="*/ 215503 w 276225"/>
              <a:gd name="connsiteY31" fmla="*/ 211455 h 581025"/>
              <a:gd name="connsiteX32" fmla="*/ 215503 w 276225"/>
              <a:gd name="connsiteY32" fmla="*/ 293370 h 581025"/>
              <a:gd name="connsiteX33" fmla="*/ 256460 w 276225"/>
              <a:gd name="connsiteY33" fmla="*/ 264795 h 581025"/>
              <a:gd name="connsiteX34" fmla="*/ 256460 w 276225"/>
              <a:gd name="connsiteY34" fmla="*/ 342900 h 581025"/>
              <a:gd name="connsiteX35" fmla="*/ 229791 w 276225"/>
              <a:gd name="connsiteY35" fmla="*/ 341947 h 581025"/>
              <a:gd name="connsiteX36" fmla="*/ 215503 w 276225"/>
              <a:gd name="connsiteY36" fmla="*/ 327660 h 581025"/>
              <a:gd name="connsiteX37" fmla="*/ 215503 w 276225"/>
              <a:gd name="connsiteY37" fmla="*/ 293370 h 581025"/>
              <a:gd name="connsiteX38" fmla="*/ 149781 w 276225"/>
              <a:gd name="connsiteY38" fmla="*/ 214313 h 581025"/>
              <a:gd name="connsiteX39" fmla="*/ 149781 w 276225"/>
              <a:gd name="connsiteY39" fmla="*/ 168593 h 581025"/>
              <a:gd name="connsiteX40" fmla="*/ 190738 w 276225"/>
              <a:gd name="connsiteY40" fmla="*/ 168593 h 581025"/>
              <a:gd name="connsiteX41" fmla="*/ 190738 w 276225"/>
              <a:gd name="connsiteY41" fmla="*/ 214313 h 581025"/>
              <a:gd name="connsiteX42" fmla="*/ 170735 w 276225"/>
              <a:gd name="connsiteY42" fmla="*/ 238125 h 581025"/>
              <a:gd name="connsiteX43" fmla="*/ 149781 w 276225"/>
              <a:gd name="connsiteY43" fmla="*/ 214313 h 581025"/>
              <a:gd name="connsiteX44" fmla="*/ 92631 w 276225"/>
              <a:gd name="connsiteY44" fmla="*/ 73343 h 581025"/>
              <a:gd name="connsiteX45" fmla="*/ 134541 w 276225"/>
              <a:gd name="connsiteY45" fmla="*/ 73343 h 581025"/>
              <a:gd name="connsiteX46" fmla="*/ 134541 w 276225"/>
              <a:gd name="connsiteY46" fmla="*/ 128588 h 581025"/>
              <a:gd name="connsiteX47" fmla="*/ 113585 w 276225"/>
              <a:gd name="connsiteY47" fmla="*/ 141922 h 581025"/>
              <a:gd name="connsiteX48" fmla="*/ 92631 w 276225"/>
              <a:gd name="connsiteY48" fmla="*/ 129540 h 581025"/>
              <a:gd name="connsiteX49" fmla="*/ 92631 w 276225"/>
              <a:gd name="connsiteY49" fmla="*/ 73343 h 581025"/>
              <a:gd name="connsiteX50" fmla="*/ 134541 w 276225"/>
              <a:gd name="connsiteY50" fmla="*/ 170497 h 581025"/>
              <a:gd name="connsiteX51" fmla="*/ 134541 w 276225"/>
              <a:gd name="connsiteY51" fmla="*/ 223838 h 581025"/>
              <a:gd name="connsiteX52" fmla="*/ 113585 w 276225"/>
              <a:gd name="connsiteY52" fmla="*/ 237172 h 581025"/>
              <a:gd name="connsiteX53" fmla="*/ 92631 w 276225"/>
              <a:gd name="connsiteY53" fmla="*/ 223838 h 581025"/>
              <a:gd name="connsiteX54" fmla="*/ 92631 w 276225"/>
              <a:gd name="connsiteY54" fmla="*/ 199072 h 581025"/>
              <a:gd name="connsiteX55" fmla="*/ 134541 w 276225"/>
              <a:gd name="connsiteY55" fmla="*/ 170497 h 581025"/>
              <a:gd name="connsiteX56" fmla="*/ 91678 w 276225"/>
              <a:gd name="connsiteY56" fmla="*/ 281940 h 581025"/>
              <a:gd name="connsiteX57" fmla="*/ 112633 w 276225"/>
              <a:gd name="connsiteY57" fmla="*/ 260033 h 581025"/>
              <a:gd name="connsiteX58" fmla="*/ 134541 w 276225"/>
              <a:gd name="connsiteY58" fmla="*/ 281940 h 581025"/>
              <a:gd name="connsiteX59" fmla="*/ 134541 w 276225"/>
              <a:gd name="connsiteY59" fmla="*/ 302895 h 581025"/>
              <a:gd name="connsiteX60" fmla="*/ 134541 w 276225"/>
              <a:gd name="connsiteY60" fmla="*/ 319088 h 581025"/>
              <a:gd name="connsiteX61" fmla="*/ 114538 w 276225"/>
              <a:gd name="connsiteY61" fmla="*/ 342900 h 581025"/>
              <a:gd name="connsiteX62" fmla="*/ 92631 w 276225"/>
              <a:gd name="connsiteY62" fmla="*/ 318135 h 581025"/>
              <a:gd name="connsiteX63" fmla="*/ 91678 w 276225"/>
              <a:gd name="connsiteY63" fmla="*/ 281940 h 581025"/>
              <a:gd name="connsiteX64" fmla="*/ 38338 w 276225"/>
              <a:gd name="connsiteY64" fmla="*/ 73343 h 581025"/>
              <a:gd name="connsiteX65" fmla="*/ 65960 w 276225"/>
              <a:gd name="connsiteY65" fmla="*/ 73343 h 581025"/>
              <a:gd name="connsiteX66" fmla="*/ 65960 w 276225"/>
              <a:gd name="connsiteY66" fmla="*/ 140970 h 581025"/>
              <a:gd name="connsiteX67" fmla="*/ 38338 w 276225"/>
              <a:gd name="connsiteY67" fmla="*/ 140970 h 581025"/>
              <a:gd name="connsiteX68" fmla="*/ 38338 w 276225"/>
              <a:gd name="connsiteY68" fmla="*/ 73343 h 581025"/>
              <a:gd name="connsiteX69" fmla="*/ 35481 w 276225"/>
              <a:gd name="connsiteY69" fmla="*/ 277178 h 581025"/>
              <a:gd name="connsiteX70" fmla="*/ 51673 w 276225"/>
              <a:gd name="connsiteY70" fmla="*/ 260985 h 581025"/>
              <a:gd name="connsiteX71" fmla="*/ 67866 w 276225"/>
              <a:gd name="connsiteY71" fmla="*/ 277178 h 581025"/>
              <a:gd name="connsiteX72" fmla="*/ 67866 w 276225"/>
              <a:gd name="connsiteY72" fmla="*/ 301943 h 581025"/>
              <a:gd name="connsiteX73" fmla="*/ 67866 w 276225"/>
              <a:gd name="connsiteY73" fmla="*/ 326708 h 581025"/>
              <a:gd name="connsiteX74" fmla="*/ 50721 w 276225"/>
              <a:gd name="connsiteY74" fmla="*/ 340995 h 581025"/>
              <a:gd name="connsiteX75" fmla="*/ 36433 w 276225"/>
              <a:gd name="connsiteY75" fmla="*/ 326708 h 581025"/>
              <a:gd name="connsiteX76" fmla="*/ 35481 w 276225"/>
              <a:gd name="connsiteY76" fmla="*/ 277178 h 581025"/>
              <a:gd name="connsiteX77" fmla="*/ 36433 w 276225"/>
              <a:gd name="connsiteY77" fmla="*/ 379095 h 581025"/>
              <a:gd name="connsiteX78" fmla="*/ 52626 w 276225"/>
              <a:gd name="connsiteY78" fmla="*/ 367665 h 581025"/>
              <a:gd name="connsiteX79" fmla="*/ 65960 w 276225"/>
              <a:gd name="connsiteY79" fmla="*/ 379095 h 581025"/>
              <a:gd name="connsiteX80" fmla="*/ 66913 w 276225"/>
              <a:gd name="connsiteY80" fmla="*/ 435293 h 581025"/>
              <a:gd name="connsiteX81" fmla="*/ 35481 w 276225"/>
              <a:gd name="connsiteY81" fmla="*/ 435293 h 581025"/>
              <a:gd name="connsiteX82" fmla="*/ 36433 w 276225"/>
              <a:gd name="connsiteY82" fmla="*/ 37909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6225" h="581025">
                <a:moveTo>
                  <a:pt x="238" y="583883"/>
                </a:moveTo>
                <a:lnTo>
                  <a:pt x="284083" y="583883"/>
                </a:lnTo>
                <a:cubicBezTo>
                  <a:pt x="283131" y="580072"/>
                  <a:pt x="283131" y="576263"/>
                  <a:pt x="283131" y="571500"/>
                </a:cubicBezTo>
                <a:cubicBezTo>
                  <a:pt x="284083" y="390525"/>
                  <a:pt x="284083" y="208597"/>
                  <a:pt x="283131" y="27622"/>
                </a:cubicBezTo>
                <a:cubicBezTo>
                  <a:pt x="283131" y="19050"/>
                  <a:pt x="283131" y="9525"/>
                  <a:pt x="283131" y="0"/>
                </a:cubicBezTo>
                <a:cubicBezTo>
                  <a:pt x="187881" y="0"/>
                  <a:pt x="95488" y="0"/>
                  <a:pt x="238" y="0"/>
                </a:cubicBezTo>
                <a:cubicBezTo>
                  <a:pt x="238" y="11430"/>
                  <a:pt x="238" y="20955"/>
                  <a:pt x="238" y="30480"/>
                </a:cubicBezTo>
                <a:cubicBezTo>
                  <a:pt x="238" y="211455"/>
                  <a:pt x="-715" y="391478"/>
                  <a:pt x="1191" y="572453"/>
                </a:cubicBezTo>
                <a:cubicBezTo>
                  <a:pt x="2143" y="576263"/>
                  <a:pt x="1191" y="580072"/>
                  <a:pt x="238" y="583883"/>
                </a:cubicBezTo>
                <a:close/>
                <a:moveTo>
                  <a:pt x="190738" y="435293"/>
                </a:moveTo>
                <a:cubicBezTo>
                  <a:pt x="176451" y="435293"/>
                  <a:pt x="165973" y="435293"/>
                  <a:pt x="150733" y="435293"/>
                </a:cubicBezTo>
                <a:cubicBezTo>
                  <a:pt x="150733" y="415290"/>
                  <a:pt x="149781" y="395288"/>
                  <a:pt x="151685" y="375285"/>
                </a:cubicBezTo>
                <a:cubicBezTo>
                  <a:pt x="152638" y="371475"/>
                  <a:pt x="166926" y="366713"/>
                  <a:pt x="175498" y="366713"/>
                </a:cubicBezTo>
                <a:cubicBezTo>
                  <a:pt x="181213" y="366713"/>
                  <a:pt x="189785" y="374333"/>
                  <a:pt x="190738" y="380047"/>
                </a:cubicBezTo>
                <a:cubicBezTo>
                  <a:pt x="191691" y="397193"/>
                  <a:pt x="190738" y="415290"/>
                  <a:pt x="190738" y="435293"/>
                </a:cubicBezTo>
                <a:close/>
                <a:moveTo>
                  <a:pt x="257413" y="437197"/>
                </a:moveTo>
                <a:cubicBezTo>
                  <a:pt x="244078" y="436245"/>
                  <a:pt x="221218" y="437197"/>
                  <a:pt x="220266" y="433388"/>
                </a:cubicBezTo>
                <a:cubicBezTo>
                  <a:pt x="216456" y="414338"/>
                  <a:pt x="215503" y="393383"/>
                  <a:pt x="218360" y="373380"/>
                </a:cubicBezTo>
                <a:cubicBezTo>
                  <a:pt x="219313" y="368618"/>
                  <a:pt x="241221" y="367665"/>
                  <a:pt x="257413" y="363855"/>
                </a:cubicBezTo>
                <a:cubicBezTo>
                  <a:pt x="257413" y="390525"/>
                  <a:pt x="257413" y="411480"/>
                  <a:pt x="257413" y="437197"/>
                </a:cubicBezTo>
                <a:close/>
                <a:moveTo>
                  <a:pt x="215503" y="73343"/>
                </a:moveTo>
                <a:cubicBezTo>
                  <a:pt x="230743" y="73343"/>
                  <a:pt x="243126" y="73343"/>
                  <a:pt x="256460" y="73343"/>
                </a:cubicBezTo>
                <a:cubicBezTo>
                  <a:pt x="256460" y="95250"/>
                  <a:pt x="256460" y="117158"/>
                  <a:pt x="256460" y="140970"/>
                </a:cubicBezTo>
                <a:cubicBezTo>
                  <a:pt x="248841" y="140970"/>
                  <a:pt x="240268" y="141922"/>
                  <a:pt x="232648" y="141922"/>
                </a:cubicBezTo>
                <a:cubicBezTo>
                  <a:pt x="220266" y="142875"/>
                  <a:pt x="214551" y="138113"/>
                  <a:pt x="215503" y="124778"/>
                </a:cubicBezTo>
                <a:cubicBezTo>
                  <a:pt x="216456" y="108585"/>
                  <a:pt x="215503" y="92393"/>
                  <a:pt x="215503" y="73343"/>
                </a:cubicBezTo>
                <a:close/>
                <a:moveTo>
                  <a:pt x="215503" y="211455"/>
                </a:moveTo>
                <a:cubicBezTo>
                  <a:pt x="216456" y="198120"/>
                  <a:pt x="215503" y="184785"/>
                  <a:pt x="215503" y="168593"/>
                </a:cubicBezTo>
                <a:cubicBezTo>
                  <a:pt x="229791" y="168593"/>
                  <a:pt x="242173" y="168593"/>
                  <a:pt x="258366" y="168593"/>
                </a:cubicBezTo>
                <a:cubicBezTo>
                  <a:pt x="258366" y="183833"/>
                  <a:pt x="257413" y="198120"/>
                  <a:pt x="258366" y="212408"/>
                </a:cubicBezTo>
                <a:cubicBezTo>
                  <a:pt x="259318" y="227647"/>
                  <a:pt x="258366" y="238125"/>
                  <a:pt x="237410" y="238125"/>
                </a:cubicBezTo>
                <a:cubicBezTo>
                  <a:pt x="216456" y="238125"/>
                  <a:pt x="214551" y="228600"/>
                  <a:pt x="215503" y="211455"/>
                </a:cubicBezTo>
                <a:close/>
                <a:moveTo>
                  <a:pt x="215503" y="293370"/>
                </a:moveTo>
                <a:cubicBezTo>
                  <a:pt x="215503" y="258128"/>
                  <a:pt x="218360" y="256222"/>
                  <a:pt x="256460" y="264795"/>
                </a:cubicBezTo>
                <a:cubicBezTo>
                  <a:pt x="256460" y="289560"/>
                  <a:pt x="256460" y="314325"/>
                  <a:pt x="256460" y="342900"/>
                </a:cubicBezTo>
                <a:cubicBezTo>
                  <a:pt x="245983" y="342900"/>
                  <a:pt x="237410" y="344805"/>
                  <a:pt x="229791" y="341947"/>
                </a:cubicBezTo>
                <a:cubicBezTo>
                  <a:pt x="224076" y="340043"/>
                  <a:pt x="216456" y="333375"/>
                  <a:pt x="215503" y="327660"/>
                </a:cubicBezTo>
                <a:cubicBezTo>
                  <a:pt x="214551" y="316230"/>
                  <a:pt x="215503" y="304800"/>
                  <a:pt x="215503" y="293370"/>
                </a:cubicBezTo>
                <a:close/>
                <a:moveTo>
                  <a:pt x="149781" y="214313"/>
                </a:moveTo>
                <a:cubicBezTo>
                  <a:pt x="150733" y="199072"/>
                  <a:pt x="149781" y="184785"/>
                  <a:pt x="149781" y="168593"/>
                </a:cubicBezTo>
                <a:cubicBezTo>
                  <a:pt x="164068" y="168593"/>
                  <a:pt x="175498" y="168593"/>
                  <a:pt x="190738" y="168593"/>
                </a:cubicBezTo>
                <a:cubicBezTo>
                  <a:pt x="190738" y="184785"/>
                  <a:pt x="189785" y="199072"/>
                  <a:pt x="190738" y="214313"/>
                </a:cubicBezTo>
                <a:cubicBezTo>
                  <a:pt x="191691" y="229553"/>
                  <a:pt x="188833" y="238125"/>
                  <a:pt x="170735" y="238125"/>
                </a:cubicBezTo>
                <a:cubicBezTo>
                  <a:pt x="152638" y="238125"/>
                  <a:pt x="148828" y="230505"/>
                  <a:pt x="149781" y="214313"/>
                </a:cubicBezTo>
                <a:close/>
                <a:moveTo>
                  <a:pt x="92631" y="73343"/>
                </a:moveTo>
                <a:cubicBezTo>
                  <a:pt x="108823" y="73343"/>
                  <a:pt x="120253" y="73343"/>
                  <a:pt x="134541" y="73343"/>
                </a:cubicBezTo>
                <a:cubicBezTo>
                  <a:pt x="134541" y="92393"/>
                  <a:pt x="134541" y="110490"/>
                  <a:pt x="134541" y="128588"/>
                </a:cubicBezTo>
                <a:cubicBezTo>
                  <a:pt x="134541" y="144780"/>
                  <a:pt x="123110" y="141922"/>
                  <a:pt x="113585" y="141922"/>
                </a:cubicBezTo>
                <a:cubicBezTo>
                  <a:pt x="104060" y="141922"/>
                  <a:pt x="92631" y="145733"/>
                  <a:pt x="92631" y="129540"/>
                </a:cubicBezTo>
                <a:cubicBezTo>
                  <a:pt x="92631" y="111443"/>
                  <a:pt x="92631" y="93345"/>
                  <a:pt x="92631" y="73343"/>
                </a:cubicBezTo>
                <a:close/>
                <a:moveTo>
                  <a:pt x="134541" y="170497"/>
                </a:moveTo>
                <a:cubicBezTo>
                  <a:pt x="134541" y="187643"/>
                  <a:pt x="134541" y="205740"/>
                  <a:pt x="134541" y="223838"/>
                </a:cubicBezTo>
                <a:cubicBezTo>
                  <a:pt x="134541" y="240030"/>
                  <a:pt x="123110" y="237172"/>
                  <a:pt x="113585" y="237172"/>
                </a:cubicBezTo>
                <a:cubicBezTo>
                  <a:pt x="104060" y="237172"/>
                  <a:pt x="92631" y="240030"/>
                  <a:pt x="92631" y="223838"/>
                </a:cubicBezTo>
                <a:cubicBezTo>
                  <a:pt x="92631" y="215265"/>
                  <a:pt x="92631" y="207645"/>
                  <a:pt x="92631" y="199072"/>
                </a:cubicBezTo>
                <a:cubicBezTo>
                  <a:pt x="92631" y="162878"/>
                  <a:pt x="93583" y="161925"/>
                  <a:pt x="134541" y="170497"/>
                </a:cubicBezTo>
                <a:close/>
                <a:moveTo>
                  <a:pt x="91678" y="281940"/>
                </a:moveTo>
                <a:cubicBezTo>
                  <a:pt x="90726" y="265747"/>
                  <a:pt x="96441" y="260985"/>
                  <a:pt x="112633" y="260033"/>
                </a:cubicBezTo>
                <a:cubicBezTo>
                  <a:pt x="129778" y="260033"/>
                  <a:pt x="136446" y="264795"/>
                  <a:pt x="134541" y="281940"/>
                </a:cubicBezTo>
                <a:cubicBezTo>
                  <a:pt x="133588" y="288608"/>
                  <a:pt x="134541" y="295275"/>
                  <a:pt x="134541" y="302895"/>
                </a:cubicBezTo>
                <a:cubicBezTo>
                  <a:pt x="134541" y="308610"/>
                  <a:pt x="134541" y="313372"/>
                  <a:pt x="134541" y="319088"/>
                </a:cubicBezTo>
                <a:cubicBezTo>
                  <a:pt x="136446" y="334328"/>
                  <a:pt x="132635" y="342900"/>
                  <a:pt x="114538" y="342900"/>
                </a:cubicBezTo>
                <a:cubicBezTo>
                  <a:pt x="95488" y="342900"/>
                  <a:pt x="90726" y="335280"/>
                  <a:pt x="92631" y="318135"/>
                </a:cubicBezTo>
                <a:cubicBezTo>
                  <a:pt x="92631" y="306705"/>
                  <a:pt x="92631" y="294322"/>
                  <a:pt x="91678" y="281940"/>
                </a:cubicBezTo>
                <a:close/>
                <a:moveTo>
                  <a:pt x="38338" y="73343"/>
                </a:moveTo>
                <a:cubicBezTo>
                  <a:pt x="47863" y="73343"/>
                  <a:pt x="55483" y="73343"/>
                  <a:pt x="65960" y="73343"/>
                </a:cubicBezTo>
                <a:cubicBezTo>
                  <a:pt x="65960" y="95250"/>
                  <a:pt x="65960" y="117158"/>
                  <a:pt x="65960" y="140970"/>
                </a:cubicBezTo>
                <a:cubicBezTo>
                  <a:pt x="56435" y="140970"/>
                  <a:pt x="48816" y="140970"/>
                  <a:pt x="38338" y="140970"/>
                </a:cubicBezTo>
                <a:cubicBezTo>
                  <a:pt x="38338" y="119063"/>
                  <a:pt x="38338" y="97155"/>
                  <a:pt x="38338" y="73343"/>
                </a:cubicBezTo>
                <a:close/>
                <a:moveTo>
                  <a:pt x="35481" y="277178"/>
                </a:moveTo>
                <a:cubicBezTo>
                  <a:pt x="35481" y="265747"/>
                  <a:pt x="39291" y="260985"/>
                  <a:pt x="51673" y="260985"/>
                </a:cubicBezTo>
                <a:cubicBezTo>
                  <a:pt x="64056" y="260985"/>
                  <a:pt x="67866" y="265747"/>
                  <a:pt x="67866" y="277178"/>
                </a:cubicBezTo>
                <a:cubicBezTo>
                  <a:pt x="67866" y="285750"/>
                  <a:pt x="67866" y="294322"/>
                  <a:pt x="67866" y="301943"/>
                </a:cubicBezTo>
                <a:cubicBezTo>
                  <a:pt x="67866" y="310515"/>
                  <a:pt x="67866" y="319088"/>
                  <a:pt x="67866" y="326708"/>
                </a:cubicBezTo>
                <a:cubicBezTo>
                  <a:pt x="68818" y="339090"/>
                  <a:pt x="61198" y="343853"/>
                  <a:pt x="50721" y="340995"/>
                </a:cubicBezTo>
                <a:cubicBezTo>
                  <a:pt x="45006" y="339090"/>
                  <a:pt x="37385" y="332422"/>
                  <a:pt x="36433" y="326708"/>
                </a:cubicBezTo>
                <a:cubicBezTo>
                  <a:pt x="34528" y="310515"/>
                  <a:pt x="36433" y="294322"/>
                  <a:pt x="35481" y="277178"/>
                </a:cubicBezTo>
                <a:close/>
                <a:moveTo>
                  <a:pt x="36433" y="379095"/>
                </a:moveTo>
                <a:cubicBezTo>
                  <a:pt x="37385" y="374333"/>
                  <a:pt x="46910" y="367665"/>
                  <a:pt x="52626" y="367665"/>
                </a:cubicBezTo>
                <a:cubicBezTo>
                  <a:pt x="57388" y="367665"/>
                  <a:pt x="65960" y="375285"/>
                  <a:pt x="65960" y="379095"/>
                </a:cubicBezTo>
                <a:cubicBezTo>
                  <a:pt x="67866" y="397193"/>
                  <a:pt x="66913" y="415290"/>
                  <a:pt x="66913" y="435293"/>
                </a:cubicBezTo>
                <a:cubicBezTo>
                  <a:pt x="55483" y="435293"/>
                  <a:pt x="46910" y="435293"/>
                  <a:pt x="35481" y="435293"/>
                </a:cubicBezTo>
                <a:cubicBezTo>
                  <a:pt x="36433" y="416243"/>
                  <a:pt x="34528" y="397193"/>
                  <a:pt x="36433" y="3790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="" xmlns:a16="http://schemas.microsoft.com/office/drawing/2014/main" id="{70458726-25BD-42B5-BE2B-33FAA6F4BC57}"/>
              </a:ext>
            </a:extLst>
          </p:cNvPr>
          <p:cNvSpPr/>
          <p:nvPr/>
        </p:nvSpPr>
        <p:spPr>
          <a:xfrm>
            <a:off x="8715737" y="5384782"/>
            <a:ext cx="275703" cy="716828"/>
          </a:xfrm>
          <a:custGeom>
            <a:avLst/>
            <a:gdLst>
              <a:gd name="connsiteX0" fmla="*/ 341947 w 333375"/>
              <a:gd name="connsiteY0" fmla="*/ 873443 h 866775"/>
              <a:gd name="connsiteX1" fmla="*/ 341947 w 333375"/>
              <a:gd name="connsiteY1" fmla="*/ 143828 h 866775"/>
              <a:gd name="connsiteX2" fmla="*/ 332422 w 333375"/>
              <a:gd name="connsiteY2" fmla="*/ 141922 h 866775"/>
              <a:gd name="connsiteX3" fmla="*/ 242888 w 333375"/>
              <a:gd name="connsiteY3" fmla="*/ 141922 h 866775"/>
              <a:gd name="connsiteX4" fmla="*/ 189548 w 333375"/>
              <a:gd name="connsiteY4" fmla="*/ 89535 h 866775"/>
              <a:gd name="connsiteX5" fmla="*/ 189548 w 333375"/>
              <a:gd name="connsiteY5" fmla="*/ 0 h 866775"/>
              <a:gd name="connsiteX6" fmla="*/ 152400 w 333375"/>
              <a:gd name="connsiteY6" fmla="*/ 0 h 866775"/>
              <a:gd name="connsiteX7" fmla="*/ 152400 w 333375"/>
              <a:gd name="connsiteY7" fmla="*/ 141922 h 866775"/>
              <a:gd name="connsiteX8" fmla="*/ 0 w 333375"/>
              <a:gd name="connsiteY8" fmla="*/ 141922 h 866775"/>
              <a:gd name="connsiteX9" fmla="*/ 0 w 333375"/>
              <a:gd name="connsiteY9" fmla="*/ 874395 h 866775"/>
              <a:gd name="connsiteX10" fmla="*/ 341947 w 333375"/>
              <a:gd name="connsiteY10" fmla="*/ 874395 h 866775"/>
              <a:gd name="connsiteX11" fmla="*/ 286703 w 333375"/>
              <a:gd name="connsiteY11" fmla="*/ 693420 h 866775"/>
              <a:gd name="connsiteX12" fmla="*/ 246698 w 333375"/>
              <a:gd name="connsiteY12" fmla="*/ 693420 h 866775"/>
              <a:gd name="connsiteX13" fmla="*/ 247650 w 333375"/>
              <a:gd name="connsiteY13" fmla="*/ 584835 h 866775"/>
              <a:gd name="connsiteX14" fmla="*/ 270510 w 333375"/>
              <a:gd name="connsiteY14" fmla="*/ 576263 h 866775"/>
              <a:gd name="connsiteX15" fmla="*/ 285750 w 333375"/>
              <a:gd name="connsiteY15" fmla="*/ 588645 h 866775"/>
              <a:gd name="connsiteX16" fmla="*/ 286703 w 333375"/>
              <a:gd name="connsiteY16" fmla="*/ 693420 h 866775"/>
              <a:gd name="connsiteX17" fmla="*/ 247650 w 333375"/>
              <a:gd name="connsiteY17" fmla="*/ 529590 h 866775"/>
              <a:gd name="connsiteX18" fmla="*/ 247650 w 333375"/>
              <a:gd name="connsiteY18" fmla="*/ 415290 h 866775"/>
              <a:gd name="connsiteX19" fmla="*/ 285750 w 333375"/>
              <a:gd name="connsiteY19" fmla="*/ 415290 h 866775"/>
              <a:gd name="connsiteX20" fmla="*/ 285750 w 333375"/>
              <a:gd name="connsiteY20" fmla="*/ 529590 h 866775"/>
              <a:gd name="connsiteX21" fmla="*/ 247650 w 333375"/>
              <a:gd name="connsiteY21" fmla="*/ 529590 h 866775"/>
              <a:gd name="connsiteX22" fmla="*/ 247650 w 333375"/>
              <a:gd name="connsiteY22" fmla="*/ 261938 h 866775"/>
              <a:gd name="connsiteX23" fmla="*/ 269558 w 333375"/>
              <a:gd name="connsiteY23" fmla="*/ 251460 h 866775"/>
              <a:gd name="connsiteX24" fmla="*/ 286703 w 333375"/>
              <a:gd name="connsiteY24" fmla="*/ 264795 h 866775"/>
              <a:gd name="connsiteX25" fmla="*/ 287655 w 333375"/>
              <a:gd name="connsiteY25" fmla="*/ 369570 h 866775"/>
              <a:gd name="connsiteX26" fmla="*/ 247650 w 333375"/>
              <a:gd name="connsiteY26" fmla="*/ 369570 h 866775"/>
              <a:gd name="connsiteX27" fmla="*/ 247650 w 333375"/>
              <a:gd name="connsiteY27" fmla="*/ 261938 h 866775"/>
              <a:gd name="connsiteX28" fmla="*/ 221933 w 333375"/>
              <a:gd name="connsiteY28" fmla="*/ 693420 h 866775"/>
              <a:gd name="connsiteX29" fmla="*/ 180023 w 333375"/>
              <a:gd name="connsiteY29" fmla="*/ 693420 h 866775"/>
              <a:gd name="connsiteX30" fmla="*/ 180975 w 333375"/>
              <a:gd name="connsiteY30" fmla="*/ 584835 h 866775"/>
              <a:gd name="connsiteX31" fmla="*/ 206692 w 333375"/>
              <a:gd name="connsiteY31" fmla="*/ 576263 h 866775"/>
              <a:gd name="connsiteX32" fmla="*/ 221933 w 333375"/>
              <a:gd name="connsiteY32" fmla="*/ 589597 h 866775"/>
              <a:gd name="connsiteX33" fmla="*/ 221933 w 333375"/>
              <a:gd name="connsiteY33" fmla="*/ 693420 h 866775"/>
              <a:gd name="connsiteX34" fmla="*/ 180023 w 333375"/>
              <a:gd name="connsiteY34" fmla="*/ 260032 h 866775"/>
              <a:gd name="connsiteX35" fmla="*/ 204788 w 333375"/>
              <a:gd name="connsiteY35" fmla="*/ 250507 h 866775"/>
              <a:gd name="connsiteX36" fmla="*/ 220027 w 333375"/>
              <a:gd name="connsiteY36" fmla="*/ 262890 h 866775"/>
              <a:gd name="connsiteX37" fmla="*/ 220980 w 333375"/>
              <a:gd name="connsiteY37" fmla="*/ 367665 h 866775"/>
              <a:gd name="connsiteX38" fmla="*/ 179070 w 333375"/>
              <a:gd name="connsiteY38" fmla="*/ 367665 h 866775"/>
              <a:gd name="connsiteX39" fmla="*/ 180023 w 333375"/>
              <a:gd name="connsiteY39" fmla="*/ 260032 h 866775"/>
              <a:gd name="connsiteX40" fmla="*/ 111442 w 333375"/>
              <a:gd name="connsiteY40" fmla="*/ 416243 h 866775"/>
              <a:gd name="connsiteX41" fmla="*/ 153352 w 333375"/>
              <a:gd name="connsiteY41" fmla="*/ 416243 h 866775"/>
              <a:gd name="connsiteX42" fmla="*/ 153352 w 333375"/>
              <a:gd name="connsiteY42" fmla="*/ 529590 h 866775"/>
              <a:gd name="connsiteX43" fmla="*/ 133350 w 333375"/>
              <a:gd name="connsiteY43" fmla="*/ 531495 h 866775"/>
              <a:gd name="connsiteX44" fmla="*/ 110490 w 333375"/>
              <a:gd name="connsiteY44" fmla="*/ 510540 h 866775"/>
              <a:gd name="connsiteX45" fmla="*/ 111442 w 333375"/>
              <a:gd name="connsiteY45" fmla="*/ 416243 h 866775"/>
              <a:gd name="connsiteX46" fmla="*/ 47625 w 333375"/>
              <a:gd name="connsiteY46" fmla="*/ 252413 h 866775"/>
              <a:gd name="connsiteX47" fmla="*/ 88583 w 333375"/>
              <a:gd name="connsiteY47" fmla="*/ 284797 h 866775"/>
              <a:gd name="connsiteX48" fmla="*/ 88583 w 333375"/>
              <a:gd name="connsiteY48" fmla="*/ 334328 h 866775"/>
              <a:gd name="connsiteX49" fmla="*/ 47625 w 333375"/>
              <a:gd name="connsiteY49" fmla="*/ 367665 h 866775"/>
              <a:gd name="connsiteX50" fmla="*/ 47625 w 333375"/>
              <a:gd name="connsiteY50" fmla="*/ 252413 h 866775"/>
              <a:gd name="connsiteX51" fmla="*/ 47625 w 333375"/>
              <a:gd name="connsiteY51" fmla="*/ 415290 h 866775"/>
              <a:gd name="connsiteX52" fmla="*/ 88583 w 333375"/>
              <a:gd name="connsiteY52" fmla="*/ 415290 h 866775"/>
              <a:gd name="connsiteX53" fmla="*/ 87630 w 333375"/>
              <a:gd name="connsiteY53" fmla="*/ 519113 h 866775"/>
              <a:gd name="connsiteX54" fmla="*/ 74295 w 333375"/>
              <a:gd name="connsiteY54" fmla="*/ 529590 h 866775"/>
              <a:gd name="connsiteX55" fmla="*/ 46673 w 333375"/>
              <a:gd name="connsiteY55" fmla="*/ 530543 h 866775"/>
              <a:gd name="connsiteX56" fmla="*/ 47625 w 333375"/>
              <a:gd name="connsiteY56" fmla="*/ 415290 h 866775"/>
              <a:gd name="connsiteX57" fmla="*/ 46673 w 333375"/>
              <a:gd name="connsiteY57" fmla="*/ 579120 h 866775"/>
              <a:gd name="connsiteX58" fmla="*/ 88583 w 333375"/>
              <a:gd name="connsiteY58" fmla="*/ 606743 h 866775"/>
              <a:gd name="connsiteX59" fmla="*/ 88583 w 333375"/>
              <a:gd name="connsiteY59" fmla="*/ 661988 h 866775"/>
              <a:gd name="connsiteX60" fmla="*/ 46673 w 333375"/>
              <a:gd name="connsiteY60" fmla="*/ 692468 h 866775"/>
              <a:gd name="connsiteX61" fmla="*/ 46673 w 333375"/>
              <a:gd name="connsiteY61" fmla="*/ 57912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3375" h="866775">
                <a:moveTo>
                  <a:pt x="341947" y="873443"/>
                </a:moveTo>
                <a:cubicBezTo>
                  <a:pt x="341947" y="628650"/>
                  <a:pt x="341947" y="385763"/>
                  <a:pt x="341947" y="143828"/>
                </a:cubicBezTo>
                <a:cubicBezTo>
                  <a:pt x="337185" y="142875"/>
                  <a:pt x="334328" y="141922"/>
                  <a:pt x="332422" y="141922"/>
                </a:cubicBezTo>
                <a:cubicBezTo>
                  <a:pt x="302895" y="141922"/>
                  <a:pt x="273367" y="141922"/>
                  <a:pt x="242888" y="141922"/>
                </a:cubicBezTo>
                <a:cubicBezTo>
                  <a:pt x="189548" y="141922"/>
                  <a:pt x="189548" y="141922"/>
                  <a:pt x="189548" y="89535"/>
                </a:cubicBezTo>
                <a:cubicBezTo>
                  <a:pt x="189548" y="60007"/>
                  <a:pt x="189548" y="30480"/>
                  <a:pt x="189548" y="0"/>
                </a:cubicBezTo>
                <a:cubicBezTo>
                  <a:pt x="176213" y="0"/>
                  <a:pt x="165735" y="0"/>
                  <a:pt x="152400" y="0"/>
                </a:cubicBezTo>
                <a:cubicBezTo>
                  <a:pt x="152400" y="47625"/>
                  <a:pt x="152400" y="93345"/>
                  <a:pt x="152400" y="141922"/>
                </a:cubicBezTo>
                <a:cubicBezTo>
                  <a:pt x="101917" y="141922"/>
                  <a:pt x="52388" y="141922"/>
                  <a:pt x="0" y="141922"/>
                </a:cubicBezTo>
                <a:cubicBezTo>
                  <a:pt x="0" y="387668"/>
                  <a:pt x="0" y="630555"/>
                  <a:pt x="0" y="874395"/>
                </a:cubicBezTo>
                <a:lnTo>
                  <a:pt x="341947" y="874395"/>
                </a:lnTo>
                <a:close/>
                <a:moveTo>
                  <a:pt x="286703" y="693420"/>
                </a:moveTo>
                <a:cubicBezTo>
                  <a:pt x="272415" y="693420"/>
                  <a:pt x="260985" y="693420"/>
                  <a:pt x="246698" y="693420"/>
                </a:cubicBezTo>
                <a:cubicBezTo>
                  <a:pt x="246698" y="656272"/>
                  <a:pt x="245745" y="620078"/>
                  <a:pt x="247650" y="584835"/>
                </a:cubicBezTo>
                <a:cubicBezTo>
                  <a:pt x="247650" y="581025"/>
                  <a:pt x="262890" y="576263"/>
                  <a:pt x="270510" y="576263"/>
                </a:cubicBezTo>
                <a:cubicBezTo>
                  <a:pt x="276225" y="576263"/>
                  <a:pt x="285750" y="583882"/>
                  <a:pt x="285750" y="588645"/>
                </a:cubicBezTo>
                <a:cubicBezTo>
                  <a:pt x="287655" y="622935"/>
                  <a:pt x="286703" y="657225"/>
                  <a:pt x="286703" y="693420"/>
                </a:cubicBezTo>
                <a:close/>
                <a:moveTo>
                  <a:pt x="247650" y="529590"/>
                </a:moveTo>
                <a:cubicBezTo>
                  <a:pt x="247650" y="490538"/>
                  <a:pt x="247650" y="453390"/>
                  <a:pt x="247650" y="415290"/>
                </a:cubicBezTo>
                <a:cubicBezTo>
                  <a:pt x="260985" y="415290"/>
                  <a:pt x="272415" y="415290"/>
                  <a:pt x="285750" y="415290"/>
                </a:cubicBezTo>
                <a:cubicBezTo>
                  <a:pt x="285750" y="453390"/>
                  <a:pt x="285750" y="491490"/>
                  <a:pt x="285750" y="529590"/>
                </a:cubicBezTo>
                <a:cubicBezTo>
                  <a:pt x="272415" y="529590"/>
                  <a:pt x="260985" y="529590"/>
                  <a:pt x="247650" y="529590"/>
                </a:cubicBezTo>
                <a:close/>
                <a:moveTo>
                  <a:pt x="247650" y="261938"/>
                </a:moveTo>
                <a:cubicBezTo>
                  <a:pt x="247650" y="258128"/>
                  <a:pt x="261938" y="251460"/>
                  <a:pt x="269558" y="251460"/>
                </a:cubicBezTo>
                <a:cubicBezTo>
                  <a:pt x="275273" y="251460"/>
                  <a:pt x="286703" y="260032"/>
                  <a:pt x="286703" y="264795"/>
                </a:cubicBezTo>
                <a:cubicBezTo>
                  <a:pt x="288608" y="299085"/>
                  <a:pt x="287655" y="333375"/>
                  <a:pt x="287655" y="369570"/>
                </a:cubicBezTo>
                <a:cubicBezTo>
                  <a:pt x="273367" y="369570"/>
                  <a:pt x="261938" y="369570"/>
                  <a:pt x="247650" y="369570"/>
                </a:cubicBezTo>
                <a:cubicBezTo>
                  <a:pt x="246698" y="332422"/>
                  <a:pt x="245745" y="297180"/>
                  <a:pt x="247650" y="261938"/>
                </a:cubicBezTo>
                <a:close/>
                <a:moveTo>
                  <a:pt x="221933" y="693420"/>
                </a:moveTo>
                <a:cubicBezTo>
                  <a:pt x="206692" y="693420"/>
                  <a:pt x="195263" y="693420"/>
                  <a:pt x="180023" y="693420"/>
                </a:cubicBezTo>
                <a:cubicBezTo>
                  <a:pt x="180023" y="656272"/>
                  <a:pt x="179070" y="620078"/>
                  <a:pt x="180975" y="584835"/>
                </a:cubicBezTo>
                <a:cubicBezTo>
                  <a:pt x="180975" y="581025"/>
                  <a:pt x="197167" y="576263"/>
                  <a:pt x="206692" y="576263"/>
                </a:cubicBezTo>
                <a:cubicBezTo>
                  <a:pt x="211455" y="576263"/>
                  <a:pt x="221933" y="584835"/>
                  <a:pt x="221933" y="589597"/>
                </a:cubicBezTo>
                <a:cubicBezTo>
                  <a:pt x="221933" y="622935"/>
                  <a:pt x="221933" y="657225"/>
                  <a:pt x="221933" y="693420"/>
                </a:cubicBezTo>
                <a:close/>
                <a:moveTo>
                  <a:pt x="180023" y="260032"/>
                </a:moveTo>
                <a:cubicBezTo>
                  <a:pt x="180023" y="256222"/>
                  <a:pt x="196215" y="251460"/>
                  <a:pt x="204788" y="250507"/>
                </a:cubicBezTo>
                <a:cubicBezTo>
                  <a:pt x="210502" y="250507"/>
                  <a:pt x="220027" y="258128"/>
                  <a:pt x="220027" y="262890"/>
                </a:cubicBezTo>
                <a:cubicBezTo>
                  <a:pt x="220980" y="297180"/>
                  <a:pt x="220980" y="330518"/>
                  <a:pt x="220980" y="367665"/>
                </a:cubicBezTo>
                <a:cubicBezTo>
                  <a:pt x="205740" y="367665"/>
                  <a:pt x="194310" y="367665"/>
                  <a:pt x="179070" y="367665"/>
                </a:cubicBezTo>
                <a:cubicBezTo>
                  <a:pt x="179070" y="332422"/>
                  <a:pt x="178117" y="296228"/>
                  <a:pt x="180023" y="260032"/>
                </a:cubicBezTo>
                <a:close/>
                <a:moveTo>
                  <a:pt x="111442" y="416243"/>
                </a:moveTo>
                <a:cubicBezTo>
                  <a:pt x="125730" y="416243"/>
                  <a:pt x="138113" y="416243"/>
                  <a:pt x="153352" y="416243"/>
                </a:cubicBezTo>
                <a:cubicBezTo>
                  <a:pt x="153352" y="454343"/>
                  <a:pt x="153352" y="491490"/>
                  <a:pt x="153352" y="529590"/>
                </a:cubicBezTo>
                <a:cubicBezTo>
                  <a:pt x="146685" y="530543"/>
                  <a:pt x="140017" y="530543"/>
                  <a:pt x="133350" y="531495"/>
                </a:cubicBezTo>
                <a:cubicBezTo>
                  <a:pt x="117158" y="533400"/>
                  <a:pt x="109538" y="528638"/>
                  <a:pt x="110490" y="510540"/>
                </a:cubicBezTo>
                <a:cubicBezTo>
                  <a:pt x="111442" y="479107"/>
                  <a:pt x="111442" y="448628"/>
                  <a:pt x="111442" y="416243"/>
                </a:cubicBezTo>
                <a:close/>
                <a:moveTo>
                  <a:pt x="47625" y="252413"/>
                </a:moveTo>
                <a:cubicBezTo>
                  <a:pt x="88583" y="246697"/>
                  <a:pt x="88583" y="246697"/>
                  <a:pt x="88583" y="284797"/>
                </a:cubicBezTo>
                <a:cubicBezTo>
                  <a:pt x="88583" y="300990"/>
                  <a:pt x="88583" y="318135"/>
                  <a:pt x="88583" y="334328"/>
                </a:cubicBezTo>
                <a:cubicBezTo>
                  <a:pt x="88583" y="373380"/>
                  <a:pt x="88583" y="373380"/>
                  <a:pt x="47625" y="367665"/>
                </a:cubicBezTo>
                <a:cubicBezTo>
                  <a:pt x="47625" y="329565"/>
                  <a:pt x="47625" y="291465"/>
                  <a:pt x="47625" y="252413"/>
                </a:cubicBezTo>
                <a:close/>
                <a:moveTo>
                  <a:pt x="47625" y="415290"/>
                </a:moveTo>
                <a:cubicBezTo>
                  <a:pt x="60960" y="415290"/>
                  <a:pt x="73342" y="415290"/>
                  <a:pt x="88583" y="415290"/>
                </a:cubicBezTo>
                <a:cubicBezTo>
                  <a:pt x="88583" y="450532"/>
                  <a:pt x="88583" y="484822"/>
                  <a:pt x="87630" y="519113"/>
                </a:cubicBezTo>
                <a:cubicBezTo>
                  <a:pt x="87630" y="522922"/>
                  <a:pt x="80010" y="528638"/>
                  <a:pt x="74295" y="529590"/>
                </a:cubicBezTo>
                <a:cubicBezTo>
                  <a:pt x="66675" y="531495"/>
                  <a:pt x="58102" y="530543"/>
                  <a:pt x="46673" y="530543"/>
                </a:cubicBezTo>
                <a:cubicBezTo>
                  <a:pt x="47625" y="491490"/>
                  <a:pt x="47625" y="454343"/>
                  <a:pt x="47625" y="415290"/>
                </a:cubicBezTo>
                <a:close/>
                <a:moveTo>
                  <a:pt x="46673" y="579120"/>
                </a:moveTo>
                <a:cubicBezTo>
                  <a:pt x="82867" y="567690"/>
                  <a:pt x="88583" y="571500"/>
                  <a:pt x="88583" y="606743"/>
                </a:cubicBezTo>
                <a:cubicBezTo>
                  <a:pt x="88583" y="624840"/>
                  <a:pt x="88583" y="642938"/>
                  <a:pt x="88583" y="661988"/>
                </a:cubicBezTo>
                <a:cubicBezTo>
                  <a:pt x="88583" y="699135"/>
                  <a:pt x="88583" y="699135"/>
                  <a:pt x="46673" y="692468"/>
                </a:cubicBezTo>
                <a:cubicBezTo>
                  <a:pt x="46673" y="653415"/>
                  <a:pt x="46673" y="616268"/>
                  <a:pt x="46673" y="5791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="" xmlns:a16="http://schemas.microsoft.com/office/drawing/2014/main" id="{6A5FB0D5-EF1F-4E0D-A13B-0CAC2CE0E4BF}"/>
              </a:ext>
            </a:extLst>
          </p:cNvPr>
          <p:cNvSpPr/>
          <p:nvPr/>
        </p:nvSpPr>
        <p:spPr>
          <a:xfrm>
            <a:off x="5469043" y="4935129"/>
            <a:ext cx="1121561" cy="1166481"/>
          </a:xfrm>
          <a:custGeom>
            <a:avLst/>
            <a:gdLst>
              <a:gd name="connsiteX0" fmla="*/ 91855 w 1303698"/>
              <a:gd name="connsiteY0" fmla="*/ 1312553 h 1355913"/>
              <a:gd name="connsiteX1" fmla="*/ 91855 w 1303698"/>
              <a:gd name="connsiteY1" fmla="*/ 1330841 h 1355913"/>
              <a:gd name="connsiteX2" fmla="*/ 274735 w 1303698"/>
              <a:gd name="connsiteY2" fmla="*/ 1330841 h 1355913"/>
              <a:gd name="connsiteX3" fmla="*/ 274735 w 1303698"/>
              <a:gd name="connsiteY3" fmla="*/ 1312553 h 1355913"/>
              <a:gd name="connsiteX4" fmla="*/ 928130 w 1303698"/>
              <a:gd name="connsiteY4" fmla="*/ 1308135 h 1355913"/>
              <a:gd name="connsiteX5" fmla="*/ 928130 w 1303698"/>
              <a:gd name="connsiteY5" fmla="*/ 1326423 h 1355913"/>
              <a:gd name="connsiteX6" fmla="*/ 1111010 w 1303698"/>
              <a:gd name="connsiteY6" fmla="*/ 1326423 h 1355913"/>
              <a:gd name="connsiteX7" fmla="*/ 1111010 w 1303698"/>
              <a:gd name="connsiteY7" fmla="*/ 1308135 h 1355913"/>
              <a:gd name="connsiteX8" fmla="*/ 713802 w 1303698"/>
              <a:gd name="connsiteY8" fmla="*/ 1307881 h 1355913"/>
              <a:gd name="connsiteX9" fmla="*/ 713802 w 1303698"/>
              <a:gd name="connsiteY9" fmla="*/ 1326169 h 1355913"/>
              <a:gd name="connsiteX10" fmla="*/ 896682 w 1303698"/>
              <a:gd name="connsiteY10" fmla="*/ 1326169 h 1355913"/>
              <a:gd name="connsiteX11" fmla="*/ 896682 w 1303698"/>
              <a:gd name="connsiteY11" fmla="*/ 1307881 h 1355913"/>
              <a:gd name="connsiteX12" fmla="*/ 91855 w 1303698"/>
              <a:gd name="connsiteY12" fmla="*/ 1284733 h 1355913"/>
              <a:gd name="connsiteX13" fmla="*/ 91855 w 1303698"/>
              <a:gd name="connsiteY13" fmla="*/ 1303021 h 1355913"/>
              <a:gd name="connsiteX14" fmla="*/ 274735 w 1303698"/>
              <a:gd name="connsiteY14" fmla="*/ 1303021 h 1355913"/>
              <a:gd name="connsiteX15" fmla="*/ 274735 w 1303698"/>
              <a:gd name="connsiteY15" fmla="*/ 1284733 h 1355913"/>
              <a:gd name="connsiteX16" fmla="*/ 928130 w 1303698"/>
              <a:gd name="connsiteY16" fmla="*/ 1280315 h 1355913"/>
              <a:gd name="connsiteX17" fmla="*/ 928130 w 1303698"/>
              <a:gd name="connsiteY17" fmla="*/ 1298603 h 1355913"/>
              <a:gd name="connsiteX18" fmla="*/ 1111010 w 1303698"/>
              <a:gd name="connsiteY18" fmla="*/ 1298603 h 1355913"/>
              <a:gd name="connsiteX19" fmla="*/ 1111010 w 1303698"/>
              <a:gd name="connsiteY19" fmla="*/ 1280315 h 1355913"/>
              <a:gd name="connsiteX20" fmla="*/ 713802 w 1303698"/>
              <a:gd name="connsiteY20" fmla="*/ 1280061 h 1355913"/>
              <a:gd name="connsiteX21" fmla="*/ 713802 w 1303698"/>
              <a:gd name="connsiteY21" fmla="*/ 1298349 h 1355913"/>
              <a:gd name="connsiteX22" fmla="*/ 896682 w 1303698"/>
              <a:gd name="connsiteY22" fmla="*/ 1298349 h 1355913"/>
              <a:gd name="connsiteX23" fmla="*/ 896682 w 1303698"/>
              <a:gd name="connsiteY23" fmla="*/ 1280061 h 1355913"/>
              <a:gd name="connsiteX24" fmla="*/ 91855 w 1303698"/>
              <a:gd name="connsiteY24" fmla="*/ 1256914 h 1355913"/>
              <a:gd name="connsiteX25" fmla="*/ 91855 w 1303698"/>
              <a:gd name="connsiteY25" fmla="*/ 1275202 h 1355913"/>
              <a:gd name="connsiteX26" fmla="*/ 274735 w 1303698"/>
              <a:gd name="connsiteY26" fmla="*/ 1275202 h 1355913"/>
              <a:gd name="connsiteX27" fmla="*/ 274735 w 1303698"/>
              <a:gd name="connsiteY27" fmla="*/ 1256914 h 1355913"/>
              <a:gd name="connsiteX28" fmla="*/ 928130 w 1303698"/>
              <a:gd name="connsiteY28" fmla="*/ 1252496 h 1355913"/>
              <a:gd name="connsiteX29" fmla="*/ 928130 w 1303698"/>
              <a:gd name="connsiteY29" fmla="*/ 1270784 h 1355913"/>
              <a:gd name="connsiteX30" fmla="*/ 1111010 w 1303698"/>
              <a:gd name="connsiteY30" fmla="*/ 1270784 h 1355913"/>
              <a:gd name="connsiteX31" fmla="*/ 1111010 w 1303698"/>
              <a:gd name="connsiteY31" fmla="*/ 1252496 h 1355913"/>
              <a:gd name="connsiteX32" fmla="*/ 713802 w 1303698"/>
              <a:gd name="connsiteY32" fmla="*/ 1252242 h 1355913"/>
              <a:gd name="connsiteX33" fmla="*/ 713802 w 1303698"/>
              <a:gd name="connsiteY33" fmla="*/ 1270530 h 1355913"/>
              <a:gd name="connsiteX34" fmla="*/ 896682 w 1303698"/>
              <a:gd name="connsiteY34" fmla="*/ 1270530 h 1355913"/>
              <a:gd name="connsiteX35" fmla="*/ 896682 w 1303698"/>
              <a:gd name="connsiteY35" fmla="*/ 1252242 h 1355913"/>
              <a:gd name="connsiteX36" fmla="*/ 91855 w 1303698"/>
              <a:gd name="connsiteY36" fmla="*/ 1229095 h 1355913"/>
              <a:gd name="connsiteX37" fmla="*/ 91855 w 1303698"/>
              <a:gd name="connsiteY37" fmla="*/ 1247383 h 1355913"/>
              <a:gd name="connsiteX38" fmla="*/ 274735 w 1303698"/>
              <a:gd name="connsiteY38" fmla="*/ 1247383 h 1355913"/>
              <a:gd name="connsiteX39" fmla="*/ 274735 w 1303698"/>
              <a:gd name="connsiteY39" fmla="*/ 1229095 h 1355913"/>
              <a:gd name="connsiteX40" fmla="*/ 928130 w 1303698"/>
              <a:gd name="connsiteY40" fmla="*/ 1224677 h 1355913"/>
              <a:gd name="connsiteX41" fmla="*/ 928130 w 1303698"/>
              <a:gd name="connsiteY41" fmla="*/ 1242965 h 1355913"/>
              <a:gd name="connsiteX42" fmla="*/ 1111010 w 1303698"/>
              <a:gd name="connsiteY42" fmla="*/ 1242965 h 1355913"/>
              <a:gd name="connsiteX43" fmla="*/ 1111010 w 1303698"/>
              <a:gd name="connsiteY43" fmla="*/ 1224677 h 1355913"/>
              <a:gd name="connsiteX44" fmla="*/ 713802 w 1303698"/>
              <a:gd name="connsiteY44" fmla="*/ 1224423 h 1355913"/>
              <a:gd name="connsiteX45" fmla="*/ 713802 w 1303698"/>
              <a:gd name="connsiteY45" fmla="*/ 1242711 h 1355913"/>
              <a:gd name="connsiteX46" fmla="*/ 896682 w 1303698"/>
              <a:gd name="connsiteY46" fmla="*/ 1242711 h 1355913"/>
              <a:gd name="connsiteX47" fmla="*/ 896682 w 1303698"/>
              <a:gd name="connsiteY47" fmla="*/ 1224423 h 1355913"/>
              <a:gd name="connsiteX48" fmla="*/ 1172454 w 1303698"/>
              <a:gd name="connsiteY48" fmla="*/ 1139433 h 1355913"/>
              <a:gd name="connsiteX49" fmla="*/ 1172454 w 1303698"/>
              <a:gd name="connsiteY49" fmla="*/ 1176009 h 1355913"/>
              <a:gd name="connsiteX50" fmla="*/ 1218416 w 1303698"/>
              <a:gd name="connsiteY50" fmla="*/ 1176009 h 1355913"/>
              <a:gd name="connsiteX51" fmla="*/ 1218416 w 1303698"/>
              <a:gd name="connsiteY51" fmla="*/ 1139433 h 1355913"/>
              <a:gd name="connsiteX52" fmla="*/ 1096012 w 1303698"/>
              <a:gd name="connsiteY52" fmla="*/ 1139433 h 1355913"/>
              <a:gd name="connsiteX53" fmla="*/ 1096012 w 1303698"/>
              <a:gd name="connsiteY53" fmla="*/ 1176009 h 1355913"/>
              <a:gd name="connsiteX54" fmla="*/ 1141974 w 1303698"/>
              <a:gd name="connsiteY54" fmla="*/ 1176009 h 1355913"/>
              <a:gd name="connsiteX55" fmla="*/ 1141974 w 1303698"/>
              <a:gd name="connsiteY55" fmla="*/ 1139433 h 1355913"/>
              <a:gd name="connsiteX56" fmla="*/ 1019570 w 1303698"/>
              <a:gd name="connsiteY56" fmla="*/ 1139433 h 1355913"/>
              <a:gd name="connsiteX57" fmla="*/ 1019570 w 1303698"/>
              <a:gd name="connsiteY57" fmla="*/ 1176009 h 1355913"/>
              <a:gd name="connsiteX58" fmla="*/ 1065532 w 1303698"/>
              <a:gd name="connsiteY58" fmla="*/ 1176009 h 1355913"/>
              <a:gd name="connsiteX59" fmla="*/ 1065532 w 1303698"/>
              <a:gd name="connsiteY59" fmla="*/ 1139433 h 1355913"/>
              <a:gd name="connsiteX60" fmla="*/ 943128 w 1303698"/>
              <a:gd name="connsiteY60" fmla="*/ 1139433 h 1355913"/>
              <a:gd name="connsiteX61" fmla="*/ 943128 w 1303698"/>
              <a:gd name="connsiteY61" fmla="*/ 1176009 h 1355913"/>
              <a:gd name="connsiteX62" fmla="*/ 989090 w 1303698"/>
              <a:gd name="connsiteY62" fmla="*/ 1176009 h 1355913"/>
              <a:gd name="connsiteX63" fmla="*/ 989090 w 1303698"/>
              <a:gd name="connsiteY63" fmla="*/ 1139433 h 1355913"/>
              <a:gd name="connsiteX64" fmla="*/ 866686 w 1303698"/>
              <a:gd name="connsiteY64" fmla="*/ 1139433 h 1355913"/>
              <a:gd name="connsiteX65" fmla="*/ 866686 w 1303698"/>
              <a:gd name="connsiteY65" fmla="*/ 1176009 h 1355913"/>
              <a:gd name="connsiteX66" fmla="*/ 912648 w 1303698"/>
              <a:gd name="connsiteY66" fmla="*/ 1176009 h 1355913"/>
              <a:gd name="connsiteX67" fmla="*/ 912648 w 1303698"/>
              <a:gd name="connsiteY67" fmla="*/ 1139433 h 1355913"/>
              <a:gd name="connsiteX68" fmla="*/ 790244 w 1303698"/>
              <a:gd name="connsiteY68" fmla="*/ 1139433 h 1355913"/>
              <a:gd name="connsiteX69" fmla="*/ 790244 w 1303698"/>
              <a:gd name="connsiteY69" fmla="*/ 1176009 h 1355913"/>
              <a:gd name="connsiteX70" fmla="*/ 836206 w 1303698"/>
              <a:gd name="connsiteY70" fmla="*/ 1176009 h 1355913"/>
              <a:gd name="connsiteX71" fmla="*/ 836206 w 1303698"/>
              <a:gd name="connsiteY71" fmla="*/ 1139433 h 1355913"/>
              <a:gd name="connsiteX72" fmla="*/ 713802 w 1303698"/>
              <a:gd name="connsiteY72" fmla="*/ 1139433 h 1355913"/>
              <a:gd name="connsiteX73" fmla="*/ 713802 w 1303698"/>
              <a:gd name="connsiteY73" fmla="*/ 1176009 h 1355913"/>
              <a:gd name="connsiteX74" fmla="*/ 759764 w 1303698"/>
              <a:gd name="connsiteY74" fmla="*/ 1176009 h 1355913"/>
              <a:gd name="connsiteX75" fmla="*/ 759764 w 1303698"/>
              <a:gd name="connsiteY75" fmla="*/ 1139433 h 1355913"/>
              <a:gd name="connsiteX76" fmla="*/ 550507 w 1303698"/>
              <a:gd name="connsiteY76" fmla="*/ 1139433 h 1355913"/>
              <a:gd name="connsiteX77" fmla="*/ 550507 w 1303698"/>
              <a:gd name="connsiteY77" fmla="*/ 1176009 h 1355913"/>
              <a:gd name="connsiteX78" fmla="*/ 596469 w 1303698"/>
              <a:gd name="connsiteY78" fmla="*/ 1176009 h 1355913"/>
              <a:gd name="connsiteX79" fmla="*/ 596469 w 1303698"/>
              <a:gd name="connsiteY79" fmla="*/ 1139433 h 1355913"/>
              <a:gd name="connsiteX80" fmla="*/ 474065 w 1303698"/>
              <a:gd name="connsiteY80" fmla="*/ 1139433 h 1355913"/>
              <a:gd name="connsiteX81" fmla="*/ 474065 w 1303698"/>
              <a:gd name="connsiteY81" fmla="*/ 1176009 h 1355913"/>
              <a:gd name="connsiteX82" fmla="*/ 520027 w 1303698"/>
              <a:gd name="connsiteY82" fmla="*/ 1176009 h 1355913"/>
              <a:gd name="connsiteX83" fmla="*/ 520027 w 1303698"/>
              <a:gd name="connsiteY83" fmla="*/ 1139433 h 1355913"/>
              <a:gd name="connsiteX84" fmla="*/ 397623 w 1303698"/>
              <a:gd name="connsiteY84" fmla="*/ 1139433 h 1355913"/>
              <a:gd name="connsiteX85" fmla="*/ 397623 w 1303698"/>
              <a:gd name="connsiteY85" fmla="*/ 1176009 h 1355913"/>
              <a:gd name="connsiteX86" fmla="*/ 443585 w 1303698"/>
              <a:gd name="connsiteY86" fmla="*/ 1176009 h 1355913"/>
              <a:gd name="connsiteX87" fmla="*/ 443585 w 1303698"/>
              <a:gd name="connsiteY87" fmla="*/ 1139433 h 1355913"/>
              <a:gd name="connsiteX88" fmla="*/ 321181 w 1303698"/>
              <a:gd name="connsiteY88" fmla="*/ 1139433 h 1355913"/>
              <a:gd name="connsiteX89" fmla="*/ 321181 w 1303698"/>
              <a:gd name="connsiteY89" fmla="*/ 1176009 h 1355913"/>
              <a:gd name="connsiteX90" fmla="*/ 367143 w 1303698"/>
              <a:gd name="connsiteY90" fmla="*/ 1176009 h 1355913"/>
              <a:gd name="connsiteX91" fmla="*/ 367143 w 1303698"/>
              <a:gd name="connsiteY91" fmla="*/ 1139433 h 1355913"/>
              <a:gd name="connsiteX92" fmla="*/ 244739 w 1303698"/>
              <a:gd name="connsiteY92" fmla="*/ 1139433 h 1355913"/>
              <a:gd name="connsiteX93" fmla="*/ 244739 w 1303698"/>
              <a:gd name="connsiteY93" fmla="*/ 1176009 h 1355913"/>
              <a:gd name="connsiteX94" fmla="*/ 290701 w 1303698"/>
              <a:gd name="connsiteY94" fmla="*/ 1176009 h 1355913"/>
              <a:gd name="connsiteX95" fmla="*/ 290701 w 1303698"/>
              <a:gd name="connsiteY95" fmla="*/ 1139433 h 1355913"/>
              <a:gd name="connsiteX96" fmla="*/ 168297 w 1303698"/>
              <a:gd name="connsiteY96" fmla="*/ 1139433 h 1355913"/>
              <a:gd name="connsiteX97" fmla="*/ 168297 w 1303698"/>
              <a:gd name="connsiteY97" fmla="*/ 1176009 h 1355913"/>
              <a:gd name="connsiteX98" fmla="*/ 214259 w 1303698"/>
              <a:gd name="connsiteY98" fmla="*/ 1176009 h 1355913"/>
              <a:gd name="connsiteX99" fmla="*/ 214259 w 1303698"/>
              <a:gd name="connsiteY99" fmla="*/ 1139433 h 1355913"/>
              <a:gd name="connsiteX100" fmla="*/ 91855 w 1303698"/>
              <a:gd name="connsiteY100" fmla="*/ 1139433 h 1355913"/>
              <a:gd name="connsiteX101" fmla="*/ 91855 w 1303698"/>
              <a:gd name="connsiteY101" fmla="*/ 1176009 h 1355913"/>
              <a:gd name="connsiteX102" fmla="*/ 137817 w 1303698"/>
              <a:gd name="connsiteY102" fmla="*/ 1176009 h 1355913"/>
              <a:gd name="connsiteX103" fmla="*/ 137817 w 1303698"/>
              <a:gd name="connsiteY103" fmla="*/ 1139433 h 1355913"/>
              <a:gd name="connsiteX104" fmla="*/ 1172454 w 1303698"/>
              <a:gd name="connsiteY104" fmla="*/ 1066462 h 1355913"/>
              <a:gd name="connsiteX105" fmla="*/ 1172454 w 1303698"/>
              <a:gd name="connsiteY105" fmla="*/ 1103038 h 1355913"/>
              <a:gd name="connsiteX106" fmla="*/ 1218416 w 1303698"/>
              <a:gd name="connsiteY106" fmla="*/ 1103038 h 1355913"/>
              <a:gd name="connsiteX107" fmla="*/ 1218416 w 1303698"/>
              <a:gd name="connsiteY107" fmla="*/ 1066462 h 1355913"/>
              <a:gd name="connsiteX108" fmla="*/ 1096012 w 1303698"/>
              <a:gd name="connsiteY108" fmla="*/ 1066462 h 1355913"/>
              <a:gd name="connsiteX109" fmla="*/ 1096012 w 1303698"/>
              <a:gd name="connsiteY109" fmla="*/ 1103038 h 1355913"/>
              <a:gd name="connsiteX110" fmla="*/ 1141974 w 1303698"/>
              <a:gd name="connsiteY110" fmla="*/ 1103038 h 1355913"/>
              <a:gd name="connsiteX111" fmla="*/ 1141974 w 1303698"/>
              <a:gd name="connsiteY111" fmla="*/ 1066462 h 1355913"/>
              <a:gd name="connsiteX112" fmla="*/ 1019570 w 1303698"/>
              <a:gd name="connsiteY112" fmla="*/ 1066462 h 1355913"/>
              <a:gd name="connsiteX113" fmla="*/ 1019570 w 1303698"/>
              <a:gd name="connsiteY113" fmla="*/ 1103038 h 1355913"/>
              <a:gd name="connsiteX114" fmla="*/ 1065532 w 1303698"/>
              <a:gd name="connsiteY114" fmla="*/ 1103038 h 1355913"/>
              <a:gd name="connsiteX115" fmla="*/ 1065532 w 1303698"/>
              <a:gd name="connsiteY115" fmla="*/ 1066462 h 1355913"/>
              <a:gd name="connsiteX116" fmla="*/ 943128 w 1303698"/>
              <a:gd name="connsiteY116" fmla="*/ 1066462 h 1355913"/>
              <a:gd name="connsiteX117" fmla="*/ 943128 w 1303698"/>
              <a:gd name="connsiteY117" fmla="*/ 1103038 h 1355913"/>
              <a:gd name="connsiteX118" fmla="*/ 989090 w 1303698"/>
              <a:gd name="connsiteY118" fmla="*/ 1103038 h 1355913"/>
              <a:gd name="connsiteX119" fmla="*/ 989090 w 1303698"/>
              <a:gd name="connsiteY119" fmla="*/ 1066462 h 1355913"/>
              <a:gd name="connsiteX120" fmla="*/ 866686 w 1303698"/>
              <a:gd name="connsiteY120" fmla="*/ 1066462 h 1355913"/>
              <a:gd name="connsiteX121" fmla="*/ 866686 w 1303698"/>
              <a:gd name="connsiteY121" fmla="*/ 1103038 h 1355913"/>
              <a:gd name="connsiteX122" fmla="*/ 912648 w 1303698"/>
              <a:gd name="connsiteY122" fmla="*/ 1103038 h 1355913"/>
              <a:gd name="connsiteX123" fmla="*/ 912648 w 1303698"/>
              <a:gd name="connsiteY123" fmla="*/ 1066462 h 1355913"/>
              <a:gd name="connsiteX124" fmla="*/ 790244 w 1303698"/>
              <a:gd name="connsiteY124" fmla="*/ 1066462 h 1355913"/>
              <a:gd name="connsiteX125" fmla="*/ 790244 w 1303698"/>
              <a:gd name="connsiteY125" fmla="*/ 1103038 h 1355913"/>
              <a:gd name="connsiteX126" fmla="*/ 836206 w 1303698"/>
              <a:gd name="connsiteY126" fmla="*/ 1103038 h 1355913"/>
              <a:gd name="connsiteX127" fmla="*/ 836206 w 1303698"/>
              <a:gd name="connsiteY127" fmla="*/ 1066462 h 1355913"/>
              <a:gd name="connsiteX128" fmla="*/ 713802 w 1303698"/>
              <a:gd name="connsiteY128" fmla="*/ 1066462 h 1355913"/>
              <a:gd name="connsiteX129" fmla="*/ 713802 w 1303698"/>
              <a:gd name="connsiteY129" fmla="*/ 1103038 h 1355913"/>
              <a:gd name="connsiteX130" fmla="*/ 759764 w 1303698"/>
              <a:gd name="connsiteY130" fmla="*/ 1103038 h 1355913"/>
              <a:gd name="connsiteX131" fmla="*/ 759764 w 1303698"/>
              <a:gd name="connsiteY131" fmla="*/ 1066462 h 1355913"/>
              <a:gd name="connsiteX132" fmla="*/ 550507 w 1303698"/>
              <a:gd name="connsiteY132" fmla="*/ 1066462 h 1355913"/>
              <a:gd name="connsiteX133" fmla="*/ 550507 w 1303698"/>
              <a:gd name="connsiteY133" fmla="*/ 1103038 h 1355913"/>
              <a:gd name="connsiteX134" fmla="*/ 596469 w 1303698"/>
              <a:gd name="connsiteY134" fmla="*/ 1103038 h 1355913"/>
              <a:gd name="connsiteX135" fmla="*/ 596469 w 1303698"/>
              <a:gd name="connsiteY135" fmla="*/ 1066462 h 1355913"/>
              <a:gd name="connsiteX136" fmla="*/ 474065 w 1303698"/>
              <a:gd name="connsiteY136" fmla="*/ 1066462 h 1355913"/>
              <a:gd name="connsiteX137" fmla="*/ 474065 w 1303698"/>
              <a:gd name="connsiteY137" fmla="*/ 1103038 h 1355913"/>
              <a:gd name="connsiteX138" fmla="*/ 520027 w 1303698"/>
              <a:gd name="connsiteY138" fmla="*/ 1103038 h 1355913"/>
              <a:gd name="connsiteX139" fmla="*/ 520027 w 1303698"/>
              <a:gd name="connsiteY139" fmla="*/ 1066462 h 1355913"/>
              <a:gd name="connsiteX140" fmla="*/ 397623 w 1303698"/>
              <a:gd name="connsiteY140" fmla="*/ 1066462 h 1355913"/>
              <a:gd name="connsiteX141" fmla="*/ 397623 w 1303698"/>
              <a:gd name="connsiteY141" fmla="*/ 1103038 h 1355913"/>
              <a:gd name="connsiteX142" fmla="*/ 443585 w 1303698"/>
              <a:gd name="connsiteY142" fmla="*/ 1103038 h 1355913"/>
              <a:gd name="connsiteX143" fmla="*/ 443585 w 1303698"/>
              <a:gd name="connsiteY143" fmla="*/ 1066462 h 1355913"/>
              <a:gd name="connsiteX144" fmla="*/ 321181 w 1303698"/>
              <a:gd name="connsiteY144" fmla="*/ 1066462 h 1355913"/>
              <a:gd name="connsiteX145" fmla="*/ 321181 w 1303698"/>
              <a:gd name="connsiteY145" fmla="*/ 1103038 h 1355913"/>
              <a:gd name="connsiteX146" fmla="*/ 367143 w 1303698"/>
              <a:gd name="connsiteY146" fmla="*/ 1103038 h 1355913"/>
              <a:gd name="connsiteX147" fmla="*/ 367143 w 1303698"/>
              <a:gd name="connsiteY147" fmla="*/ 1066462 h 1355913"/>
              <a:gd name="connsiteX148" fmla="*/ 244739 w 1303698"/>
              <a:gd name="connsiteY148" fmla="*/ 1066462 h 1355913"/>
              <a:gd name="connsiteX149" fmla="*/ 244739 w 1303698"/>
              <a:gd name="connsiteY149" fmla="*/ 1103038 h 1355913"/>
              <a:gd name="connsiteX150" fmla="*/ 290701 w 1303698"/>
              <a:gd name="connsiteY150" fmla="*/ 1103038 h 1355913"/>
              <a:gd name="connsiteX151" fmla="*/ 290701 w 1303698"/>
              <a:gd name="connsiteY151" fmla="*/ 1066462 h 1355913"/>
              <a:gd name="connsiteX152" fmla="*/ 168297 w 1303698"/>
              <a:gd name="connsiteY152" fmla="*/ 1066462 h 1355913"/>
              <a:gd name="connsiteX153" fmla="*/ 168297 w 1303698"/>
              <a:gd name="connsiteY153" fmla="*/ 1103038 h 1355913"/>
              <a:gd name="connsiteX154" fmla="*/ 214259 w 1303698"/>
              <a:gd name="connsiteY154" fmla="*/ 1103038 h 1355913"/>
              <a:gd name="connsiteX155" fmla="*/ 214259 w 1303698"/>
              <a:gd name="connsiteY155" fmla="*/ 1066462 h 1355913"/>
              <a:gd name="connsiteX156" fmla="*/ 91855 w 1303698"/>
              <a:gd name="connsiteY156" fmla="*/ 1066462 h 1355913"/>
              <a:gd name="connsiteX157" fmla="*/ 91855 w 1303698"/>
              <a:gd name="connsiteY157" fmla="*/ 1103038 h 1355913"/>
              <a:gd name="connsiteX158" fmla="*/ 137817 w 1303698"/>
              <a:gd name="connsiteY158" fmla="*/ 1103038 h 1355913"/>
              <a:gd name="connsiteX159" fmla="*/ 137817 w 1303698"/>
              <a:gd name="connsiteY159" fmla="*/ 1066462 h 1355913"/>
              <a:gd name="connsiteX160" fmla="*/ 1172454 w 1303698"/>
              <a:gd name="connsiteY160" fmla="*/ 987699 h 1355913"/>
              <a:gd name="connsiteX161" fmla="*/ 1172454 w 1303698"/>
              <a:gd name="connsiteY161" fmla="*/ 1024275 h 1355913"/>
              <a:gd name="connsiteX162" fmla="*/ 1218416 w 1303698"/>
              <a:gd name="connsiteY162" fmla="*/ 1024275 h 1355913"/>
              <a:gd name="connsiteX163" fmla="*/ 1218416 w 1303698"/>
              <a:gd name="connsiteY163" fmla="*/ 987699 h 1355913"/>
              <a:gd name="connsiteX164" fmla="*/ 1096012 w 1303698"/>
              <a:gd name="connsiteY164" fmla="*/ 987699 h 1355913"/>
              <a:gd name="connsiteX165" fmla="*/ 1096012 w 1303698"/>
              <a:gd name="connsiteY165" fmla="*/ 1024275 h 1355913"/>
              <a:gd name="connsiteX166" fmla="*/ 1141974 w 1303698"/>
              <a:gd name="connsiteY166" fmla="*/ 1024275 h 1355913"/>
              <a:gd name="connsiteX167" fmla="*/ 1141974 w 1303698"/>
              <a:gd name="connsiteY167" fmla="*/ 987699 h 1355913"/>
              <a:gd name="connsiteX168" fmla="*/ 1019570 w 1303698"/>
              <a:gd name="connsiteY168" fmla="*/ 987699 h 1355913"/>
              <a:gd name="connsiteX169" fmla="*/ 1019570 w 1303698"/>
              <a:gd name="connsiteY169" fmla="*/ 1024275 h 1355913"/>
              <a:gd name="connsiteX170" fmla="*/ 1065532 w 1303698"/>
              <a:gd name="connsiteY170" fmla="*/ 1024275 h 1355913"/>
              <a:gd name="connsiteX171" fmla="*/ 1065532 w 1303698"/>
              <a:gd name="connsiteY171" fmla="*/ 987699 h 1355913"/>
              <a:gd name="connsiteX172" fmla="*/ 943128 w 1303698"/>
              <a:gd name="connsiteY172" fmla="*/ 987699 h 1355913"/>
              <a:gd name="connsiteX173" fmla="*/ 943128 w 1303698"/>
              <a:gd name="connsiteY173" fmla="*/ 1024275 h 1355913"/>
              <a:gd name="connsiteX174" fmla="*/ 989090 w 1303698"/>
              <a:gd name="connsiteY174" fmla="*/ 1024275 h 1355913"/>
              <a:gd name="connsiteX175" fmla="*/ 989090 w 1303698"/>
              <a:gd name="connsiteY175" fmla="*/ 987699 h 1355913"/>
              <a:gd name="connsiteX176" fmla="*/ 866686 w 1303698"/>
              <a:gd name="connsiteY176" fmla="*/ 987699 h 1355913"/>
              <a:gd name="connsiteX177" fmla="*/ 866686 w 1303698"/>
              <a:gd name="connsiteY177" fmla="*/ 1024275 h 1355913"/>
              <a:gd name="connsiteX178" fmla="*/ 912648 w 1303698"/>
              <a:gd name="connsiteY178" fmla="*/ 1024275 h 1355913"/>
              <a:gd name="connsiteX179" fmla="*/ 912648 w 1303698"/>
              <a:gd name="connsiteY179" fmla="*/ 987699 h 1355913"/>
              <a:gd name="connsiteX180" fmla="*/ 790244 w 1303698"/>
              <a:gd name="connsiteY180" fmla="*/ 987699 h 1355913"/>
              <a:gd name="connsiteX181" fmla="*/ 790244 w 1303698"/>
              <a:gd name="connsiteY181" fmla="*/ 1024275 h 1355913"/>
              <a:gd name="connsiteX182" fmla="*/ 836206 w 1303698"/>
              <a:gd name="connsiteY182" fmla="*/ 1024275 h 1355913"/>
              <a:gd name="connsiteX183" fmla="*/ 836206 w 1303698"/>
              <a:gd name="connsiteY183" fmla="*/ 987699 h 1355913"/>
              <a:gd name="connsiteX184" fmla="*/ 713802 w 1303698"/>
              <a:gd name="connsiteY184" fmla="*/ 987699 h 1355913"/>
              <a:gd name="connsiteX185" fmla="*/ 713802 w 1303698"/>
              <a:gd name="connsiteY185" fmla="*/ 1024275 h 1355913"/>
              <a:gd name="connsiteX186" fmla="*/ 759764 w 1303698"/>
              <a:gd name="connsiteY186" fmla="*/ 1024275 h 1355913"/>
              <a:gd name="connsiteX187" fmla="*/ 759764 w 1303698"/>
              <a:gd name="connsiteY187" fmla="*/ 987699 h 1355913"/>
              <a:gd name="connsiteX188" fmla="*/ 1172454 w 1303698"/>
              <a:gd name="connsiteY188" fmla="*/ 914728 h 1355913"/>
              <a:gd name="connsiteX189" fmla="*/ 1172454 w 1303698"/>
              <a:gd name="connsiteY189" fmla="*/ 951304 h 1355913"/>
              <a:gd name="connsiteX190" fmla="*/ 1218416 w 1303698"/>
              <a:gd name="connsiteY190" fmla="*/ 951304 h 1355913"/>
              <a:gd name="connsiteX191" fmla="*/ 1218416 w 1303698"/>
              <a:gd name="connsiteY191" fmla="*/ 914728 h 1355913"/>
              <a:gd name="connsiteX192" fmla="*/ 1096012 w 1303698"/>
              <a:gd name="connsiteY192" fmla="*/ 914728 h 1355913"/>
              <a:gd name="connsiteX193" fmla="*/ 1096012 w 1303698"/>
              <a:gd name="connsiteY193" fmla="*/ 951304 h 1355913"/>
              <a:gd name="connsiteX194" fmla="*/ 1141974 w 1303698"/>
              <a:gd name="connsiteY194" fmla="*/ 951304 h 1355913"/>
              <a:gd name="connsiteX195" fmla="*/ 1141974 w 1303698"/>
              <a:gd name="connsiteY195" fmla="*/ 914728 h 1355913"/>
              <a:gd name="connsiteX196" fmla="*/ 1019570 w 1303698"/>
              <a:gd name="connsiteY196" fmla="*/ 914728 h 1355913"/>
              <a:gd name="connsiteX197" fmla="*/ 1019570 w 1303698"/>
              <a:gd name="connsiteY197" fmla="*/ 951304 h 1355913"/>
              <a:gd name="connsiteX198" fmla="*/ 1065532 w 1303698"/>
              <a:gd name="connsiteY198" fmla="*/ 951304 h 1355913"/>
              <a:gd name="connsiteX199" fmla="*/ 1065532 w 1303698"/>
              <a:gd name="connsiteY199" fmla="*/ 914728 h 1355913"/>
              <a:gd name="connsiteX200" fmla="*/ 943128 w 1303698"/>
              <a:gd name="connsiteY200" fmla="*/ 914728 h 1355913"/>
              <a:gd name="connsiteX201" fmla="*/ 943128 w 1303698"/>
              <a:gd name="connsiteY201" fmla="*/ 951304 h 1355913"/>
              <a:gd name="connsiteX202" fmla="*/ 989090 w 1303698"/>
              <a:gd name="connsiteY202" fmla="*/ 951304 h 1355913"/>
              <a:gd name="connsiteX203" fmla="*/ 989090 w 1303698"/>
              <a:gd name="connsiteY203" fmla="*/ 914728 h 1355913"/>
              <a:gd name="connsiteX204" fmla="*/ 866686 w 1303698"/>
              <a:gd name="connsiteY204" fmla="*/ 914728 h 1355913"/>
              <a:gd name="connsiteX205" fmla="*/ 866686 w 1303698"/>
              <a:gd name="connsiteY205" fmla="*/ 951304 h 1355913"/>
              <a:gd name="connsiteX206" fmla="*/ 912648 w 1303698"/>
              <a:gd name="connsiteY206" fmla="*/ 951304 h 1355913"/>
              <a:gd name="connsiteX207" fmla="*/ 912648 w 1303698"/>
              <a:gd name="connsiteY207" fmla="*/ 914728 h 1355913"/>
              <a:gd name="connsiteX208" fmla="*/ 790244 w 1303698"/>
              <a:gd name="connsiteY208" fmla="*/ 914728 h 1355913"/>
              <a:gd name="connsiteX209" fmla="*/ 790244 w 1303698"/>
              <a:gd name="connsiteY209" fmla="*/ 951304 h 1355913"/>
              <a:gd name="connsiteX210" fmla="*/ 836206 w 1303698"/>
              <a:gd name="connsiteY210" fmla="*/ 951304 h 1355913"/>
              <a:gd name="connsiteX211" fmla="*/ 836206 w 1303698"/>
              <a:gd name="connsiteY211" fmla="*/ 914728 h 1355913"/>
              <a:gd name="connsiteX212" fmla="*/ 713802 w 1303698"/>
              <a:gd name="connsiteY212" fmla="*/ 914728 h 1355913"/>
              <a:gd name="connsiteX213" fmla="*/ 713802 w 1303698"/>
              <a:gd name="connsiteY213" fmla="*/ 951304 h 1355913"/>
              <a:gd name="connsiteX214" fmla="*/ 759764 w 1303698"/>
              <a:gd name="connsiteY214" fmla="*/ 951304 h 1355913"/>
              <a:gd name="connsiteX215" fmla="*/ 759764 w 1303698"/>
              <a:gd name="connsiteY215" fmla="*/ 914728 h 1355913"/>
              <a:gd name="connsiteX216" fmla="*/ 406719 w 1303698"/>
              <a:gd name="connsiteY216" fmla="*/ 768369 h 1355913"/>
              <a:gd name="connsiteX217" fmla="*/ 392429 w 1303698"/>
              <a:gd name="connsiteY217" fmla="*/ 781560 h 1355913"/>
              <a:gd name="connsiteX218" fmla="*/ 391879 w 1303698"/>
              <a:gd name="connsiteY218" fmla="*/ 942049 h 1355913"/>
              <a:gd name="connsiteX219" fmla="*/ 405620 w 1303698"/>
              <a:gd name="connsiteY219" fmla="*/ 956339 h 1355913"/>
              <a:gd name="connsiteX220" fmla="*/ 419360 w 1303698"/>
              <a:gd name="connsiteY220" fmla="*/ 942049 h 1355913"/>
              <a:gd name="connsiteX221" fmla="*/ 419360 w 1303698"/>
              <a:gd name="connsiteY221" fmla="*/ 863453 h 1355913"/>
              <a:gd name="connsiteX222" fmla="*/ 419360 w 1303698"/>
              <a:gd name="connsiteY222" fmla="*/ 782110 h 1355913"/>
              <a:gd name="connsiteX223" fmla="*/ 406719 w 1303698"/>
              <a:gd name="connsiteY223" fmla="*/ 768369 h 1355913"/>
              <a:gd name="connsiteX224" fmla="*/ 555116 w 1303698"/>
              <a:gd name="connsiteY224" fmla="*/ 723300 h 1355913"/>
              <a:gd name="connsiteX225" fmla="*/ 544674 w 1303698"/>
              <a:gd name="connsiteY225" fmla="*/ 734842 h 1355913"/>
              <a:gd name="connsiteX226" fmla="*/ 545223 w 1303698"/>
              <a:gd name="connsiteY226" fmla="*/ 944797 h 1355913"/>
              <a:gd name="connsiteX227" fmla="*/ 556765 w 1303698"/>
              <a:gd name="connsiteY227" fmla="*/ 956339 h 1355913"/>
              <a:gd name="connsiteX228" fmla="*/ 600185 w 1303698"/>
              <a:gd name="connsiteY228" fmla="*/ 956339 h 1355913"/>
              <a:gd name="connsiteX229" fmla="*/ 615025 w 1303698"/>
              <a:gd name="connsiteY229" fmla="*/ 941499 h 1355913"/>
              <a:gd name="connsiteX230" fmla="*/ 615025 w 1303698"/>
              <a:gd name="connsiteY230" fmla="*/ 866751 h 1355913"/>
              <a:gd name="connsiteX231" fmla="*/ 621071 w 1303698"/>
              <a:gd name="connsiteY231" fmla="*/ 853010 h 1355913"/>
              <a:gd name="connsiteX232" fmla="*/ 637559 w 1303698"/>
              <a:gd name="connsiteY232" fmla="*/ 827728 h 1355913"/>
              <a:gd name="connsiteX233" fmla="*/ 625468 w 1303698"/>
              <a:gd name="connsiteY233" fmla="*/ 816735 h 1355913"/>
              <a:gd name="connsiteX234" fmla="*/ 585895 w 1303698"/>
              <a:gd name="connsiteY234" fmla="*/ 816735 h 1355913"/>
              <a:gd name="connsiteX235" fmla="*/ 567208 w 1303698"/>
              <a:gd name="connsiteY235" fmla="*/ 798598 h 1355913"/>
              <a:gd name="connsiteX236" fmla="*/ 567208 w 1303698"/>
              <a:gd name="connsiteY236" fmla="*/ 767819 h 1355913"/>
              <a:gd name="connsiteX237" fmla="*/ 566659 w 1303698"/>
              <a:gd name="connsiteY237" fmla="*/ 767819 h 1355913"/>
              <a:gd name="connsiteX238" fmla="*/ 566659 w 1303698"/>
              <a:gd name="connsiteY238" fmla="*/ 735392 h 1355913"/>
              <a:gd name="connsiteX239" fmla="*/ 555116 w 1303698"/>
              <a:gd name="connsiteY239" fmla="*/ 723300 h 1355913"/>
              <a:gd name="connsiteX240" fmla="*/ 509498 w 1303698"/>
              <a:gd name="connsiteY240" fmla="*/ 565559 h 1355913"/>
              <a:gd name="connsiteX241" fmla="*/ 495208 w 1303698"/>
              <a:gd name="connsiteY241" fmla="*/ 572704 h 1355913"/>
              <a:gd name="connsiteX242" fmla="*/ 502353 w 1303698"/>
              <a:gd name="connsiteY242" fmla="*/ 601284 h 1355913"/>
              <a:gd name="connsiteX243" fmla="*/ 545223 w 1303698"/>
              <a:gd name="connsiteY243" fmla="*/ 674384 h 1355913"/>
              <a:gd name="connsiteX244" fmla="*/ 571605 w 1303698"/>
              <a:gd name="connsiteY244" fmla="*/ 702964 h 1355913"/>
              <a:gd name="connsiteX245" fmla="*/ 578750 w 1303698"/>
              <a:gd name="connsiteY245" fmla="*/ 703514 h 1355913"/>
              <a:gd name="connsiteX246" fmla="*/ 588643 w 1303698"/>
              <a:gd name="connsiteY246" fmla="*/ 715056 h 1355913"/>
              <a:gd name="connsiteX247" fmla="*/ 588093 w 1303698"/>
              <a:gd name="connsiteY247" fmla="*/ 767270 h 1355913"/>
              <a:gd name="connsiteX248" fmla="*/ 613376 w 1303698"/>
              <a:gd name="connsiteY248" fmla="*/ 794751 h 1355913"/>
              <a:gd name="connsiteX249" fmla="*/ 617773 w 1303698"/>
              <a:gd name="connsiteY249" fmla="*/ 795300 h 1355913"/>
              <a:gd name="connsiteX250" fmla="*/ 637559 w 1303698"/>
              <a:gd name="connsiteY250" fmla="*/ 783758 h 1355913"/>
              <a:gd name="connsiteX251" fmla="*/ 620521 w 1303698"/>
              <a:gd name="connsiteY251" fmla="*/ 754629 h 1355913"/>
              <a:gd name="connsiteX252" fmla="*/ 597987 w 1303698"/>
              <a:gd name="connsiteY252" fmla="*/ 731545 h 1355913"/>
              <a:gd name="connsiteX253" fmla="*/ 597987 w 1303698"/>
              <a:gd name="connsiteY253" fmla="*/ 656796 h 1355913"/>
              <a:gd name="connsiteX254" fmla="*/ 597437 w 1303698"/>
              <a:gd name="connsiteY254" fmla="*/ 656796 h 1355913"/>
              <a:gd name="connsiteX255" fmla="*/ 597437 w 1303698"/>
              <a:gd name="connsiteY255" fmla="*/ 580949 h 1355913"/>
              <a:gd name="connsiteX256" fmla="*/ 582597 w 1303698"/>
              <a:gd name="connsiteY256" fmla="*/ 565559 h 1355913"/>
              <a:gd name="connsiteX257" fmla="*/ 509498 w 1303698"/>
              <a:gd name="connsiteY257" fmla="*/ 565559 h 1355913"/>
              <a:gd name="connsiteX258" fmla="*/ 1099240 w 1303698"/>
              <a:gd name="connsiteY258" fmla="*/ 0 h 1355913"/>
              <a:gd name="connsiteX259" fmla="*/ 1179484 w 1303698"/>
              <a:gd name="connsiteY259" fmla="*/ 0 h 1355913"/>
              <a:gd name="connsiteX260" fmla="*/ 1216309 w 1303698"/>
              <a:gd name="connsiteY260" fmla="*/ 756827 h 1355913"/>
              <a:gd name="connsiteX261" fmla="*/ 1303698 w 1303698"/>
              <a:gd name="connsiteY261" fmla="*/ 758476 h 1355913"/>
              <a:gd name="connsiteX262" fmla="*/ 1301500 w 1303698"/>
              <a:gd name="connsiteY262" fmla="*/ 1355913 h 1355913"/>
              <a:gd name="connsiteX263" fmla="*/ 0 w 1303698"/>
              <a:gd name="connsiteY263" fmla="*/ 1355913 h 1355913"/>
              <a:gd name="connsiteX264" fmla="*/ 2199 w 1303698"/>
              <a:gd name="connsiteY264" fmla="*/ 951942 h 1355913"/>
              <a:gd name="connsiteX265" fmla="*/ 149497 w 1303698"/>
              <a:gd name="connsiteY265" fmla="*/ 867850 h 1355913"/>
              <a:gd name="connsiteX266" fmla="*/ 190719 w 1303698"/>
              <a:gd name="connsiteY266" fmla="*/ 943698 h 1355913"/>
              <a:gd name="connsiteX267" fmla="*/ 325925 w 1303698"/>
              <a:gd name="connsiteY267" fmla="*/ 867300 h 1355913"/>
              <a:gd name="connsiteX268" fmla="*/ 364398 w 1303698"/>
              <a:gd name="connsiteY268" fmla="*/ 938751 h 1355913"/>
              <a:gd name="connsiteX269" fmla="*/ 366047 w 1303698"/>
              <a:gd name="connsiteY269" fmla="*/ 767270 h 1355913"/>
              <a:gd name="connsiteX270" fmla="*/ 391879 w 1303698"/>
              <a:gd name="connsiteY270" fmla="*/ 741987 h 1355913"/>
              <a:gd name="connsiteX271" fmla="*/ 419910 w 1303698"/>
              <a:gd name="connsiteY271" fmla="*/ 714506 h 1355913"/>
              <a:gd name="connsiteX272" fmla="*/ 419910 w 1303698"/>
              <a:gd name="connsiteY272" fmla="*/ 661193 h 1355913"/>
              <a:gd name="connsiteX273" fmla="*/ 454536 w 1303698"/>
              <a:gd name="connsiteY273" fmla="*/ 606231 h 1355913"/>
              <a:gd name="connsiteX274" fmla="*/ 467727 w 1303698"/>
              <a:gd name="connsiteY274" fmla="*/ 584796 h 1355913"/>
              <a:gd name="connsiteX275" fmla="*/ 467177 w 1303698"/>
              <a:gd name="connsiteY275" fmla="*/ 555116 h 1355913"/>
              <a:gd name="connsiteX276" fmla="*/ 482017 w 1303698"/>
              <a:gd name="connsiteY276" fmla="*/ 539178 h 1355913"/>
              <a:gd name="connsiteX277" fmla="*/ 607330 w 1303698"/>
              <a:gd name="connsiteY277" fmla="*/ 539178 h 1355913"/>
              <a:gd name="connsiteX278" fmla="*/ 624368 w 1303698"/>
              <a:gd name="connsiteY278" fmla="*/ 558414 h 1355913"/>
              <a:gd name="connsiteX279" fmla="*/ 624368 w 1303698"/>
              <a:gd name="connsiteY279" fmla="*/ 673834 h 1355913"/>
              <a:gd name="connsiteX280" fmla="*/ 626017 w 1303698"/>
              <a:gd name="connsiteY280" fmla="*/ 717254 h 1355913"/>
              <a:gd name="connsiteX281" fmla="*/ 632063 w 1303698"/>
              <a:gd name="connsiteY281" fmla="*/ 726598 h 1355913"/>
              <a:gd name="connsiteX282" fmla="*/ 637010 w 1303698"/>
              <a:gd name="connsiteY282" fmla="*/ 717804 h 1355913"/>
              <a:gd name="connsiteX283" fmla="*/ 637010 w 1303698"/>
              <a:gd name="connsiteY283" fmla="*/ 690873 h 1355913"/>
              <a:gd name="connsiteX284" fmla="*/ 653498 w 1303698"/>
              <a:gd name="connsiteY284" fmla="*/ 674384 h 1355913"/>
              <a:gd name="connsiteX285" fmla="*/ 671086 w 1303698"/>
              <a:gd name="connsiteY285" fmla="*/ 658445 h 1355913"/>
              <a:gd name="connsiteX286" fmla="*/ 695819 w 1303698"/>
              <a:gd name="connsiteY286" fmla="*/ 611727 h 1355913"/>
              <a:gd name="connsiteX287" fmla="*/ 715056 w 1303698"/>
              <a:gd name="connsiteY287" fmla="*/ 594140 h 1355913"/>
              <a:gd name="connsiteX288" fmla="*/ 753529 w 1303698"/>
              <a:gd name="connsiteY288" fmla="*/ 597987 h 1355913"/>
              <a:gd name="connsiteX289" fmla="*/ 762323 w 1303698"/>
              <a:gd name="connsiteY289" fmla="*/ 606231 h 1355913"/>
              <a:gd name="connsiteX290" fmla="*/ 795850 w 1303698"/>
              <a:gd name="connsiteY290" fmla="*/ 665590 h 1355913"/>
              <a:gd name="connsiteX291" fmla="*/ 795850 w 1303698"/>
              <a:gd name="connsiteY291" fmla="*/ 765071 h 1355913"/>
              <a:gd name="connsiteX292" fmla="*/ 862903 w 1303698"/>
              <a:gd name="connsiteY292" fmla="*/ 761773 h 1355913"/>
              <a:gd name="connsiteX293" fmla="*/ 898079 w 1303698"/>
              <a:gd name="connsiteY293" fmla="*/ 155543 h 1355913"/>
              <a:gd name="connsiteX294" fmla="*/ 979973 w 1303698"/>
              <a:gd name="connsiteY294" fmla="*/ 155543 h 1355913"/>
              <a:gd name="connsiteX295" fmla="*/ 1016797 w 1303698"/>
              <a:gd name="connsiteY295" fmla="*/ 759026 h 1355913"/>
              <a:gd name="connsiteX296" fmla="*/ 1063515 w 1303698"/>
              <a:gd name="connsiteY296" fmla="*/ 757376 h 135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1303698" h="1355913">
                <a:moveTo>
                  <a:pt x="91855" y="1312553"/>
                </a:moveTo>
                <a:lnTo>
                  <a:pt x="91855" y="1330841"/>
                </a:lnTo>
                <a:lnTo>
                  <a:pt x="274735" y="1330841"/>
                </a:lnTo>
                <a:lnTo>
                  <a:pt x="274735" y="1312553"/>
                </a:lnTo>
                <a:close/>
                <a:moveTo>
                  <a:pt x="928130" y="1308135"/>
                </a:moveTo>
                <a:lnTo>
                  <a:pt x="928130" y="1326423"/>
                </a:lnTo>
                <a:lnTo>
                  <a:pt x="1111010" y="1326423"/>
                </a:lnTo>
                <a:lnTo>
                  <a:pt x="1111010" y="1308135"/>
                </a:lnTo>
                <a:close/>
                <a:moveTo>
                  <a:pt x="713802" y="1307881"/>
                </a:moveTo>
                <a:lnTo>
                  <a:pt x="713802" y="1326169"/>
                </a:lnTo>
                <a:lnTo>
                  <a:pt x="896682" y="1326169"/>
                </a:lnTo>
                <a:lnTo>
                  <a:pt x="896682" y="1307881"/>
                </a:lnTo>
                <a:close/>
                <a:moveTo>
                  <a:pt x="91855" y="1284733"/>
                </a:moveTo>
                <a:lnTo>
                  <a:pt x="91855" y="1303021"/>
                </a:lnTo>
                <a:lnTo>
                  <a:pt x="274735" y="1303021"/>
                </a:lnTo>
                <a:lnTo>
                  <a:pt x="274735" y="1284733"/>
                </a:lnTo>
                <a:close/>
                <a:moveTo>
                  <a:pt x="928130" y="1280315"/>
                </a:moveTo>
                <a:lnTo>
                  <a:pt x="928130" y="1298603"/>
                </a:lnTo>
                <a:lnTo>
                  <a:pt x="1111010" y="1298603"/>
                </a:lnTo>
                <a:lnTo>
                  <a:pt x="1111010" y="1280315"/>
                </a:lnTo>
                <a:close/>
                <a:moveTo>
                  <a:pt x="713802" y="1280061"/>
                </a:moveTo>
                <a:lnTo>
                  <a:pt x="713802" y="1298349"/>
                </a:lnTo>
                <a:lnTo>
                  <a:pt x="896682" y="1298349"/>
                </a:lnTo>
                <a:lnTo>
                  <a:pt x="896682" y="1280061"/>
                </a:lnTo>
                <a:close/>
                <a:moveTo>
                  <a:pt x="91855" y="1256914"/>
                </a:moveTo>
                <a:lnTo>
                  <a:pt x="91855" y="1275202"/>
                </a:lnTo>
                <a:lnTo>
                  <a:pt x="274735" y="1275202"/>
                </a:lnTo>
                <a:lnTo>
                  <a:pt x="274735" y="1256914"/>
                </a:lnTo>
                <a:close/>
                <a:moveTo>
                  <a:pt x="928130" y="1252496"/>
                </a:moveTo>
                <a:lnTo>
                  <a:pt x="928130" y="1270784"/>
                </a:lnTo>
                <a:lnTo>
                  <a:pt x="1111010" y="1270784"/>
                </a:lnTo>
                <a:lnTo>
                  <a:pt x="1111010" y="1252496"/>
                </a:lnTo>
                <a:close/>
                <a:moveTo>
                  <a:pt x="713802" y="1252242"/>
                </a:moveTo>
                <a:lnTo>
                  <a:pt x="713802" y="1270530"/>
                </a:lnTo>
                <a:lnTo>
                  <a:pt x="896682" y="1270530"/>
                </a:lnTo>
                <a:lnTo>
                  <a:pt x="896682" y="1252242"/>
                </a:lnTo>
                <a:close/>
                <a:moveTo>
                  <a:pt x="91855" y="1229095"/>
                </a:moveTo>
                <a:lnTo>
                  <a:pt x="91855" y="1247383"/>
                </a:lnTo>
                <a:lnTo>
                  <a:pt x="274735" y="1247383"/>
                </a:lnTo>
                <a:lnTo>
                  <a:pt x="274735" y="1229095"/>
                </a:lnTo>
                <a:close/>
                <a:moveTo>
                  <a:pt x="928130" y="1224677"/>
                </a:moveTo>
                <a:lnTo>
                  <a:pt x="928130" y="1242965"/>
                </a:lnTo>
                <a:lnTo>
                  <a:pt x="1111010" y="1242965"/>
                </a:lnTo>
                <a:lnTo>
                  <a:pt x="1111010" y="1224677"/>
                </a:lnTo>
                <a:close/>
                <a:moveTo>
                  <a:pt x="713802" y="1224423"/>
                </a:moveTo>
                <a:lnTo>
                  <a:pt x="713802" y="1242711"/>
                </a:lnTo>
                <a:lnTo>
                  <a:pt x="896682" y="1242711"/>
                </a:lnTo>
                <a:lnTo>
                  <a:pt x="896682" y="1224423"/>
                </a:lnTo>
                <a:close/>
                <a:moveTo>
                  <a:pt x="1172454" y="1139433"/>
                </a:moveTo>
                <a:lnTo>
                  <a:pt x="1172454" y="1176009"/>
                </a:lnTo>
                <a:lnTo>
                  <a:pt x="1218416" y="1176009"/>
                </a:lnTo>
                <a:lnTo>
                  <a:pt x="1218416" y="1139433"/>
                </a:lnTo>
                <a:close/>
                <a:moveTo>
                  <a:pt x="1096012" y="1139433"/>
                </a:moveTo>
                <a:lnTo>
                  <a:pt x="1096012" y="1176009"/>
                </a:lnTo>
                <a:lnTo>
                  <a:pt x="1141974" y="1176009"/>
                </a:lnTo>
                <a:lnTo>
                  <a:pt x="1141974" y="1139433"/>
                </a:lnTo>
                <a:close/>
                <a:moveTo>
                  <a:pt x="1019570" y="1139433"/>
                </a:moveTo>
                <a:lnTo>
                  <a:pt x="1019570" y="1176009"/>
                </a:lnTo>
                <a:lnTo>
                  <a:pt x="1065532" y="1176009"/>
                </a:lnTo>
                <a:lnTo>
                  <a:pt x="1065532" y="1139433"/>
                </a:lnTo>
                <a:close/>
                <a:moveTo>
                  <a:pt x="943128" y="1139433"/>
                </a:moveTo>
                <a:lnTo>
                  <a:pt x="943128" y="1176009"/>
                </a:lnTo>
                <a:lnTo>
                  <a:pt x="989090" y="1176009"/>
                </a:lnTo>
                <a:lnTo>
                  <a:pt x="989090" y="1139433"/>
                </a:lnTo>
                <a:close/>
                <a:moveTo>
                  <a:pt x="866686" y="1139433"/>
                </a:moveTo>
                <a:lnTo>
                  <a:pt x="866686" y="1176009"/>
                </a:lnTo>
                <a:lnTo>
                  <a:pt x="912648" y="1176009"/>
                </a:lnTo>
                <a:lnTo>
                  <a:pt x="912648" y="1139433"/>
                </a:lnTo>
                <a:close/>
                <a:moveTo>
                  <a:pt x="790244" y="1139433"/>
                </a:moveTo>
                <a:lnTo>
                  <a:pt x="790244" y="1176009"/>
                </a:lnTo>
                <a:lnTo>
                  <a:pt x="836206" y="1176009"/>
                </a:lnTo>
                <a:lnTo>
                  <a:pt x="836206" y="1139433"/>
                </a:lnTo>
                <a:close/>
                <a:moveTo>
                  <a:pt x="713802" y="1139433"/>
                </a:moveTo>
                <a:lnTo>
                  <a:pt x="713802" y="1176009"/>
                </a:lnTo>
                <a:lnTo>
                  <a:pt x="759764" y="1176009"/>
                </a:lnTo>
                <a:lnTo>
                  <a:pt x="759764" y="1139433"/>
                </a:lnTo>
                <a:close/>
                <a:moveTo>
                  <a:pt x="550507" y="1139433"/>
                </a:moveTo>
                <a:lnTo>
                  <a:pt x="550507" y="1176009"/>
                </a:lnTo>
                <a:lnTo>
                  <a:pt x="596469" y="1176009"/>
                </a:lnTo>
                <a:lnTo>
                  <a:pt x="596469" y="1139433"/>
                </a:lnTo>
                <a:close/>
                <a:moveTo>
                  <a:pt x="474065" y="1139433"/>
                </a:moveTo>
                <a:lnTo>
                  <a:pt x="474065" y="1176009"/>
                </a:lnTo>
                <a:lnTo>
                  <a:pt x="520027" y="1176009"/>
                </a:lnTo>
                <a:lnTo>
                  <a:pt x="520027" y="1139433"/>
                </a:lnTo>
                <a:close/>
                <a:moveTo>
                  <a:pt x="397623" y="1139433"/>
                </a:moveTo>
                <a:lnTo>
                  <a:pt x="397623" y="1176009"/>
                </a:lnTo>
                <a:lnTo>
                  <a:pt x="443585" y="1176009"/>
                </a:lnTo>
                <a:lnTo>
                  <a:pt x="443585" y="1139433"/>
                </a:lnTo>
                <a:close/>
                <a:moveTo>
                  <a:pt x="321181" y="1139433"/>
                </a:moveTo>
                <a:lnTo>
                  <a:pt x="321181" y="1176009"/>
                </a:lnTo>
                <a:lnTo>
                  <a:pt x="367143" y="1176009"/>
                </a:lnTo>
                <a:lnTo>
                  <a:pt x="367143" y="1139433"/>
                </a:lnTo>
                <a:close/>
                <a:moveTo>
                  <a:pt x="244739" y="1139433"/>
                </a:moveTo>
                <a:lnTo>
                  <a:pt x="244739" y="1176009"/>
                </a:lnTo>
                <a:lnTo>
                  <a:pt x="290701" y="1176009"/>
                </a:lnTo>
                <a:lnTo>
                  <a:pt x="290701" y="1139433"/>
                </a:lnTo>
                <a:close/>
                <a:moveTo>
                  <a:pt x="168297" y="1139433"/>
                </a:moveTo>
                <a:lnTo>
                  <a:pt x="168297" y="1176009"/>
                </a:lnTo>
                <a:lnTo>
                  <a:pt x="214259" y="1176009"/>
                </a:lnTo>
                <a:lnTo>
                  <a:pt x="214259" y="1139433"/>
                </a:lnTo>
                <a:close/>
                <a:moveTo>
                  <a:pt x="91855" y="1139433"/>
                </a:moveTo>
                <a:lnTo>
                  <a:pt x="91855" y="1176009"/>
                </a:lnTo>
                <a:lnTo>
                  <a:pt x="137817" y="1176009"/>
                </a:lnTo>
                <a:lnTo>
                  <a:pt x="137817" y="1139433"/>
                </a:lnTo>
                <a:close/>
                <a:moveTo>
                  <a:pt x="1172454" y="1066462"/>
                </a:moveTo>
                <a:lnTo>
                  <a:pt x="1172454" y="1103038"/>
                </a:lnTo>
                <a:lnTo>
                  <a:pt x="1218416" y="1103038"/>
                </a:lnTo>
                <a:lnTo>
                  <a:pt x="1218416" y="1066462"/>
                </a:lnTo>
                <a:close/>
                <a:moveTo>
                  <a:pt x="1096012" y="1066462"/>
                </a:moveTo>
                <a:lnTo>
                  <a:pt x="1096012" y="1103038"/>
                </a:lnTo>
                <a:lnTo>
                  <a:pt x="1141974" y="1103038"/>
                </a:lnTo>
                <a:lnTo>
                  <a:pt x="1141974" y="1066462"/>
                </a:lnTo>
                <a:close/>
                <a:moveTo>
                  <a:pt x="1019570" y="1066462"/>
                </a:moveTo>
                <a:lnTo>
                  <a:pt x="1019570" y="1103038"/>
                </a:lnTo>
                <a:lnTo>
                  <a:pt x="1065532" y="1103038"/>
                </a:lnTo>
                <a:lnTo>
                  <a:pt x="1065532" y="1066462"/>
                </a:lnTo>
                <a:close/>
                <a:moveTo>
                  <a:pt x="943128" y="1066462"/>
                </a:moveTo>
                <a:lnTo>
                  <a:pt x="943128" y="1103038"/>
                </a:lnTo>
                <a:lnTo>
                  <a:pt x="989090" y="1103038"/>
                </a:lnTo>
                <a:lnTo>
                  <a:pt x="989090" y="1066462"/>
                </a:lnTo>
                <a:close/>
                <a:moveTo>
                  <a:pt x="866686" y="1066462"/>
                </a:moveTo>
                <a:lnTo>
                  <a:pt x="866686" y="1103038"/>
                </a:lnTo>
                <a:lnTo>
                  <a:pt x="912648" y="1103038"/>
                </a:lnTo>
                <a:lnTo>
                  <a:pt x="912648" y="1066462"/>
                </a:lnTo>
                <a:close/>
                <a:moveTo>
                  <a:pt x="790244" y="1066462"/>
                </a:moveTo>
                <a:lnTo>
                  <a:pt x="790244" y="1103038"/>
                </a:lnTo>
                <a:lnTo>
                  <a:pt x="836206" y="1103038"/>
                </a:lnTo>
                <a:lnTo>
                  <a:pt x="836206" y="1066462"/>
                </a:lnTo>
                <a:close/>
                <a:moveTo>
                  <a:pt x="713802" y="1066462"/>
                </a:moveTo>
                <a:lnTo>
                  <a:pt x="713802" y="1103038"/>
                </a:lnTo>
                <a:lnTo>
                  <a:pt x="759764" y="1103038"/>
                </a:lnTo>
                <a:lnTo>
                  <a:pt x="759764" y="1066462"/>
                </a:lnTo>
                <a:close/>
                <a:moveTo>
                  <a:pt x="550507" y="1066462"/>
                </a:moveTo>
                <a:lnTo>
                  <a:pt x="550507" y="1103038"/>
                </a:lnTo>
                <a:lnTo>
                  <a:pt x="596469" y="1103038"/>
                </a:lnTo>
                <a:lnTo>
                  <a:pt x="596469" y="1066462"/>
                </a:lnTo>
                <a:close/>
                <a:moveTo>
                  <a:pt x="474065" y="1066462"/>
                </a:moveTo>
                <a:lnTo>
                  <a:pt x="474065" y="1103038"/>
                </a:lnTo>
                <a:lnTo>
                  <a:pt x="520027" y="1103038"/>
                </a:lnTo>
                <a:lnTo>
                  <a:pt x="520027" y="1066462"/>
                </a:lnTo>
                <a:close/>
                <a:moveTo>
                  <a:pt x="397623" y="1066462"/>
                </a:moveTo>
                <a:lnTo>
                  <a:pt x="397623" y="1103038"/>
                </a:lnTo>
                <a:lnTo>
                  <a:pt x="443585" y="1103038"/>
                </a:lnTo>
                <a:lnTo>
                  <a:pt x="443585" y="1066462"/>
                </a:lnTo>
                <a:close/>
                <a:moveTo>
                  <a:pt x="321181" y="1066462"/>
                </a:moveTo>
                <a:lnTo>
                  <a:pt x="321181" y="1103038"/>
                </a:lnTo>
                <a:lnTo>
                  <a:pt x="367143" y="1103038"/>
                </a:lnTo>
                <a:lnTo>
                  <a:pt x="367143" y="1066462"/>
                </a:lnTo>
                <a:close/>
                <a:moveTo>
                  <a:pt x="244739" y="1066462"/>
                </a:moveTo>
                <a:lnTo>
                  <a:pt x="244739" y="1103038"/>
                </a:lnTo>
                <a:lnTo>
                  <a:pt x="290701" y="1103038"/>
                </a:lnTo>
                <a:lnTo>
                  <a:pt x="290701" y="1066462"/>
                </a:lnTo>
                <a:close/>
                <a:moveTo>
                  <a:pt x="168297" y="1066462"/>
                </a:moveTo>
                <a:lnTo>
                  <a:pt x="168297" y="1103038"/>
                </a:lnTo>
                <a:lnTo>
                  <a:pt x="214259" y="1103038"/>
                </a:lnTo>
                <a:lnTo>
                  <a:pt x="214259" y="1066462"/>
                </a:lnTo>
                <a:close/>
                <a:moveTo>
                  <a:pt x="91855" y="1066462"/>
                </a:moveTo>
                <a:lnTo>
                  <a:pt x="91855" y="1103038"/>
                </a:lnTo>
                <a:lnTo>
                  <a:pt x="137817" y="1103038"/>
                </a:lnTo>
                <a:lnTo>
                  <a:pt x="137817" y="1066462"/>
                </a:lnTo>
                <a:close/>
                <a:moveTo>
                  <a:pt x="1172454" y="987699"/>
                </a:moveTo>
                <a:lnTo>
                  <a:pt x="1172454" y="1024275"/>
                </a:lnTo>
                <a:lnTo>
                  <a:pt x="1218416" y="1024275"/>
                </a:lnTo>
                <a:lnTo>
                  <a:pt x="1218416" y="987699"/>
                </a:lnTo>
                <a:close/>
                <a:moveTo>
                  <a:pt x="1096012" y="987699"/>
                </a:moveTo>
                <a:lnTo>
                  <a:pt x="1096012" y="1024275"/>
                </a:lnTo>
                <a:lnTo>
                  <a:pt x="1141974" y="1024275"/>
                </a:lnTo>
                <a:lnTo>
                  <a:pt x="1141974" y="987699"/>
                </a:lnTo>
                <a:close/>
                <a:moveTo>
                  <a:pt x="1019570" y="987699"/>
                </a:moveTo>
                <a:lnTo>
                  <a:pt x="1019570" y="1024275"/>
                </a:lnTo>
                <a:lnTo>
                  <a:pt x="1065532" y="1024275"/>
                </a:lnTo>
                <a:lnTo>
                  <a:pt x="1065532" y="987699"/>
                </a:lnTo>
                <a:close/>
                <a:moveTo>
                  <a:pt x="943128" y="987699"/>
                </a:moveTo>
                <a:lnTo>
                  <a:pt x="943128" y="1024275"/>
                </a:lnTo>
                <a:lnTo>
                  <a:pt x="989090" y="1024275"/>
                </a:lnTo>
                <a:lnTo>
                  <a:pt x="989090" y="987699"/>
                </a:lnTo>
                <a:close/>
                <a:moveTo>
                  <a:pt x="866686" y="987699"/>
                </a:moveTo>
                <a:lnTo>
                  <a:pt x="866686" y="1024275"/>
                </a:lnTo>
                <a:lnTo>
                  <a:pt x="912648" y="1024275"/>
                </a:lnTo>
                <a:lnTo>
                  <a:pt x="912648" y="987699"/>
                </a:lnTo>
                <a:close/>
                <a:moveTo>
                  <a:pt x="790244" y="987699"/>
                </a:moveTo>
                <a:lnTo>
                  <a:pt x="790244" y="1024275"/>
                </a:lnTo>
                <a:lnTo>
                  <a:pt x="836206" y="1024275"/>
                </a:lnTo>
                <a:lnTo>
                  <a:pt x="836206" y="987699"/>
                </a:lnTo>
                <a:close/>
                <a:moveTo>
                  <a:pt x="713802" y="987699"/>
                </a:moveTo>
                <a:lnTo>
                  <a:pt x="713802" y="1024275"/>
                </a:lnTo>
                <a:lnTo>
                  <a:pt x="759764" y="1024275"/>
                </a:lnTo>
                <a:lnTo>
                  <a:pt x="759764" y="987699"/>
                </a:lnTo>
                <a:close/>
                <a:moveTo>
                  <a:pt x="1172454" y="914728"/>
                </a:moveTo>
                <a:lnTo>
                  <a:pt x="1172454" y="951304"/>
                </a:lnTo>
                <a:lnTo>
                  <a:pt x="1218416" y="951304"/>
                </a:lnTo>
                <a:lnTo>
                  <a:pt x="1218416" y="914728"/>
                </a:lnTo>
                <a:close/>
                <a:moveTo>
                  <a:pt x="1096012" y="914728"/>
                </a:moveTo>
                <a:lnTo>
                  <a:pt x="1096012" y="951304"/>
                </a:lnTo>
                <a:lnTo>
                  <a:pt x="1141974" y="951304"/>
                </a:lnTo>
                <a:lnTo>
                  <a:pt x="1141974" y="914728"/>
                </a:lnTo>
                <a:close/>
                <a:moveTo>
                  <a:pt x="1019570" y="914728"/>
                </a:moveTo>
                <a:lnTo>
                  <a:pt x="1019570" y="951304"/>
                </a:lnTo>
                <a:lnTo>
                  <a:pt x="1065532" y="951304"/>
                </a:lnTo>
                <a:lnTo>
                  <a:pt x="1065532" y="914728"/>
                </a:lnTo>
                <a:close/>
                <a:moveTo>
                  <a:pt x="943128" y="914728"/>
                </a:moveTo>
                <a:lnTo>
                  <a:pt x="943128" y="951304"/>
                </a:lnTo>
                <a:lnTo>
                  <a:pt x="989090" y="951304"/>
                </a:lnTo>
                <a:lnTo>
                  <a:pt x="989090" y="914728"/>
                </a:lnTo>
                <a:close/>
                <a:moveTo>
                  <a:pt x="866686" y="914728"/>
                </a:moveTo>
                <a:lnTo>
                  <a:pt x="866686" y="951304"/>
                </a:lnTo>
                <a:lnTo>
                  <a:pt x="912648" y="951304"/>
                </a:lnTo>
                <a:lnTo>
                  <a:pt x="912648" y="914728"/>
                </a:lnTo>
                <a:close/>
                <a:moveTo>
                  <a:pt x="790244" y="914728"/>
                </a:moveTo>
                <a:lnTo>
                  <a:pt x="790244" y="951304"/>
                </a:lnTo>
                <a:lnTo>
                  <a:pt x="836206" y="951304"/>
                </a:lnTo>
                <a:lnTo>
                  <a:pt x="836206" y="914728"/>
                </a:lnTo>
                <a:close/>
                <a:moveTo>
                  <a:pt x="713802" y="914728"/>
                </a:moveTo>
                <a:lnTo>
                  <a:pt x="713802" y="951304"/>
                </a:lnTo>
                <a:lnTo>
                  <a:pt x="759764" y="951304"/>
                </a:lnTo>
                <a:lnTo>
                  <a:pt x="759764" y="914728"/>
                </a:lnTo>
                <a:close/>
                <a:moveTo>
                  <a:pt x="406719" y="768369"/>
                </a:moveTo>
                <a:cubicBezTo>
                  <a:pt x="397376" y="768369"/>
                  <a:pt x="392429" y="770567"/>
                  <a:pt x="392429" y="781560"/>
                </a:cubicBezTo>
                <a:cubicBezTo>
                  <a:pt x="392979" y="834873"/>
                  <a:pt x="392979" y="888736"/>
                  <a:pt x="391879" y="942049"/>
                </a:cubicBezTo>
                <a:cubicBezTo>
                  <a:pt x="391879" y="951942"/>
                  <a:pt x="395177" y="956339"/>
                  <a:pt x="405620" y="956339"/>
                </a:cubicBezTo>
                <a:cubicBezTo>
                  <a:pt x="416063" y="956339"/>
                  <a:pt x="419360" y="952492"/>
                  <a:pt x="419360" y="942049"/>
                </a:cubicBezTo>
                <a:cubicBezTo>
                  <a:pt x="418811" y="915667"/>
                  <a:pt x="419360" y="889835"/>
                  <a:pt x="419360" y="863453"/>
                </a:cubicBezTo>
                <a:cubicBezTo>
                  <a:pt x="419360" y="836522"/>
                  <a:pt x="418811" y="809041"/>
                  <a:pt x="419360" y="782110"/>
                </a:cubicBezTo>
                <a:cubicBezTo>
                  <a:pt x="419360" y="772766"/>
                  <a:pt x="417162" y="768369"/>
                  <a:pt x="406719" y="768369"/>
                </a:cubicBezTo>
                <a:close/>
                <a:moveTo>
                  <a:pt x="555116" y="723300"/>
                </a:moveTo>
                <a:cubicBezTo>
                  <a:pt x="546872" y="723300"/>
                  <a:pt x="544674" y="727697"/>
                  <a:pt x="544674" y="734842"/>
                </a:cubicBezTo>
                <a:cubicBezTo>
                  <a:pt x="544674" y="804644"/>
                  <a:pt x="544674" y="874446"/>
                  <a:pt x="545223" y="944797"/>
                </a:cubicBezTo>
                <a:cubicBezTo>
                  <a:pt x="544674" y="953041"/>
                  <a:pt x="548521" y="956339"/>
                  <a:pt x="556765" y="956339"/>
                </a:cubicBezTo>
                <a:cubicBezTo>
                  <a:pt x="571056" y="955789"/>
                  <a:pt x="585895" y="955789"/>
                  <a:pt x="600185" y="956339"/>
                </a:cubicBezTo>
                <a:cubicBezTo>
                  <a:pt x="611177" y="956889"/>
                  <a:pt x="615025" y="952492"/>
                  <a:pt x="615025" y="941499"/>
                </a:cubicBezTo>
                <a:cubicBezTo>
                  <a:pt x="614475" y="916217"/>
                  <a:pt x="615025" y="891484"/>
                  <a:pt x="615025" y="866751"/>
                </a:cubicBezTo>
                <a:cubicBezTo>
                  <a:pt x="615025" y="861255"/>
                  <a:pt x="613926" y="853010"/>
                  <a:pt x="621071" y="853010"/>
                </a:cubicBezTo>
                <a:cubicBezTo>
                  <a:pt x="640857" y="853010"/>
                  <a:pt x="637010" y="839270"/>
                  <a:pt x="637559" y="827728"/>
                </a:cubicBezTo>
                <a:cubicBezTo>
                  <a:pt x="637559" y="818934"/>
                  <a:pt x="633712" y="816735"/>
                  <a:pt x="625468" y="816735"/>
                </a:cubicBezTo>
                <a:cubicBezTo>
                  <a:pt x="612277" y="816735"/>
                  <a:pt x="599086" y="816186"/>
                  <a:pt x="585895" y="816735"/>
                </a:cubicBezTo>
                <a:cubicBezTo>
                  <a:pt x="572704" y="817285"/>
                  <a:pt x="567208" y="811239"/>
                  <a:pt x="567208" y="798598"/>
                </a:cubicBezTo>
                <a:cubicBezTo>
                  <a:pt x="567208" y="788705"/>
                  <a:pt x="567208" y="778262"/>
                  <a:pt x="567208" y="767819"/>
                </a:cubicBezTo>
                <a:cubicBezTo>
                  <a:pt x="566659" y="767819"/>
                  <a:pt x="566659" y="767819"/>
                  <a:pt x="566659" y="767819"/>
                </a:cubicBezTo>
                <a:cubicBezTo>
                  <a:pt x="566659" y="756827"/>
                  <a:pt x="566659" y="746384"/>
                  <a:pt x="566659" y="735392"/>
                </a:cubicBezTo>
                <a:cubicBezTo>
                  <a:pt x="566659" y="727148"/>
                  <a:pt x="563910" y="723300"/>
                  <a:pt x="555116" y="723300"/>
                </a:cubicBezTo>
                <a:close/>
                <a:moveTo>
                  <a:pt x="509498" y="565559"/>
                </a:moveTo>
                <a:cubicBezTo>
                  <a:pt x="503452" y="565559"/>
                  <a:pt x="495208" y="563910"/>
                  <a:pt x="495208" y="572704"/>
                </a:cubicBezTo>
                <a:cubicBezTo>
                  <a:pt x="495208" y="582597"/>
                  <a:pt x="488063" y="595239"/>
                  <a:pt x="502353" y="601284"/>
                </a:cubicBezTo>
                <a:cubicBezTo>
                  <a:pt x="534781" y="615025"/>
                  <a:pt x="546322" y="640857"/>
                  <a:pt x="545223" y="674384"/>
                </a:cubicBezTo>
                <a:cubicBezTo>
                  <a:pt x="544674" y="705712"/>
                  <a:pt x="543025" y="702964"/>
                  <a:pt x="571605" y="702964"/>
                </a:cubicBezTo>
                <a:cubicBezTo>
                  <a:pt x="574353" y="702964"/>
                  <a:pt x="576552" y="702964"/>
                  <a:pt x="578750" y="703514"/>
                </a:cubicBezTo>
                <a:cubicBezTo>
                  <a:pt x="584796" y="704613"/>
                  <a:pt x="589193" y="706262"/>
                  <a:pt x="588643" y="715056"/>
                </a:cubicBezTo>
                <a:cubicBezTo>
                  <a:pt x="586994" y="732644"/>
                  <a:pt x="588093" y="749682"/>
                  <a:pt x="588093" y="767270"/>
                </a:cubicBezTo>
                <a:cubicBezTo>
                  <a:pt x="588093" y="793651"/>
                  <a:pt x="588093" y="793651"/>
                  <a:pt x="613376" y="794751"/>
                </a:cubicBezTo>
                <a:cubicBezTo>
                  <a:pt x="615025" y="794751"/>
                  <a:pt x="616124" y="795300"/>
                  <a:pt x="617773" y="795300"/>
                </a:cubicBezTo>
                <a:cubicBezTo>
                  <a:pt x="627117" y="795850"/>
                  <a:pt x="637010" y="799148"/>
                  <a:pt x="637559" y="783758"/>
                </a:cubicBezTo>
                <a:cubicBezTo>
                  <a:pt x="638658" y="756827"/>
                  <a:pt x="638658" y="755178"/>
                  <a:pt x="620521" y="754629"/>
                </a:cubicBezTo>
                <a:cubicBezTo>
                  <a:pt x="602384" y="753529"/>
                  <a:pt x="597987" y="749682"/>
                  <a:pt x="597987" y="731545"/>
                </a:cubicBezTo>
                <a:cubicBezTo>
                  <a:pt x="597987" y="706262"/>
                  <a:pt x="597987" y="681529"/>
                  <a:pt x="597987" y="656796"/>
                </a:cubicBezTo>
                <a:cubicBezTo>
                  <a:pt x="597437" y="656796"/>
                  <a:pt x="597437" y="656796"/>
                  <a:pt x="597437" y="656796"/>
                </a:cubicBezTo>
                <a:cubicBezTo>
                  <a:pt x="597437" y="631514"/>
                  <a:pt x="596887" y="606231"/>
                  <a:pt x="597437" y="580949"/>
                </a:cubicBezTo>
                <a:cubicBezTo>
                  <a:pt x="597987" y="569956"/>
                  <a:pt x="594689" y="565009"/>
                  <a:pt x="582597" y="565559"/>
                </a:cubicBezTo>
                <a:cubicBezTo>
                  <a:pt x="558414" y="566109"/>
                  <a:pt x="533681" y="565559"/>
                  <a:pt x="509498" y="565559"/>
                </a:cubicBezTo>
                <a:close/>
                <a:moveTo>
                  <a:pt x="1099240" y="0"/>
                </a:moveTo>
                <a:lnTo>
                  <a:pt x="1179484" y="0"/>
                </a:lnTo>
                <a:lnTo>
                  <a:pt x="1216309" y="756827"/>
                </a:lnTo>
                <a:lnTo>
                  <a:pt x="1303698" y="758476"/>
                </a:lnTo>
                <a:lnTo>
                  <a:pt x="1301500" y="1355913"/>
                </a:lnTo>
                <a:lnTo>
                  <a:pt x="0" y="1355913"/>
                </a:lnTo>
                <a:lnTo>
                  <a:pt x="2199" y="951942"/>
                </a:lnTo>
                <a:lnTo>
                  <a:pt x="149497" y="867850"/>
                </a:lnTo>
                <a:lnTo>
                  <a:pt x="190719" y="943698"/>
                </a:lnTo>
                <a:lnTo>
                  <a:pt x="325925" y="867300"/>
                </a:lnTo>
                <a:lnTo>
                  <a:pt x="364398" y="938751"/>
                </a:lnTo>
                <a:cubicBezTo>
                  <a:pt x="364398" y="881591"/>
                  <a:pt x="365498" y="824430"/>
                  <a:pt x="366047" y="767270"/>
                </a:cubicBezTo>
                <a:cubicBezTo>
                  <a:pt x="366047" y="743636"/>
                  <a:pt x="367696" y="741987"/>
                  <a:pt x="391879" y="741987"/>
                </a:cubicBezTo>
                <a:cubicBezTo>
                  <a:pt x="423208" y="741987"/>
                  <a:pt x="419910" y="745835"/>
                  <a:pt x="419910" y="714506"/>
                </a:cubicBezTo>
                <a:cubicBezTo>
                  <a:pt x="419910" y="696918"/>
                  <a:pt x="419910" y="678781"/>
                  <a:pt x="419910" y="661193"/>
                </a:cubicBezTo>
                <a:cubicBezTo>
                  <a:pt x="420460" y="635911"/>
                  <a:pt x="431452" y="616674"/>
                  <a:pt x="454536" y="606231"/>
                </a:cubicBezTo>
                <a:cubicBezTo>
                  <a:pt x="464979" y="601834"/>
                  <a:pt x="468826" y="595788"/>
                  <a:pt x="467727" y="584796"/>
                </a:cubicBezTo>
                <a:cubicBezTo>
                  <a:pt x="466628" y="574903"/>
                  <a:pt x="467177" y="565009"/>
                  <a:pt x="467177" y="555116"/>
                </a:cubicBezTo>
                <a:cubicBezTo>
                  <a:pt x="466628" y="544674"/>
                  <a:pt x="471574" y="539178"/>
                  <a:pt x="482017" y="539178"/>
                </a:cubicBezTo>
                <a:cubicBezTo>
                  <a:pt x="523788" y="539178"/>
                  <a:pt x="565559" y="539178"/>
                  <a:pt x="607330" y="539178"/>
                </a:cubicBezTo>
                <a:cubicBezTo>
                  <a:pt x="620521" y="539178"/>
                  <a:pt x="624368" y="546872"/>
                  <a:pt x="624368" y="558414"/>
                </a:cubicBezTo>
                <a:cubicBezTo>
                  <a:pt x="623819" y="596887"/>
                  <a:pt x="623819" y="635361"/>
                  <a:pt x="624368" y="673834"/>
                </a:cubicBezTo>
                <a:cubicBezTo>
                  <a:pt x="624368" y="688124"/>
                  <a:pt x="625468" y="702964"/>
                  <a:pt x="626017" y="717254"/>
                </a:cubicBezTo>
                <a:cubicBezTo>
                  <a:pt x="626017" y="721651"/>
                  <a:pt x="626017" y="727148"/>
                  <a:pt x="632063" y="726598"/>
                </a:cubicBezTo>
                <a:cubicBezTo>
                  <a:pt x="637559" y="726048"/>
                  <a:pt x="637010" y="721651"/>
                  <a:pt x="637010" y="717804"/>
                </a:cubicBezTo>
                <a:cubicBezTo>
                  <a:pt x="637010" y="708461"/>
                  <a:pt x="637559" y="699667"/>
                  <a:pt x="637010" y="690873"/>
                </a:cubicBezTo>
                <a:cubicBezTo>
                  <a:pt x="636460" y="679330"/>
                  <a:pt x="641407" y="672735"/>
                  <a:pt x="653498" y="674384"/>
                </a:cubicBezTo>
                <a:cubicBezTo>
                  <a:pt x="665590" y="676033"/>
                  <a:pt x="671086" y="672186"/>
                  <a:pt x="671086" y="658445"/>
                </a:cubicBezTo>
                <a:cubicBezTo>
                  <a:pt x="671086" y="639208"/>
                  <a:pt x="680430" y="623819"/>
                  <a:pt x="695819" y="611727"/>
                </a:cubicBezTo>
                <a:cubicBezTo>
                  <a:pt x="702414" y="606231"/>
                  <a:pt x="710109" y="602933"/>
                  <a:pt x="715056" y="594140"/>
                </a:cubicBezTo>
                <a:cubicBezTo>
                  <a:pt x="720002" y="585346"/>
                  <a:pt x="748582" y="588643"/>
                  <a:pt x="753529" y="597987"/>
                </a:cubicBezTo>
                <a:cubicBezTo>
                  <a:pt x="755728" y="601834"/>
                  <a:pt x="758476" y="604033"/>
                  <a:pt x="762323" y="606231"/>
                </a:cubicBezTo>
                <a:cubicBezTo>
                  <a:pt x="785407" y="619422"/>
                  <a:pt x="795850" y="639758"/>
                  <a:pt x="795850" y="665590"/>
                </a:cubicBezTo>
                <a:cubicBezTo>
                  <a:pt x="795850" y="698567"/>
                  <a:pt x="795850" y="732094"/>
                  <a:pt x="795850" y="765071"/>
                </a:cubicBezTo>
                <a:lnTo>
                  <a:pt x="862903" y="761773"/>
                </a:lnTo>
                <a:lnTo>
                  <a:pt x="898079" y="155543"/>
                </a:lnTo>
                <a:lnTo>
                  <a:pt x="979973" y="155543"/>
                </a:lnTo>
                <a:lnTo>
                  <a:pt x="1016797" y="759026"/>
                </a:lnTo>
                <a:lnTo>
                  <a:pt x="1063515" y="75737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="" xmlns:a16="http://schemas.microsoft.com/office/drawing/2014/main" id="{0A98399F-D986-4831-8DC3-DA60B3B7336B}"/>
              </a:ext>
            </a:extLst>
          </p:cNvPr>
          <p:cNvSpPr/>
          <p:nvPr/>
        </p:nvSpPr>
        <p:spPr>
          <a:xfrm rot="16200000">
            <a:off x="975167" y="5805191"/>
            <a:ext cx="565444" cy="676134"/>
          </a:xfrm>
          <a:custGeom>
            <a:avLst/>
            <a:gdLst>
              <a:gd name="connsiteX0" fmla="*/ 182559 w 565444"/>
              <a:gd name="connsiteY0" fmla="*/ 37056 h 676134"/>
              <a:gd name="connsiteX1" fmla="*/ 182559 w 565444"/>
              <a:gd name="connsiteY1" fmla="*/ 175472 h 676134"/>
              <a:gd name="connsiteX2" fmla="*/ 108447 w 565444"/>
              <a:gd name="connsiteY2" fmla="*/ 175472 h 676134"/>
              <a:gd name="connsiteX3" fmla="*/ 108447 w 565444"/>
              <a:gd name="connsiteY3" fmla="*/ 37056 h 676134"/>
              <a:gd name="connsiteX4" fmla="*/ 145503 w 565444"/>
              <a:gd name="connsiteY4" fmla="*/ 0 h 676134"/>
              <a:gd name="connsiteX5" fmla="*/ 182559 w 565444"/>
              <a:gd name="connsiteY5" fmla="*/ 37056 h 676134"/>
              <a:gd name="connsiteX6" fmla="*/ 456997 w 565444"/>
              <a:gd name="connsiteY6" fmla="*/ 37056 h 676134"/>
              <a:gd name="connsiteX7" fmla="*/ 456997 w 565444"/>
              <a:gd name="connsiteY7" fmla="*/ 175472 h 676134"/>
              <a:gd name="connsiteX8" fmla="*/ 382885 w 565444"/>
              <a:gd name="connsiteY8" fmla="*/ 175472 h 676134"/>
              <a:gd name="connsiteX9" fmla="*/ 382885 w 565444"/>
              <a:gd name="connsiteY9" fmla="*/ 37056 h 676134"/>
              <a:gd name="connsiteX10" fmla="*/ 419941 w 565444"/>
              <a:gd name="connsiteY10" fmla="*/ 0 h 676134"/>
              <a:gd name="connsiteX11" fmla="*/ 456997 w 565444"/>
              <a:gd name="connsiteY11" fmla="*/ 37056 h 676134"/>
              <a:gd name="connsiteX12" fmla="*/ 486828 w 565444"/>
              <a:gd name="connsiteY12" fmla="*/ 382985 h 676134"/>
              <a:gd name="connsiteX13" fmla="*/ 486828 w 565444"/>
              <a:gd name="connsiteY13" fmla="*/ 382986 h 676134"/>
              <a:gd name="connsiteX14" fmla="*/ 483130 w 565444"/>
              <a:gd name="connsiteY14" fmla="*/ 374057 h 676134"/>
              <a:gd name="connsiteX15" fmla="*/ 474201 w 565444"/>
              <a:gd name="connsiteY15" fmla="*/ 370359 h 676134"/>
              <a:gd name="connsiteX16" fmla="*/ 91242 w 565444"/>
              <a:gd name="connsiteY16" fmla="*/ 370358 h 676134"/>
              <a:gd name="connsiteX17" fmla="*/ 78615 w 565444"/>
              <a:gd name="connsiteY17" fmla="*/ 382985 h 676134"/>
              <a:gd name="connsiteX18" fmla="*/ 78614 w 565444"/>
              <a:gd name="connsiteY18" fmla="*/ 382985 h 676134"/>
              <a:gd name="connsiteX19" fmla="*/ 91241 w 565444"/>
              <a:gd name="connsiteY19" fmla="*/ 395612 h 676134"/>
              <a:gd name="connsiteX20" fmla="*/ 474201 w 565444"/>
              <a:gd name="connsiteY20" fmla="*/ 395612 h 676134"/>
              <a:gd name="connsiteX21" fmla="*/ 483130 w 565444"/>
              <a:gd name="connsiteY21" fmla="*/ 391914 h 676134"/>
              <a:gd name="connsiteX22" fmla="*/ 486828 w 565444"/>
              <a:gd name="connsiteY22" fmla="*/ 382986 h 676134"/>
              <a:gd name="connsiteX23" fmla="*/ 486828 w 565444"/>
              <a:gd name="connsiteY23" fmla="*/ 382986 h 676134"/>
              <a:gd name="connsiteX24" fmla="*/ 486828 w 565444"/>
              <a:gd name="connsiteY24" fmla="*/ 329551 h 676134"/>
              <a:gd name="connsiteX25" fmla="*/ 483130 w 565444"/>
              <a:gd name="connsiteY25" fmla="*/ 320622 h 676134"/>
              <a:gd name="connsiteX26" fmla="*/ 474201 w 565444"/>
              <a:gd name="connsiteY26" fmla="*/ 316924 h 676134"/>
              <a:gd name="connsiteX27" fmla="*/ 91242 w 565444"/>
              <a:gd name="connsiteY27" fmla="*/ 316923 h 676134"/>
              <a:gd name="connsiteX28" fmla="*/ 78615 w 565444"/>
              <a:gd name="connsiteY28" fmla="*/ 329550 h 676134"/>
              <a:gd name="connsiteX29" fmla="*/ 78614 w 565444"/>
              <a:gd name="connsiteY29" fmla="*/ 329550 h 676134"/>
              <a:gd name="connsiteX30" fmla="*/ 91241 w 565444"/>
              <a:gd name="connsiteY30" fmla="*/ 342177 h 676134"/>
              <a:gd name="connsiteX31" fmla="*/ 474201 w 565444"/>
              <a:gd name="connsiteY31" fmla="*/ 342177 h 676134"/>
              <a:gd name="connsiteX32" fmla="*/ 483130 w 565444"/>
              <a:gd name="connsiteY32" fmla="*/ 338479 h 676134"/>
              <a:gd name="connsiteX33" fmla="*/ 486828 w 565444"/>
              <a:gd name="connsiteY33" fmla="*/ 276116 h 676134"/>
              <a:gd name="connsiteX34" fmla="*/ 483130 w 565444"/>
              <a:gd name="connsiteY34" fmla="*/ 267187 h 676134"/>
              <a:gd name="connsiteX35" fmla="*/ 474201 w 565444"/>
              <a:gd name="connsiteY35" fmla="*/ 263489 h 676134"/>
              <a:gd name="connsiteX36" fmla="*/ 91242 w 565444"/>
              <a:gd name="connsiteY36" fmla="*/ 263488 h 676134"/>
              <a:gd name="connsiteX37" fmla="*/ 78615 w 565444"/>
              <a:gd name="connsiteY37" fmla="*/ 276115 h 676134"/>
              <a:gd name="connsiteX38" fmla="*/ 78614 w 565444"/>
              <a:gd name="connsiteY38" fmla="*/ 276115 h 676134"/>
              <a:gd name="connsiteX39" fmla="*/ 91241 w 565444"/>
              <a:gd name="connsiteY39" fmla="*/ 288742 h 676134"/>
              <a:gd name="connsiteX40" fmla="*/ 474201 w 565444"/>
              <a:gd name="connsiteY40" fmla="*/ 288742 h 676134"/>
              <a:gd name="connsiteX41" fmla="*/ 483130 w 565444"/>
              <a:gd name="connsiteY41" fmla="*/ 285044 h 676134"/>
              <a:gd name="connsiteX42" fmla="*/ 565444 w 565444"/>
              <a:gd name="connsiteY42" fmla="*/ 194687 h 676134"/>
              <a:gd name="connsiteX43" fmla="*/ 546230 w 565444"/>
              <a:gd name="connsiteY43" fmla="*/ 213901 h 676134"/>
              <a:gd name="connsiteX44" fmla="*/ 525276 w 565444"/>
              <a:gd name="connsiteY44" fmla="*/ 213901 h 676134"/>
              <a:gd name="connsiteX45" fmla="*/ 508899 w 565444"/>
              <a:gd name="connsiteY45" fmla="*/ 524387 h 676134"/>
              <a:gd name="connsiteX46" fmla="*/ 378243 w 565444"/>
              <a:gd name="connsiteY46" fmla="*/ 676134 h 676134"/>
              <a:gd name="connsiteX47" fmla="*/ 184455 w 565444"/>
              <a:gd name="connsiteY47" fmla="*/ 676134 h 676134"/>
              <a:gd name="connsiteX48" fmla="*/ 53798 w 565444"/>
              <a:gd name="connsiteY48" fmla="*/ 524387 h 676134"/>
              <a:gd name="connsiteX49" fmla="*/ 37421 w 565444"/>
              <a:gd name="connsiteY49" fmla="*/ 213901 h 676134"/>
              <a:gd name="connsiteX50" fmla="*/ 19214 w 565444"/>
              <a:gd name="connsiteY50" fmla="*/ 213901 h 676134"/>
              <a:gd name="connsiteX51" fmla="*/ 0 w 565444"/>
              <a:gd name="connsiteY51" fmla="*/ 194687 h 676134"/>
              <a:gd name="connsiteX52" fmla="*/ 19214 w 565444"/>
              <a:gd name="connsiteY52" fmla="*/ 175473 h 676134"/>
              <a:gd name="connsiteX53" fmla="*/ 546230 w 565444"/>
              <a:gd name="connsiteY53" fmla="*/ 175473 h 676134"/>
              <a:gd name="connsiteX54" fmla="*/ 565444 w 565444"/>
              <a:gd name="connsiteY54" fmla="*/ 194687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5444" h="676134">
                <a:moveTo>
                  <a:pt x="182559" y="37056"/>
                </a:move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ubicBezTo>
                  <a:pt x="165968" y="0"/>
                  <a:pt x="182559" y="16591"/>
                  <a:pt x="182559" y="37056"/>
                </a:cubicBezTo>
                <a:close/>
                <a:moveTo>
                  <a:pt x="456997" y="37056"/>
                </a:move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ubicBezTo>
                  <a:pt x="440406" y="0"/>
                  <a:pt x="456997" y="16591"/>
                  <a:pt x="456997" y="37056"/>
                </a:cubicBezTo>
                <a:close/>
                <a:moveTo>
                  <a:pt x="486828" y="382985"/>
                </a:moveTo>
                <a:lnTo>
                  <a:pt x="486828" y="382986"/>
                </a:lnTo>
                <a:lnTo>
                  <a:pt x="483130" y="374057"/>
                </a:lnTo>
                <a:cubicBezTo>
                  <a:pt x="480845" y="371772"/>
                  <a:pt x="477688" y="370359"/>
                  <a:pt x="474201" y="370359"/>
                </a:cubicBezTo>
                <a:lnTo>
                  <a:pt x="91242" y="370358"/>
                </a:lnTo>
                <a:cubicBezTo>
                  <a:pt x="84268" y="370358"/>
                  <a:pt x="78615" y="376011"/>
                  <a:pt x="78615" y="382985"/>
                </a:cubicBezTo>
                <a:lnTo>
                  <a:pt x="78614" y="382985"/>
                </a:lnTo>
                <a:cubicBezTo>
                  <a:pt x="78614" y="389959"/>
                  <a:pt x="84267" y="395612"/>
                  <a:pt x="91241" y="395612"/>
                </a:cubicBezTo>
                <a:lnTo>
                  <a:pt x="474201" y="395612"/>
                </a:lnTo>
                <a:cubicBezTo>
                  <a:pt x="477688" y="395612"/>
                  <a:pt x="480845" y="394199"/>
                  <a:pt x="483130" y="391914"/>
                </a:cubicBezTo>
                <a:lnTo>
                  <a:pt x="486828" y="382986"/>
                </a:lnTo>
                <a:lnTo>
                  <a:pt x="486828" y="382986"/>
                </a:lnTo>
                <a:close/>
                <a:moveTo>
                  <a:pt x="486828" y="329551"/>
                </a:moveTo>
                <a:lnTo>
                  <a:pt x="483130" y="320622"/>
                </a:lnTo>
                <a:cubicBezTo>
                  <a:pt x="480845" y="318337"/>
                  <a:pt x="477688" y="316924"/>
                  <a:pt x="474201" y="316924"/>
                </a:cubicBezTo>
                <a:lnTo>
                  <a:pt x="91242" y="316923"/>
                </a:lnTo>
                <a:cubicBezTo>
                  <a:pt x="84268" y="316923"/>
                  <a:pt x="78615" y="322576"/>
                  <a:pt x="78615" y="329550"/>
                </a:cubicBezTo>
                <a:lnTo>
                  <a:pt x="78614" y="329550"/>
                </a:lnTo>
                <a:cubicBezTo>
                  <a:pt x="78614" y="336524"/>
                  <a:pt x="84267" y="342177"/>
                  <a:pt x="91241" y="342177"/>
                </a:cubicBezTo>
                <a:lnTo>
                  <a:pt x="474201" y="342177"/>
                </a:lnTo>
                <a:cubicBezTo>
                  <a:pt x="477688" y="342177"/>
                  <a:pt x="480845" y="340764"/>
                  <a:pt x="483130" y="338479"/>
                </a:cubicBezTo>
                <a:close/>
                <a:moveTo>
                  <a:pt x="486828" y="276116"/>
                </a:moveTo>
                <a:lnTo>
                  <a:pt x="483130" y="267187"/>
                </a:lnTo>
                <a:cubicBezTo>
                  <a:pt x="480845" y="264902"/>
                  <a:pt x="477688" y="263489"/>
                  <a:pt x="474201" y="263489"/>
                </a:cubicBezTo>
                <a:lnTo>
                  <a:pt x="91242" y="263488"/>
                </a:lnTo>
                <a:cubicBezTo>
                  <a:pt x="84268" y="263488"/>
                  <a:pt x="78615" y="269141"/>
                  <a:pt x="78615" y="276115"/>
                </a:cubicBezTo>
                <a:lnTo>
                  <a:pt x="78614" y="276115"/>
                </a:lnTo>
                <a:cubicBezTo>
                  <a:pt x="78614" y="283089"/>
                  <a:pt x="84267" y="288742"/>
                  <a:pt x="91241" y="288742"/>
                </a:cubicBezTo>
                <a:lnTo>
                  <a:pt x="474201" y="288742"/>
                </a:lnTo>
                <a:cubicBezTo>
                  <a:pt x="477688" y="288742"/>
                  <a:pt x="480845" y="287329"/>
                  <a:pt x="483130" y="285044"/>
                </a:cubicBezTo>
                <a:close/>
                <a:moveTo>
                  <a:pt x="565444" y="194687"/>
                </a:move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7"/>
                </a:lnTo>
                <a:cubicBezTo>
                  <a:pt x="504507" y="609787"/>
                  <a:pt x="447139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7"/>
                </a:cubicBezTo>
                <a:lnTo>
                  <a:pt x="37421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lnTo>
                  <a:pt x="546230" y="175473"/>
                </a:lnTo>
                <a:cubicBezTo>
                  <a:pt x="556842" y="175473"/>
                  <a:pt x="565444" y="184075"/>
                  <a:pt x="565444" y="194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Bent 101">
            <a:extLst>
              <a:ext uri="{FF2B5EF4-FFF2-40B4-BE49-F238E27FC236}">
                <a16:creationId xmlns="" xmlns:a16="http://schemas.microsoft.com/office/drawing/2014/main" id="{8EBA192E-8507-4805-BD95-BD7B50896422}"/>
              </a:ext>
            </a:extLst>
          </p:cNvPr>
          <p:cNvSpPr/>
          <p:nvPr/>
        </p:nvSpPr>
        <p:spPr>
          <a:xfrm flipH="1" flipV="1">
            <a:off x="1504235" y="5623091"/>
            <a:ext cx="8974693" cy="582611"/>
          </a:xfrm>
          <a:prstGeom prst="bentArrow">
            <a:avLst>
              <a:gd name="adj1" fmla="val 14113"/>
              <a:gd name="adj2" fmla="val 12152"/>
              <a:gd name="adj3" fmla="val 0"/>
              <a:gd name="adj4" fmla="val 545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675CB1FB-8C3B-45CC-BE0E-D38541FA1A8D}"/>
              </a:ext>
            </a:extLst>
          </p:cNvPr>
          <p:cNvGrpSpPr/>
          <p:nvPr/>
        </p:nvGrpSpPr>
        <p:grpSpPr>
          <a:xfrm>
            <a:off x="3912092" y="5616841"/>
            <a:ext cx="1511367" cy="490966"/>
            <a:chOff x="2751274" y="4321303"/>
            <a:chExt cx="1511367" cy="490966"/>
          </a:xfrm>
        </p:grpSpPr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7CAEE828-5ECA-4FF6-BD0F-5B1F50A8D329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6014D889-75E6-4C27-A7DD-5C75480E7AA7}"/>
                </a:ext>
              </a:extLst>
            </p:cNvPr>
            <p:cNvSpPr/>
            <p:nvPr/>
          </p:nvSpPr>
          <p:spPr>
            <a:xfrm>
              <a:off x="3027027" y="4321303"/>
              <a:ext cx="592071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0E88121F-1694-4C80-A9D6-3EF4AEFC8600}"/>
                </a:ext>
              </a:extLst>
            </p:cNvPr>
            <p:cNvSpPr/>
            <p:nvPr/>
          </p:nvSpPr>
          <p:spPr>
            <a:xfrm>
              <a:off x="3610202" y="4506062"/>
              <a:ext cx="369265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60315155-7170-414F-B014-9DE75187B30D}"/>
                </a:ext>
              </a:extLst>
            </p:cNvPr>
            <p:cNvSpPr/>
            <p:nvPr/>
          </p:nvSpPr>
          <p:spPr>
            <a:xfrm>
              <a:off x="3967237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AE67E13-E58F-4FB0-B485-321111952A2F}"/>
              </a:ext>
            </a:extLst>
          </p:cNvPr>
          <p:cNvGrpSpPr/>
          <p:nvPr/>
        </p:nvGrpSpPr>
        <p:grpSpPr>
          <a:xfrm>
            <a:off x="9410500" y="2710940"/>
            <a:ext cx="2036454" cy="2914798"/>
            <a:chOff x="9392570" y="2693010"/>
            <a:chExt cx="2036454" cy="2914798"/>
          </a:xfrm>
          <a:solidFill>
            <a:schemeClr val="accent1"/>
          </a:solidFill>
        </p:grpSpPr>
        <p:sp>
          <p:nvSpPr>
            <p:cNvPr id="142" name="Oval 1">
              <a:extLst>
                <a:ext uri="{FF2B5EF4-FFF2-40B4-BE49-F238E27FC236}">
                  <a16:creationId xmlns="" xmlns:a16="http://schemas.microsoft.com/office/drawing/2014/main" id="{93C89472-3994-4F29-BCEA-F5B3750388F7}"/>
                </a:ext>
              </a:extLst>
            </p:cNvPr>
            <p:cNvSpPr/>
            <p:nvPr/>
          </p:nvSpPr>
          <p:spPr>
            <a:xfrm flipH="1">
              <a:off x="10130361" y="5170309"/>
              <a:ext cx="560872" cy="10016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">
              <a:extLst>
                <a:ext uri="{FF2B5EF4-FFF2-40B4-BE49-F238E27FC236}">
                  <a16:creationId xmlns="" xmlns:a16="http://schemas.microsoft.com/office/drawing/2014/main" id="{562FA17F-34DD-4833-B88E-B25D0AD94387}"/>
                </a:ext>
              </a:extLst>
            </p:cNvPr>
            <p:cNvSpPr/>
            <p:nvPr/>
          </p:nvSpPr>
          <p:spPr>
            <a:xfrm flipH="1">
              <a:off x="10190455" y="5447560"/>
              <a:ext cx="440684" cy="16024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4" name="Oval 1">
              <a:extLst>
                <a:ext uri="{FF2B5EF4-FFF2-40B4-BE49-F238E27FC236}">
                  <a16:creationId xmlns="" xmlns:a16="http://schemas.microsoft.com/office/drawing/2014/main" id="{5FDE4BF7-69D8-4347-8B6F-1F7909A29DFA}"/>
                </a:ext>
              </a:extLst>
            </p:cNvPr>
            <p:cNvSpPr/>
            <p:nvPr/>
          </p:nvSpPr>
          <p:spPr>
            <a:xfrm flipH="1">
              <a:off x="10150393" y="5308935"/>
              <a:ext cx="520809" cy="10016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">
              <a:extLst>
                <a:ext uri="{FF2B5EF4-FFF2-40B4-BE49-F238E27FC236}">
                  <a16:creationId xmlns="" xmlns:a16="http://schemas.microsoft.com/office/drawing/2014/main" id="{394F196D-2D6E-4120-AE3F-684AF1FF3436}"/>
                </a:ext>
              </a:extLst>
            </p:cNvPr>
            <p:cNvSpPr/>
            <p:nvPr/>
          </p:nvSpPr>
          <p:spPr>
            <a:xfrm flipH="1">
              <a:off x="10110330" y="5031684"/>
              <a:ext cx="600935" cy="10016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C7A0C76-30F6-4D40-A08F-49E0C4075BE9}"/>
                </a:ext>
              </a:extLst>
            </p:cNvPr>
            <p:cNvSpPr/>
            <p:nvPr/>
          </p:nvSpPr>
          <p:spPr>
            <a:xfrm flipH="1">
              <a:off x="9392570" y="2693010"/>
              <a:ext cx="2036454" cy="2246601"/>
            </a:xfrm>
            <a:custGeom>
              <a:avLst/>
              <a:gdLst>
                <a:gd name="connsiteX0" fmla="*/ 696638 w 2036454"/>
                <a:gd name="connsiteY0" fmla="*/ 2081097 h 2246601"/>
                <a:gd name="connsiteX1" fmla="*/ 717664 w 2036454"/>
                <a:gd name="connsiteY1" fmla="*/ 2094765 h 2246601"/>
                <a:gd name="connsiteX2" fmla="*/ 709915 w 2036454"/>
                <a:gd name="connsiteY2" fmla="*/ 2093208 h 2246601"/>
                <a:gd name="connsiteX3" fmla="*/ 1016176 w 2036454"/>
                <a:gd name="connsiteY3" fmla="*/ 69112 h 2246601"/>
                <a:gd name="connsiteX4" fmla="*/ 1972239 w 2036454"/>
                <a:gd name="connsiteY4" fmla="*/ 1025175 h 2246601"/>
                <a:gd name="connsiteX5" fmla="*/ 1016176 w 2036454"/>
                <a:gd name="connsiteY5" fmla="*/ 1981238 h 2246601"/>
                <a:gd name="connsiteX6" fmla="*/ 60113 w 2036454"/>
                <a:gd name="connsiteY6" fmla="*/ 1025175 h 2246601"/>
                <a:gd name="connsiteX7" fmla="*/ 1016176 w 2036454"/>
                <a:gd name="connsiteY7" fmla="*/ 69112 h 2246601"/>
                <a:gd name="connsiteX8" fmla="*/ 1020136 w 2036454"/>
                <a:gd name="connsiteY8" fmla="*/ 0 h 2246601"/>
                <a:gd name="connsiteX9" fmla="*/ 1018229 w 2036454"/>
                <a:gd name="connsiteY9" fmla="*/ 147 h 2246601"/>
                <a:gd name="connsiteX10" fmla="*/ 1016319 w 2036454"/>
                <a:gd name="connsiteY10" fmla="*/ 0 h 2246601"/>
                <a:gd name="connsiteX11" fmla="*/ 0 w 2036454"/>
                <a:gd name="connsiteY11" fmla="*/ 1016319 h 2246601"/>
                <a:gd name="connsiteX12" fmla="*/ 484581 w 2036454"/>
                <a:gd name="connsiteY12" fmla="*/ 1942131 h 2246601"/>
                <a:gd name="connsiteX13" fmla="*/ 533756 w 2036454"/>
                <a:gd name="connsiteY13" fmla="*/ 2149329 h 2246601"/>
                <a:gd name="connsiteX14" fmla="*/ 663812 w 2036454"/>
                <a:gd name="connsiteY14" fmla="*/ 2246601 h 2246601"/>
                <a:gd name="connsiteX15" fmla="*/ 1018229 w 2036454"/>
                <a:gd name="connsiteY15" fmla="*/ 2245332 h 2246601"/>
                <a:gd name="connsiteX16" fmla="*/ 1372641 w 2036454"/>
                <a:gd name="connsiteY16" fmla="*/ 2246601 h 2246601"/>
                <a:gd name="connsiteX17" fmla="*/ 1502697 w 2036454"/>
                <a:gd name="connsiteY17" fmla="*/ 2149329 h 2246601"/>
                <a:gd name="connsiteX18" fmla="*/ 1551873 w 2036454"/>
                <a:gd name="connsiteY18" fmla="*/ 1942131 h 2246601"/>
                <a:gd name="connsiteX19" fmla="*/ 2036454 w 2036454"/>
                <a:gd name="connsiteY19" fmla="*/ 1016319 h 2246601"/>
                <a:gd name="connsiteX20" fmla="*/ 1020136 w 2036454"/>
                <a:gd name="connsiteY20" fmla="*/ 0 h 2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36454" h="2246601">
                  <a:moveTo>
                    <a:pt x="696638" y="2081097"/>
                  </a:moveTo>
                  <a:lnTo>
                    <a:pt x="717664" y="2094765"/>
                  </a:lnTo>
                  <a:lnTo>
                    <a:pt x="709915" y="2093208"/>
                  </a:lnTo>
                  <a:close/>
                  <a:moveTo>
                    <a:pt x="1016176" y="69112"/>
                  </a:moveTo>
                  <a:cubicBezTo>
                    <a:pt x="1544195" y="69112"/>
                    <a:pt x="1972239" y="497156"/>
                    <a:pt x="1972239" y="1025175"/>
                  </a:cubicBezTo>
                  <a:cubicBezTo>
                    <a:pt x="1972239" y="1553194"/>
                    <a:pt x="1544195" y="1981238"/>
                    <a:pt x="1016176" y="1981238"/>
                  </a:cubicBezTo>
                  <a:cubicBezTo>
                    <a:pt x="488157" y="1981238"/>
                    <a:pt x="60113" y="1553194"/>
                    <a:pt x="60113" y="1025175"/>
                  </a:cubicBezTo>
                  <a:cubicBezTo>
                    <a:pt x="60113" y="497156"/>
                    <a:pt x="488157" y="69112"/>
                    <a:pt x="1016176" y="69112"/>
                  </a:cubicBezTo>
                  <a:close/>
                  <a:moveTo>
                    <a:pt x="1020136" y="0"/>
                  </a:moveTo>
                  <a:lnTo>
                    <a:pt x="1018229" y="147"/>
                  </a:lnTo>
                  <a:lnTo>
                    <a:pt x="1016319" y="0"/>
                  </a:lnTo>
                  <a:cubicBezTo>
                    <a:pt x="455022" y="0"/>
                    <a:pt x="0" y="455021"/>
                    <a:pt x="0" y="1016319"/>
                  </a:cubicBezTo>
                  <a:cubicBezTo>
                    <a:pt x="0" y="1396151"/>
                    <a:pt x="271200" y="1771022"/>
                    <a:pt x="484581" y="1942131"/>
                  </a:cubicBezTo>
                  <a:cubicBezTo>
                    <a:pt x="548151" y="2015370"/>
                    <a:pt x="520096" y="2053853"/>
                    <a:pt x="533756" y="2149329"/>
                  </a:cubicBezTo>
                  <a:cubicBezTo>
                    <a:pt x="569271" y="2223033"/>
                    <a:pt x="601038" y="2246601"/>
                    <a:pt x="663812" y="2246601"/>
                  </a:cubicBezTo>
                  <a:lnTo>
                    <a:pt x="1018229" y="2245332"/>
                  </a:lnTo>
                  <a:lnTo>
                    <a:pt x="1372641" y="2246601"/>
                  </a:lnTo>
                  <a:cubicBezTo>
                    <a:pt x="1435417" y="2246601"/>
                    <a:pt x="1467183" y="2223033"/>
                    <a:pt x="1502697" y="2149329"/>
                  </a:cubicBezTo>
                  <a:cubicBezTo>
                    <a:pt x="1516357" y="2053853"/>
                    <a:pt x="1488303" y="2015370"/>
                    <a:pt x="1551873" y="1942131"/>
                  </a:cubicBezTo>
                  <a:cubicBezTo>
                    <a:pt x="1765253" y="1771022"/>
                    <a:pt x="2036454" y="1396151"/>
                    <a:pt x="2036454" y="1016319"/>
                  </a:cubicBezTo>
                  <a:cubicBezTo>
                    <a:pt x="2036454" y="455021"/>
                    <a:pt x="1581432" y="0"/>
                    <a:pt x="1020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="" xmlns:a16="http://schemas.microsoft.com/office/drawing/2014/main" id="{1E1607B5-64B5-47A5-8D74-932DFF0AB39F}"/>
              </a:ext>
            </a:extLst>
          </p:cNvPr>
          <p:cNvSpPr/>
          <p:nvPr/>
        </p:nvSpPr>
        <p:spPr>
          <a:xfrm flipH="1">
            <a:off x="9516898" y="2907256"/>
            <a:ext cx="1787797" cy="1972285"/>
          </a:xfrm>
          <a:custGeom>
            <a:avLst/>
            <a:gdLst>
              <a:gd name="connsiteX0" fmla="*/ 696638 w 2036454"/>
              <a:gd name="connsiteY0" fmla="*/ 2081097 h 2246601"/>
              <a:gd name="connsiteX1" fmla="*/ 717664 w 2036454"/>
              <a:gd name="connsiteY1" fmla="*/ 2094765 h 2246601"/>
              <a:gd name="connsiteX2" fmla="*/ 709915 w 2036454"/>
              <a:gd name="connsiteY2" fmla="*/ 2093208 h 2246601"/>
              <a:gd name="connsiteX3" fmla="*/ 1020136 w 2036454"/>
              <a:gd name="connsiteY3" fmla="*/ 0 h 2246601"/>
              <a:gd name="connsiteX4" fmla="*/ 1018229 w 2036454"/>
              <a:gd name="connsiteY4" fmla="*/ 147 h 2246601"/>
              <a:gd name="connsiteX5" fmla="*/ 1016319 w 2036454"/>
              <a:gd name="connsiteY5" fmla="*/ 0 h 2246601"/>
              <a:gd name="connsiteX6" fmla="*/ 0 w 2036454"/>
              <a:gd name="connsiteY6" fmla="*/ 1016319 h 2246601"/>
              <a:gd name="connsiteX7" fmla="*/ 484581 w 2036454"/>
              <a:gd name="connsiteY7" fmla="*/ 1942131 h 2246601"/>
              <a:gd name="connsiteX8" fmla="*/ 533756 w 2036454"/>
              <a:gd name="connsiteY8" fmla="*/ 2149329 h 2246601"/>
              <a:gd name="connsiteX9" fmla="*/ 663812 w 2036454"/>
              <a:gd name="connsiteY9" fmla="*/ 2246601 h 2246601"/>
              <a:gd name="connsiteX10" fmla="*/ 1018229 w 2036454"/>
              <a:gd name="connsiteY10" fmla="*/ 2245332 h 2246601"/>
              <a:gd name="connsiteX11" fmla="*/ 1372641 w 2036454"/>
              <a:gd name="connsiteY11" fmla="*/ 2246601 h 2246601"/>
              <a:gd name="connsiteX12" fmla="*/ 1502697 w 2036454"/>
              <a:gd name="connsiteY12" fmla="*/ 2149329 h 2246601"/>
              <a:gd name="connsiteX13" fmla="*/ 1551873 w 2036454"/>
              <a:gd name="connsiteY13" fmla="*/ 1942131 h 2246601"/>
              <a:gd name="connsiteX14" fmla="*/ 2036454 w 2036454"/>
              <a:gd name="connsiteY14" fmla="*/ 1016319 h 2246601"/>
              <a:gd name="connsiteX15" fmla="*/ 1020136 w 2036454"/>
              <a:gd name="connsiteY15" fmla="*/ 0 h 2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6454" h="2246601">
                <a:moveTo>
                  <a:pt x="696638" y="2081097"/>
                </a:moveTo>
                <a:lnTo>
                  <a:pt x="717664" y="2094765"/>
                </a:lnTo>
                <a:lnTo>
                  <a:pt x="709915" y="2093208"/>
                </a:lnTo>
                <a:close/>
                <a:moveTo>
                  <a:pt x="1020136" y="0"/>
                </a:moveTo>
                <a:lnTo>
                  <a:pt x="1018229" y="147"/>
                </a:lnTo>
                <a:lnTo>
                  <a:pt x="1016319" y="0"/>
                </a:lnTo>
                <a:cubicBezTo>
                  <a:pt x="455022" y="0"/>
                  <a:pt x="0" y="455021"/>
                  <a:pt x="0" y="1016319"/>
                </a:cubicBezTo>
                <a:cubicBezTo>
                  <a:pt x="0" y="1396151"/>
                  <a:pt x="271200" y="1771022"/>
                  <a:pt x="484581" y="1942131"/>
                </a:cubicBezTo>
                <a:cubicBezTo>
                  <a:pt x="548151" y="2015370"/>
                  <a:pt x="520096" y="2053853"/>
                  <a:pt x="533756" y="2149329"/>
                </a:cubicBezTo>
                <a:cubicBezTo>
                  <a:pt x="569271" y="2223033"/>
                  <a:pt x="601038" y="2246601"/>
                  <a:pt x="663812" y="2246601"/>
                </a:cubicBezTo>
                <a:lnTo>
                  <a:pt x="1018229" y="2245332"/>
                </a:lnTo>
                <a:lnTo>
                  <a:pt x="1372641" y="2246601"/>
                </a:lnTo>
                <a:cubicBezTo>
                  <a:pt x="1435417" y="2246601"/>
                  <a:pt x="1467183" y="2223033"/>
                  <a:pt x="1502697" y="2149329"/>
                </a:cubicBezTo>
                <a:cubicBezTo>
                  <a:pt x="1516357" y="2053853"/>
                  <a:pt x="1488303" y="2015370"/>
                  <a:pt x="1551873" y="1942131"/>
                </a:cubicBezTo>
                <a:cubicBezTo>
                  <a:pt x="1765253" y="1771022"/>
                  <a:pt x="2036454" y="1396151"/>
                  <a:pt x="2036454" y="1016319"/>
                </a:cubicBezTo>
                <a:cubicBezTo>
                  <a:pt x="2036454" y="455021"/>
                  <a:pt x="1581432" y="0"/>
                  <a:pt x="1020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AB2A7E71-5738-44B8-8C95-AE69F852EEE2}"/>
              </a:ext>
            </a:extLst>
          </p:cNvPr>
          <p:cNvGrpSpPr/>
          <p:nvPr/>
        </p:nvGrpSpPr>
        <p:grpSpPr>
          <a:xfrm>
            <a:off x="9516898" y="2814396"/>
            <a:ext cx="1832724" cy="1832724"/>
            <a:chOff x="4547049" y="1897856"/>
            <a:chExt cx="3071634" cy="3071634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D8F22443-BC2E-481F-848C-C91988FF254D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35F2A40E-4190-437D-AC60-CD4CDF3B31A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="" xmlns:a16="http://schemas.microsoft.com/office/drawing/2014/main" id="{0DFE7297-5D2E-4A1E-AF36-A4B43D60EE20}"/>
              </a:ext>
            </a:extLst>
          </p:cNvPr>
          <p:cNvGrpSpPr/>
          <p:nvPr/>
        </p:nvGrpSpPr>
        <p:grpSpPr>
          <a:xfrm>
            <a:off x="1622668" y="4943210"/>
            <a:ext cx="2295222" cy="1166481"/>
            <a:chOff x="1786971" y="4942919"/>
            <a:chExt cx="2041538" cy="103755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="" xmlns:a16="http://schemas.microsoft.com/office/drawing/2014/main" id="{542EA2AA-46CA-4542-867B-4B1CB448291F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rapezoid 170">
              <a:extLst>
                <a:ext uri="{FF2B5EF4-FFF2-40B4-BE49-F238E27FC236}">
                  <a16:creationId xmlns="" xmlns:a16="http://schemas.microsoft.com/office/drawing/2014/main" id="{D4CACEE3-B90F-4F91-BDC6-877A07B30437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="" xmlns:a16="http://schemas.microsoft.com/office/drawing/2014/main" id="{7A91969B-169B-4C9F-A000-5E82C767548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="" xmlns:a16="http://schemas.microsoft.com/office/drawing/2014/main" id="{B05ABD50-FAA4-4DC3-8D60-F356E81A32AF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="" xmlns:a16="http://schemas.microsoft.com/office/drawing/2014/main" id="{86FD9438-9622-4C4E-BFA8-0C05525FCFD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="" xmlns:a16="http://schemas.microsoft.com/office/drawing/2014/main" id="{3F8AB41D-920E-42F9-ADC4-C5E4FA92A810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="" xmlns:a16="http://schemas.microsoft.com/office/drawing/2014/main" id="{B6373E23-F5CD-4F0F-AA5B-23DBCE336F76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Trapezoid 237">
                  <a:extLst>
                    <a:ext uri="{FF2B5EF4-FFF2-40B4-BE49-F238E27FC236}">
                      <a16:creationId xmlns="" xmlns:a16="http://schemas.microsoft.com/office/drawing/2014/main" id="{F598B5F6-B0BA-4533-A3E1-814F76F6C2EA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="" xmlns:a16="http://schemas.microsoft.com/office/drawing/2014/main" id="{B9895C98-0D69-4F95-ABCE-8B972769064A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="" xmlns:a16="http://schemas.microsoft.com/office/drawing/2014/main" id="{96EBE5C6-DE8F-44F9-9B6B-8B5ECBD2BD9B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="" xmlns:a16="http://schemas.microsoft.com/office/drawing/2014/main" id="{3D184445-6645-4A77-A9FB-EB687E422469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="" xmlns:a16="http://schemas.microsoft.com/office/drawing/2014/main" id="{5A94EBDF-19DB-4165-92F2-1E0F0718FC4C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="" xmlns:a16="http://schemas.microsoft.com/office/drawing/2014/main" id="{FAD918A8-175F-40E7-869A-7618A3014E59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="" xmlns:a16="http://schemas.microsoft.com/office/drawing/2014/main" id="{93BFED72-A954-4796-9EA9-FD6A91263F48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="" xmlns:a16="http://schemas.microsoft.com/office/drawing/2014/main" id="{6DB22848-DE6A-434F-96FF-E95C3CD906E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="" xmlns:a16="http://schemas.microsoft.com/office/drawing/2014/main" id="{B5E54CE8-3008-4CB1-824B-F057EC1055BB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4" name="Trapezoid 173">
              <a:extLst>
                <a:ext uri="{FF2B5EF4-FFF2-40B4-BE49-F238E27FC236}">
                  <a16:creationId xmlns="" xmlns:a16="http://schemas.microsoft.com/office/drawing/2014/main" id="{D71F561F-BB5E-4E08-A62B-93F204E90C6F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="" xmlns:a16="http://schemas.microsoft.com/office/drawing/2014/main" id="{926B953F-E07E-4B44-A2F2-83C58280DC83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rapezoid 175">
              <a:extLst>
                <a:ext uri="{FF2B5EF4-FFF2-40B4-BE49-F238E27FC236}">
                  <a16:creationId xmlns="" xmlns:a16="http://schemas.microsoft.com/office/drawing/2014/main" id="{D73A1ECF-C322-4F51-8A8A-056B6ECA0135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rapezoid 176">
              <a:extLst>
                <a:ext uri="{FF2B5EF4-FFF2-40B4-BE49-F238E27FC236}">
                  <a16:creationId xmlns="" xmlns:a16="http://schemas.microsoft.com/office/drawing/2014/main" id="{EEDD94C3-C6F2-430C-83ED-9003CA2F314C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="" xmlns:a16="http://schemas.microsoft.com/office/drawing/2014/main" id="{10263849-62BA-451C-B197-C458827AF1E9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16" name="Rectangle: Rounded Corners 215">
                <a:extLst>
                  <a:ext uri="{FF2B5EF4-FFF2-40B4-BE49-F238E27FC236}">
                    <a16:creationId xmlns="" xmlns:a16="http://schemas.microsoft.com/office/drawing/2014/main" id="{1C3CCF86-B933-4353-9B3A-1DB36D4305E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="" xmlns:a16="http://schemas.microsoft.com/office/drawing/2014/main" id="{87141F13-5FAA-4FB3-BD57-65B1DCFB0C93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="" xmlns:a16="http://schemas.microsoft.com/office/drawing/2014/main" id="{81DFD139-9103-43FD-996F-0C33D81607F8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="" xmlns:a16="http://schemas.microsoft.com/office/drawing/2014/main" id="{29DD79B1-E490-4CE7-872E-5D99A26FB2E2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="" xmlns:a16="http://schemas.microsoft.com/office/drawing/2014/main" id="{C0564815-BC6C-4565-A05B-816A9361D561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="" xmlns:a16="http://schemas.microsoft.com/office/drawing/2014/main" id="{1E6B8734-96EA-42CE-9A25-027B730D03B3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="" xmlns:a16="http://schemas.microsoft.com/office/drawing/2014/main" id="{E07C30DC-29B8-49D1-815B-87EF8DAD90A6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="" xmlns:a16="http://schemas.microsoft.com/office/drawing/2014/main" id="{DFFAE26A-2273-41E9-B826-3C556F16755D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="" xmlns:a16="http://schemas.microsoft.com/office/drawing/2014/main" id="{F03B1CCC-644F-4515-AE4F-AEB9ED345D4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="" xmlns:a16="http://schemas.microsoft.com/office/drawing/2014/main" id="{7BCF6C98-A966-462D-88A5-DAD346C3ADEB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="" xmlns:a16="http://schemas.microsoft.com/office/drawing/2014/main" id="{DDB596CA-184F-40A2-9566-DF961E60063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A739D00F-806A-4BB7-8A2F-1DFE0310997B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5" name="Rectangle: Rounded Corners 204">
                <a:extLst>
                  <a:ext uri="{FF2B5EF4-FFF2-40B4-BE49-F238E27FC236}">
                    <a16:creationId xmlns="" xmlns:a16="http://schemas.microsoft.com/office/drawing/2014/main" id="{1452CDC8-7256-4FF3-8FED-628116B53909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="" xmlns:a16="http://schemas.microsoft.com/office/drawing/2014/main" id="{BC5E81AA-5663-4DA9-9089-741502B53958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="" xmlns:a16="http://schemas.microsoft.com/office/drawing/2014/main" id="{8DC76A4B-48E7-498C-B613-19DA314AA69A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="" xmlns:a16="http://schemas.microsoft.com/office/drawing/2014/main" id="{C74E88BB-2AD8-434B-B25A-206207DF1CCD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="" xmlns:a16="http://schemas.microsoft.com/office/drawing/2014/main" id="{581F9D7B-C759-4535-A839-2ABC111149AB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="" xmlns:a16="http://schemas.microsoft.com/office/drawing/2014/main" id="{99965AFF-E5B1-498B-85E2-5B4EEC535799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="" xmlns:a16="http://schemas.microsoft.com/office/drawing/2014/main" id="{4708C725-A8B0-4EDB-8101-C8AEF888CA11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="" xmlns:a16="http://schemas.microsoft.com/office/drawing/2014/main" id="{0014FCF2-64F3-4347-99CD-10D4874CB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="" xmlns:a16="http://schemas.microsoft.com/office/drawing/2014/main" id="{427272FB-D869-4B2F-BE88-D85A2175569F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="" xmlns:a16="http://schemas.microsoft.com/office/drawing/2014/main" id="{1B17C44F-98D1-4AC8-8120-2C36905638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="" xmlns:a16="http://schemas.microsoft.com/office/drawing/2014/main" id="{10C4F26E-FC0C-4D71-A43D-DB65E27F3EC6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="" xmlns:a16="http://schemas.microsoft.com/office/drawing/2014/main" id="{795CDE37-3FBD-418F-9733-EB19520F4D28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4" name="Rectangle: Rounded Corners 193">
                <a:extLst>
                  <a:ext uri="{FF2B5EF4-FFF2-40B4-BE49-F238E27FC236}">
                    <a16:creationId xmlns="" xmlns:a16="http://schemas.microsoft.com/office/drawing/2014/main" id="{B0B55251-2755-45E1-BF60-CED61EF0A96A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="" xmlns:a16="http://schemas.microsoft.com/office/drawing/2014/main" id="{C4BD85E7-71FA-4639-ADC4-DEC534FBAE4E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="" xmlns:a16="http://schemas.microsoft.com/office/drawing/2014/main" id="{F734DBF5-03CF-4F1E-A840-2ED796BBEE13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="" xmlns:a16="http://schemas.microsoft.com/office/drawing/2014/main" id="{819B77A2-DFA0-4E71-BCD0-881DF33D51A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="" xmlns:a16="http://schemas.microsoft.com/office/drawing/2014/main" id="{0129183D-51EB-4B5B-A106-2120213FDF06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="" xmlns:a16="http://schemas.microsoft.com/office/drawing/2014/main" id="{1E4B72F1-462E-4E33-A05B-B2E233933E3B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="" xmlns:a16="http://schemas.microsoft.com/office/drawing/2014/main" id="{4E4D23D5-B4A7-4958-8C67-5AD58C8D8ED0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="" xmlns:a16="http://schemas.microsoft.com/office/drawing/2014/main" id="{347D933A-BDB5-4645-9BBC-CCC53170E1E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="" xmlns:a16="http://schemas.microsoft.com/office/drawing/2014/main" id="{1E91E59F-A2A6-4689-8835-8529250C608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="" xmlns:a16="http://schemas.microsoft.com/office/drawing/2014/main" id="{9029F5D9-8869-4528-BA56-D6330F118906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="" xmlns:a16="http://schemas.microsoft.com/office/drawing/2014/main" id="{E1D524B3-9CE4-4E06-BF06-EDFB751E86E3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12D0751E-48A5-4D26-8896-4EB7C15FEE9B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3" name="Rectangle: Rounded Corners 182">
                <a:extLst>
                  <a:ext uri="{FF2B5EF4-FFF2-40B4-BE49-F238E27FC236}">
                    <a16:creationId xmlns="" xmlns:a16="http://schemas.microsoft.com/office/drawing/2014/main" id="{0CE97A67-E510-43E1-9065-73B309F363B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="" xmlns:a16="http://schemas.microsoft.com/office/drawing/2014/main" id="{D05D845F-EC26-43B5-83C8-05AA7E02D07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="" xmlns:a16="http://schemas.microsoft.com/office/drawing/2014/main" id="{716D805E-88CA-4423-9482-CAF413AA40A5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="" xmlns:a16="http://schemas.microsoft.com/office/drawing/2014/main" id="{DBC13362-F944-4171-801C-366C3F5A5EEA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="" xmlns:a16="http://schemas.microsoft.com/office/drawing/2014/main" id="{4F66B606-A82B-4BD3-A624-3B73E4B2FF55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="" xmlns:a16="http://schemas.microsoft.com/office/drawing/2014/main" id="{3BEFD1C3-6970-4F5D-AC99-B87C07A11B1D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="" xmlns:a16="http://schemas.microsoft.com/office/drawing/2014/main" id="{A9F7D3E2-7B87-4B44-864D-C1943A2E6A55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="" xmlns:a16="http://schemas.microsoft.com/office/drawing/2014/main" id="{C25A9BF3-0A32-4742-BE9A-F77C9AFEFA3A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="" xmlns:a16="http://schemas.microsoft.com/office/drawing/2014/main" id="{E77F2A87-AE22-481A-A853-243B8DA7D6C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="" xmlns:a16="http://schemas.microsoft.com/office/drawing/2014/main" id="{6FDC3D30-5BA1-4BE7-BFC0-A55999B6958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="" xmlns:a16="http://schemas.microsoft.com/office/drawing/2014/main" id="{112E3405-B4AA-4531-BCBA-8323FCD7917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Graphic 181">
              <a:extLst>
                <a:ext uri="{FF2B5EF4-FFF2-40B4-BE49-F238E27FC236}">
                  <a16:creationId xmlns="" xmlns:a16="http://schemas.microsoft.com/office/drawing/2014/main" id="{9F8183D3-839A-4097-B592-2553D368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39" name="Freeform: Shape 238">
            <a:extLst>
              <a:ext uri="{FF2B5EF4-FFF2-40B4-BE49-F238E27FC236}">
                <a16:creationId xmlns="" xmlns:a16="http://schemas.microsoft.com/office/drawing/2014/main" id="{60A7BAFE-4515-426B-B889-AB845EEA69F9}"/>
              </a:ext>
            </a:extLst>
          </p:cNvPr>
          <p:cNvSpPr/>
          <p:nvPr/>
        </p:nvSpPr>
        <p:spPr>
          <a:xfrm flipH="1">
            <a:off x="9955729" y="1432002"/>
            <a:ext cx="892078" cy="1332338"/>
          </a:xfrm>
          <a:custGeom>
            <a:avLst/>
            <a:gdLst>
              <a:gd name="connsiteX0" fmla="*/ 501893 w 892078"/>
              <a:gd name="connsiteY0" fmla="*/ 0 h 1332338"/>
              <a:gd name="connsiteX1" fmla="*/ 498205 w 892078"/>
              <a:gd name="connsiteY1" fmla="*/ 53000 h 1332338"/>
              <a:gd name="connsiteX2" fmla="*/ 456830 w 892078"/>
              <a:gd name="connsiteY2" fmla="*/ 120945 h 1332338"/>
              <a:gd name="connsiteX3" fmla="*/ 387912 w 892078"/>
              <a:gd name="connsiteY3" fmla="*/ 218109 h 1332338"/>
              <a:gd name="connsiteX4" fmla="*/ 391667 w 892078"/>
              <a:gd name="connsiteY4" fmla="*/ 334412 h 1332338"/>
              <a:gd name="connsiteX5" fmla="*/ 407219 w 892078"/>
              <a:gd name="connsiteY5" fmla="*/ 351214 h 1332338"/>
              <a:gd name="connsiteX6" fmla="*/ 413637 w 892078"/>
              <a:gd name="connsiteY6" fmla="*/ 474030 h 1332338"/>
              <a:gd name="connsiteX7" fmla="*/ 416812 w 892078"/>
              <a:gd name="connsiteY7" fmla="*/ 504492 h 1332338"/>
              <a:gd name="connsiteX8" fmla="*/ 402754 w 892078"/>
              <a:gd name="connsiteY8" fmla="*/ 505610 h 1332338"/>
              <a:gd name="connsiteX9" fmla="*/ 369924 w 892078"/>
              <a:gd name="connsiteY9" fmla="*/ 475906 h 1332338"/>
              <a:gd name="connsiteX10" fmla="*/ 126043 w 892078"/>
              <a:gd name="connsiteY10" fmla="*/ 282053 h 1332338"/>
              <a:gd name="connsiteX11" fmla="*/ 204209 w 892078"/>
              <a:gd name="connsiteY11" fmla="*/ 408681 h 1332338"/>
              <a:gd name="connsiteX12" fmla="*/ 344910 w 892078"/>
              <a:gd name="connsiteY12" fmla="*/ 500918 h 1332338"/>
              <a:gd name="connsiteX13" fmla="*/ 418387 w 892078"/>
              <a:gd name="connsiteY13" fmla="*/ 565015 h 1332338"/>
              <a:gd name="connsiteX14" fmla="*/ 404318 w 892078"/>
              <a:gd name="connsiteY14" fmla="*/ 841726 h 1332338"/>
              <a:gd name="connsiteX15" fmla="*/ 354290 w 892078"/>
              <a:gd name="connsiteY15" fmla="*/ 830783 h 1332338"/>
              <a:gd name="connsiteX16" fmla="*/ 353526 w 892078"/>
              <a:gd name="connsiteY16" fmla="*/ 831058 h 1332338"/>
              <a:gd name="connsiteX17" fmla="*/ 350580 w 892078"/>
              <a:gd name="connsiteY17" fmla="*/ 827584 h 1332338"/>
              <a:gd name="connsiteX18" fmla="*/ 347061 w 892078"/>
              <a:gd name="connsiteY18" fmla="*/ 800105 h 1332338"/>
              <a:gd name="connsiteX19" fmla="*/ 281402 w 892078"/>
              <a:gd name="connsiteY19" fmla="*/ 603126 h 1332338"/>
              <a:gd name="connsiteX20" fmla="*/ 0 w 892078"/>
              <a:gd name="connsiteY20" fmla="*/ 531211 h 1332338"/>
              <a:gd name="connsiteX21" fmla="*/ 87546 w 892078"/>
              <a:gd name="connsiteY21" fmla="*/ 639081 h 1332338"/>
              <a:gd name="connsiteX22" fmla="*/ 156335 w 892078"/>
              <a:gd name="connsiteY22" fmla="*/ 770401 h 1332338"/>
              <a:gd name="connsiteX23" fmla="*/ 309542 w 892078"/>
              <a:gd name="connsiteY23" fmla="*/ 829808 h 1332338"/>
              <a:gd name="connsiteX24" fmla="*/ 340979 w 892078"/>
              <a:gd name="connsiteY24" fmla="*/ 837942 h 1332338"/>
              <a:gd name="connsiteX25" fmla="*/ 348283 w 892078"/>
              <a:gd name="connsiteY25" fmla="*/ 838787 h 1332338"/>
              <a:gd name="connsiteX26" fmla="*/ 348036 w 892078"/>
              <a:gd name="connsiteY26" fmla="*/ 840162 h 1332338"/>
              <a:gd name="connsiteX27" fmla="*/ 405880 w 892078"/>
              <a:gd name="connsiteY27" fmla="*/ 949596 h 1332338"/>
              <a:gd name="connsiteX28" fmla="*/ 392717 w 892078"/>
              <a:gd name="connsiteY28" fmla="*/ 1332338 h 1332338"/>
              <a:gd name="connsiteX29" fmla="*/ 473368 w 892078"/>
              <a:gd name="connsiteY29" fmla="*/ 1332338 h 1332338"/>
              <a:gd name="connsiteX30" fmla="*/ 463724 w 892078"/>
              <a:gd name="connsiteY30" fmla="*/ 999622 h 1332338"/>
              <a:gd name="connsiteX31" fmla="*/ 476231 w 892078"/>
              <a:gd name="connsiteY31" fmla="*/ 908949 h 1332338"/>
              <a:gd name="connsiteX32" fmla="*/ 523131 w 892078"/>
              <a:gd name="connsiteY32" fmla="*/ 880809 h 1332338"/>
              <a:gd name="connsiteX33" fmla="*/ 827981 w 892078"/>
              <a:gd name="connsiteY33" fmla="*/ 722913 h 1332338"/>
              <a:gd name="connsiteX34" fmla="*/ 892078 w 892078"/>
              <a:gd name="connsiteY34" fmla="*/ 391486 h 1332338"/>
              <a:gd name="connsiteX35" fmla="*/ 671648 w 892078"/>
              <a:gd name="connsiteY35" fmla="*/ 560326 h 1332338"/>
              <a:gd name="connsiteX36" fmla="*/ 535636 w 892078"/>
              <a:gd name="connsiteY36" fmla="*/ 646309 h 1332338"/>
              <a:gd name="connsiteX37" fmla="*/ 480920 w 892078"/>
              <a:gd name="connsiteY37" fmla="*/ 830783 h 1332338"/>
              <a:gd name="connsiteX38" fmla="*/ 448091 w 892078"/>
              <a:gd name="connsiteY38" fmla="*/ 882373 h 1332338"/>
              <a:gd name="connsiteX39" fmla="*/ 448091 w 892078"/>
              <a:gd name="connsiteY39" fmla="*/ 608790 h 1332338"/>
              <a:gd name="connsiteX40" fmla="*/ 513752 w 892078"/>
              <a:gd name="connsiteY40" fmla="*/ 546257 h 1332338"/>
              <a:gd name="connsiteX41" fmla="*/ 582537 w 892078"/>
              <a:gd name="connsiteY41" fmla="*/ 540003 h 1332338"/>
              <a:gd name="connsiteX42" fmla="*/ 748253 w 892078"/>
              <a:gd name="connsiteY42" fmla="*/ 207012 h 1332338"/>
              <a:gd name="connsiteX43" fmla="*/ 596608 w 892078"/>
              <a:gd name="connsiteY43" fmla="*/ 313318 h 1332338"/>
              <a:gd name="connsiteX44" fmla="*/ 451217 w 892078"/>
              <a:gd name="connsiteY44" fmla="*/ 482159 h 1332338"/>
              <a:gd name="connsiteX45" fmla="*/ 445183 w 892078"/>
              <a:gd name="connsiteY45" fmla="*/ 497255 h 1332338"/>
              <a:gd name="connsiteX46" fmla="*/ 439086 w 892078"/>
              <a:gd name="connsiteY46" fmla="*/ 500090 h 1332338"/>
              <a:gd name="connsiteX47" fmla="*/ 435706 w 892078"/>
              <a:gd name="connsiteY47" fmla="*/ 482384 h 1332338"/>
              <a:gd name="connsiteX48" fmla="*/ 420305 w 892078"/>
              <a:gd name="connsiteY48" fmla="*/ 370688 h 1332338"/>
              <a:gd name="connsiteX49" fmla="*/ 426244 w 892078"/>
              <a:gd name="connsiteY49" fmla="*/ 360755 h 1332338"/>
              <a:gd name="connsiteX50" fmla="*/ 485748 w 892078"/>
              <a:gd name="connsiteY50" fmla="*/ 335852 h 1332338"/>
              <a:gd name="connsiteX51" fmla="*/ 556629 w 892078"/>
              <a:gd name="connsiteY51" fmla="*/ 224791 h 1332338"/>
              <a:gd name="connsiteX52" fmla="*/ 533558 w 892078"/>
              <a:gd name="connsiteY52" fmla="*/ 68029 h 1332338"/>
              <a:gd name="connsiteX53" fmla="*/ 501893 w 892078"/>
              <a:gd name="connsiteY53" fmla="*/ 0 h 1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92078" h="1332338">
                <a:moveTo>
                  <a:pt x="501893" y="0"/>
                </a:moveTo>
                <a:cubicBezTo>
                  <a:pt x="505496" y="20041"/>
                  <a:pt x="503339" y="36518"/>
                  <a:pt x="498205" y="53000"/>
                </a:cubicBezTo>
                <a:cubicBezTo>
                  <a:pt x="489909" y="79014"/>
                  <a:pt x="474662" y="101069"/>
                  <a:pt x="456830" y="120945"/>
                </a:cubicBezTo>
                <a:cubicBezTo>
                  <a:pt x="430082" y="150759"/>
                  <a:pt x="404129" y="181166"/>
                  <a:pt x="387912" y="218109"/>
                </a:cubicBezTo>
                <a:cubicBezTo>
                  <a:pt x="370904" y="257435"/>
                  <a:pt x="367592" y="296342"/>
                  <a:pt x="391667" y="334412"/>
                </a:cubicBezTo>
                <a:cubicBezTo>
                  <a:pt x="396044" y="341153"/>
                  <a:pt x="402085" y="346893"/>
                  <a:pt x="407219" y="351214"/>
                </a:cubicBezTo>
                <a:cubicBezTo>
                  <a:pt x="406074" y="380095"/>
                  <a:pt x="409823" y="433373"/>
                  <a:pt x="413637" y="474030"/>
                </a:cubicBezTo>
                <a:lnTo>
                  <a:pt x="416812" y="504492"/>
                </a:lnTo>
                <a:lnTo>
                  <a:pt x="402754" y="505610"/>
                </a:lnTo>
                <a:cubicBezTo>
                  <a:pt x="393375" y="507174"/>
                  <a:pt x="371487" y="502482"/>
                  <a:pt x="369924" y="475906"/>
                </a:cubicBezTo>
                <a:cubicBezTo>
                  <a:pt x="358979" y="328953"/>
                  <a:pt x="269870" y="258602"/>
                  <a:pt x="126043" y="282053"/>
                </a:cubicBezTo>
                <a:cubicBezTo>
                  <a:pt x="168253" y="316446"/>
                  <a:pt x="180759" y="364908"/>
                  <a:pt x="204209" y="408681"/>
                </a:cubicBezTo>
                <a:cubicBezTo>
                  <a:pt x="232351" y="463399"/>
                  <a:pt x="265180" y="511863"/>
                  <a:pt x="344910" y="500918"/>
                </a:cubicBezTo>
                <a:cubicBezTo>
                  <a:pt x="371487" y="496228"/>
                  <a:pt x="423077" y="507174"/>
                  <a:pt x="418387" y="565015"/>
                </a:cubicBezTo>
                <a:cubicBezTo>
                  <a:pt x="412133" y="655690"/>
                  <a:pt x="409008" y="747925"/>
                  <a:pt x="404318" y="841726"/>
                </a:cubicBezTo>
                <a:cubicBezTo>
                  <a:pt x="387119" y="838598"/>
                  <a:pt x="371487" y="833909"/>
                  <a:pt x="354290" y="830783"/>
                </a:cubicBezTo>
                <a:lnTo>
                  <a:pt x="353526" y="831058"/>
                </a:lnTo>
                <a:lnTo>
                  <a:pt x="350580" y="827584"/>
                </a:lnTo>
                <a:cubicBezTo>
                  <a:pt x="345889" y="820623"/>
                  <a:pt x="344717" y="813002"/>
                  <a:pt x="347061" y="800105"/>
                </a:cubicBezTo>
                <a:cubicBezTo>
                  <a:pt x="362694" y="723500"/>
                  <a:pt x="339244" y="656278"/>
                  <a:pt x="281402" y="603126"/>
                </a:cubicBezTo>
                <a:cubicBezTo>
                  <a:pt x="218869" y="545282"/>
                  <a:pt x="87546" y="512451"/>
                  <a:pt x="0" y="531211"/>
                </a:cubicBezTo>
                <a:cubicBezTo>
                  <a:pt x="43773" y="554661"/>
                  <a:pt x="68787" y="595308"/>
                  <a:pt x="87546" y="639081"/>
                </a:cubicBezTo>
                <a:cubicBezTo>
                  <a:pt x="106307" y="684418"/>
                  <a:pt x="123503" y="731318"/>
                  <a:pt x="156335" y="770401"/>
                </a:cubicBezTo>
                <a:cubicBezTo>
                  <a:pt x="196980" y="818865"/>
                  <a:pt x="240755" y="856384"/>
                  <a:pt x="309542" y="829808"/>
                </a:cubicBezTo>
                <a:cubicBezTo>
                  <a:pt x="322440" y="823945"/>
                  <a:pt x="330940" y="833912"/>
                  <a:pt x="340979" y="837942"/>
                </a:cubicBezTo>
                <a:lnTo>
                  <a:pt x="348283" y="838787"/>
                </a:lnTo>
                <a:lnTo>
                  <a:pt x="348036" y="840162"/>
                </a:lnTo>
                <a:cubicBezTo>
                  <a:pt x="404318" y="857359"/>
                  <a:pt x="409008" y="898006"/>
                  <a:pt x="405880" y="949596"/>
                </a:cubicBezTo>
                <a:lnTo>
                  <a:pt x="392717" y="1332338"/>
                </a:lnTo>
                <a:lnTo>
                  <a:pt x="473368" y="1332338"/>
                </a:lnTo>
                <a:lnTo>
                  <a:pt x="463724" y="999622"/>
                </a:lnTo>
                <a:cubicBezTo>
                  <a:pt x="463724" y="968357"/>
                  <a:pt x="463724" y="938653"/>
                  <a:pt x="476231" y="908949"/>
                </a:cubicBezTo>
                <a:cubicBezTo>
                  <a:pt x="485610" y="887063"/>
                  <a:pt x="490302" y="874556"/>
                  <a:pt x="523131" y="880809"/>
                </a:cubicBezTo>
                <a:cubicBezTo>
                  <a:pt x="652888" y="904260"/>
                  <a:pt x="767011" y="840162"/>
                  <a:pt x="827981" y="722913"/>
                </a:cubicBezTo>
                <a:cubicBezTo>
                  <a:pt x="878009" y="624423"/>
                  <a:pt x="884261" y="516553"/>
                  <a:pt x="892078" y="391486"/>
                </a:cubicBezTo>
                <a:cubicBezTo>
                  <a:pt x="840488" y="494664"/>
                  <a:pt x="756068" y="525932"/>
                  <a:pt x="671648" y="560326"/>
                </a:cubicBezTo>
                <a:cubicBezTo>
                  <a:pt x="621620" y="580648"/>
                  <a:pt x="573158" y="607226"/>
                  <a:pt x="535636" y="646309"/>
                </a:cubicBezTo>
                <a:cubicBezTo>
                  <a:pt x="485610" y="697899"/>
                  <a:pt x="448091" y="754179"/>
                  <a:pt x="480920" y="830783"/>
                </a:cubicBezTo>
                <a:cubicBezTo>
                  <a:pt x="488738" y="849542"/>
                  <a:pt x="477793" y="868302"/>
                  <a:pt x="448091" y="882373"/>
                </a:cubicBezTo>
                <a:cubicBezTo>
                  <a:pt x="448091" y="787008"/>
                  <a:pt x="448091" y="697899"/>
                  <a:pt x="448091" y="608790"/>
                </a:cubicBezTo>
                <a:cubicBezTo>
                  <a:pt x="448091" y="565015"/>
                  <a:pt x="455908" y="533749"/>
                  <a:pt x="513752" y="546257"/>
                </a:cubicBezTo>
                <a:cubicBezTo>
                  <a:pt x="535636" y="550946"/>
                  <a:pt x="559087" y="546257"/>
                  <a:pt x="582537" y="540003"/>
                </a:cubicBezTo>
                <a:cubicBezTo>
                  <a:pt x="701352" y="504046"/>
                  <a:pt x="779518" y="347712"/>
                  <a:pt x="748253" y="207012"/>
                </a:cubicBezTo>
                <a:cubicBezTo>
                  <a:pt x="716985" y="269546"/>
                  <a:pt x="652888" y="285178"/>
                  <a:pt x="596608" y="313318"/>
                </a:cubicBezTo>
                <a:cubicBezTo>
                  <a:pt x="524693" y="349275"/>
                  <a:pt x="454344" y="386797"/>
                  <a:pt x="451217" y="482159"/>
                </a:cubicBezTo>
                <a:cubicBezTo>
                  <a:pt x="450826" y="489194"/>
                  <a:pt x="448579" y="493982"/>
                  <a:pt x="445183" y="497255"/>
                </a:cubicBezTo>
                <a:lnTo>
                  <a:pt x="439086" y="500090"/>
                </a:lnTo>
                <a:lnTo>
                  <a:pt x="435706" y="482384"/>
                </a:lnTo>
                <a:cubicBezTo>
                  <a:pt x="429401" y="445321"/>
                  <a:pt x="420625" y="384681"/>
                  <a:pt x="420305" y="370688"/>
                </a:cubicBezTo>
                <a:cubicBezTo>
                  <a:pt x="420100" y="366322"/>
                  <a:pt x="417511" y="361166"/>
                  <a:pt x="426244" y="360755"/>
                </a:cubicBezTo>
                <a:cubicBezTo>
                  <a:pt x="449067" y="359727"/>
                  <a:pt x="467310" y="348584"/>
                  <a:pt x="485748" y="335852"/>
                </a:cubicBezTo>
                <a:cubicBezTo>
                  <a:pt x="524607" y="308401"/>
                  <a:pt x="549757" y="272437"/>
                  <a:pt x="556629" y="224791"/>
                </a:cubicBezTo>
                <a:cubicBezTo>
                  <a:pt x="564085" y="170396"/>
                  <a:pt x="553286" y="118213"/>
                  <a:pt x="533558" y="68029"/>
                </a:cubicBezTo>
                <a:cubicBezTo>
                  <a:pt x="524789" y="45615"/>
                  <a:pt x="518004" y="22205"/>
                  <a:pt x="501893" y="0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8CBC96E6-0894-4594-BBF7-9DA20F996C45}"/>
              </a:ext>
            </a:extLst>
          </p:cNvPr>
          <p:cNvSpPr txBox="1"/>
          <p:nvPr/>
        </p:nvSpPr>
        <p:spPr>
          <a:xfrm>
            <a:off x="1064757" y="2085105"/>
            <a:ext cx="7615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cs typeface="Arial" pitchFamily="34" charset="0"/>
              </a:rPr>
              <a:t>In </a:t>
            </a:r>
            <a:r>
              <a:rPr lang="en-US" sz="2000" b="1" dirty="0">
                <a:cs typeface="Arial" pitchFamily="34" charset="0"/>
              </a:rPr>
              <a:t>order to run LSTM neural network data has to be in three </a:t>
            </a:r>
            <a:r>
              <a:rPr lang="en-US" sz="2000" b="1" dirty="0" err="1">
                <a:cs typeface="Arial" pitchFamily="34" charset="0"/>
              </a:rPr>
              <a:t>dimentional</a:t>
            </a:r>
            <a:r>
              <a:rPr lang="en-US" sz="2000" b="1" dirty="0">
                <a:cs typeface="Arial" pitchFamily="34" charset="0"/>
              </a:rPr>
              <a:t> shape where axis corresponds to following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x-axis time steps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y-axis data 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z-axis features for single point in </a:t>
            </a:r>
            <a:r>
              <a:rPr lang="en-US" sz="2000" b="1" dirty="0" smtClean="0">
                <a:solidFill>
                  <a:schemeClr val="accent3"/>
                </a:solidFill>
                <a:cs typeface="Arial" pitchFamily="34" charset="0"/>
              </a:rPr>
              <a:t>time</a:t>
            </a:r>
            <a:endParaRPr 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A72B55-3A59-4038-9590-8BF077C0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Shaping</a:t>
            </a:r>
            <a:endParaRPr lang="en-US" dirty="0"/>
          </a:p>
        </p:txBody>
      </p:sp>
      <p:sp>
        <p:nvSpPr>
          <p:cNvPr id="117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14</a:t>
            </a:r>
            <a:endParaRPr lang="fr-FR" b="1" dirty="0"/>
          </a:p>
        </p:txBody>
      </p:sp>
      <p:sp>
        <p:nvSpPr>
          <p:cNvPr id="118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E475B0B3-3526-42CC-A2BF-ADBC6685D98E}"/>
              </a:ext>
            </a:extLst>
          </p:cNvPr>
          <p:cNvGrpSpPr/>
          <p:nvPr/>
        </p:nvGrpSpPr>
        <p:grpSpPr>
          <a:xfrm>
            <a:off x="6507335" y="1364938"/>
            <a:ext cx="5069642" cy="3706314"/>
            <a:chOff x="6507335" y="1364938"/>
            <a:chExt cx="5069642" cy="3706314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717E0989-05FD-46C4-830E-40894522883A}"/>
                </a:ext>
              </a:extLst>
            </p:cNvPr>
            <p:cNvSpPr/>
            <p:nvPr/>
          </p:nvSpPr>
          <p:spPr>
            <a:xfrm>
              <a:off x="6658029" y="3997592"/>
              <a:ext cx="1999877" cy="126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36B1590E-875E-41A8-9E9B-7D4F61CBF2A6}"/>
                </a:ext>
              </a:extLst>
            </p:cNvPr>
            <p:cNvSpPr/>
            <p:nvPr/>
          </p:nvSpPr>
          <p:spPr>
            <a:xfrm>
              <a:off x="6658029" y="4036079"/>
              <a:ext cx="1999877" cy="495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BA8B3A7-4987-4054-86B0-3163C4DA1269}"/>
                </a:ext>
              </a:extLst>
            </p:cNvPr>
            <p:cNvSpPr/>
            <p:nvPr/>
          </p:nvSpPr>
          <p:spPr>
            <a:xfrm>
              <a:off x="7496055" y="1364938"/>
              <a:ext cx="3229850" cy="1309780"/>
            </a:xfrm>
            <a:custGeom>
              <a:avLst/>
              <a:gdLst>
                <a:gd name="connsiteX0" fmla="*/ 1461689 w 1460861"/>
                <a:gd name="connsiteY0" fmla="*/ 525423 h 592413"/>
                <a:gd name="connsiteX1" fmla="*/ 1371659 w 1460861"/>
                <a:gd name="connsiteY1" fmla="*/ 591035 h 592413"/>
                <a:gd name="connsiteX2" fmla="*/ 1355947 w 1460861"/>
                <a:gd name="connsiteY2" fmla="*/ 588911 h 592413"/>
                <a:gd name="connsiteX3" fmla="*/ 1014513 w 1460861"/>
                <a:gd name="connsiteY3" fmla="*/ 342178 h 592413"/>
                <a:gd name="connsiteX4" fmla="*/ 742937 w 1460861"/>
                <a:gd name="connsiteY4" fmla="*/ 145557 h 592413"/>
                <a:gd name="connsiteX5" fmla="*/ 719368 w 1460861"/>
                <a:gd name="connsiteY5" fmla="*/ 145344 h 592413"/>
                <a:gd name="connsiteX6" fmla="*/ 107207 w 1460861"/>
                <a:gd name="connsiteY6" fmla="*/ 588487 h 592413"/>
                <a:gd name="connsiteX7" fmla="*/ 86186 w 1460861"/>
                <a:gd name="connsiteY7" fmla="*/ 588274 h 592413"/>
                <a:gd name="connsiteX8" fmla="*/ 4862 w 1460861"/>
                <a:gd name="connsiteY8" fmla="*/ 530519 h 592413"/>
                <a:gd name="connsiteX9" fmla="*/ 3588 w 1460861"/>
                <a:gd name="connsiteY9" fmla="*/ 521177 h 592413"/>
                <a:gd name="connsiteX10" fmla="*/ 174942 w 1460861"/>
                <a:gd name="connsiteY10" fmla="*/ 398022 h 592413"/>
                <a:gd name="connsiteX11" fmla="*/ 312959 w 1460861"/>
                <a:gd name="connsiteY11" fmla="*/ 298225 h 592413"/>
                <a:gd name="connsiteX12" fmla="*/ 488985 w 1460861"/>
                <a:gd name="connsiteY12" fmla="*/ 171037 h 592413"/>
                <a:gd name="connsiteX13" fmla="*/ 642078 w 1460861"/>
                <a:gd name="connsiteY13" fmla="*/ 60410 h 592413"/>
                <a:gd name="connsiteX14" fmla="*/ 718094 w 1460861"/>
                <a:gd name="connsiteY14" fmla="*/ 5203 h 592413"/>
                <a:gd name="connsiteX15" fmla="*/ 741450 w 1460861"/>
                <a:gd name="connsiteY15" fmla="*/ 4991 h 592413"/>
                <a:gd name="connsiteX16" fmla="*/ 945292 w 1460861"/>
                <a:gd name="connsiteY16" fmla="*/ 152351 h 592413"/>
                <a:gd name="connsiteX17" fmla="*/ 1157626 w 1460861"/>
                <a:gd name="connsiteY17" fmla="*/ 306082 h 592413"/>
                <a:gd name="connsiteX18" fmla="*/ 1461689 w 1460861"/>
                <a:gd name="connsiteY18" fmla="*/ 525423 h 5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0861" h="592413">
                  <a:moveTo>
                    <a:pt x="1461689" y="525423"/>
                  </a:moveTo>
                  <a:cubicBezTo>
                    <a:pt x="1430901" y="547718"/>
                    <a:pt x="1400962" y="568952"/>
                    <a:pt x="1371659" y="591035"/>
                  </a:cubicBezTo>
                  <a:cubicBezTo>
                    <a:pt x="1364652" y="596131"/>
                    <a:pt x="1360830" y="592521"/>
                    <a:pt x="1355947" y="588911"/>
                  </a:cubicBezTo>
                  <a:cubicBezTo>
                    <a:pt x="1242135" y="506525"/>
                    <a:pt x="1128324" y="424352"/>
                    <a:pt x="1014513" y="342178"/>
                  </a:cubicBezTo>
                  <a:cubicBezTo>
                    <a:pt x="923846" y="276779"/>
                    <a:pt x="833179" y="211380"/>
                    <a:pt x="742937" y="145557"/>
                  </a:cubicBezTo>
                  <a:cubicBezTo>
                    <a:pt x="734019" y="139187"/>
                    <a:pt x="728710" y="138762"/>
                    <a:pt x="719368" y="145344"/>
                  </a:cubicBezTo>
                  <a:cubicBezTo>
                    <a:pt x="515526" y="293129"/>
                    <a:pt x="311261" y="440702"/>
                    <a:pt x="107207" y="588487"/>
                  </a:cubicBezTo>
                  <a:cubicBezTo>
                    <a:pt x="98926" y="594432"/>
                    <a:pt x="94042" y="594007"/>
                    <a:pt x="86186" y="588274"/>
                  </a:cubicBezTo>
                  <a:cubicBezTo>
                    <a:pt x="59432" y="568527"/>
                    <a:pt x="32041" y="549629"/>
                    <a:pt x="4862" y="530519"/>
                  </a:cubicBezTo>
                  <a:cubicBezTo>
                    <a:pt x="403" y="527334"/>
                    <a:pt x="-2782" y="525636"/>
                    <a:pt x="3588" y="521177"/>
                  </a:cubicBezTo>
                  <a:cubicBezTo>
                    <a:pt x="60706" y="480196"/>
                    <a:pt x="117824" y="439215"/>
                    <a:pt x="174942" y="398022"/>
                  </a:cubicBezTo>
                  <a:cubicBezTo>
                    <a:pt x="221019" y="364898"/>
                    <a:pt x="266883" y="331562"/>
                    <a:pt x="312959" y="298225"/>
                  </a:cubicBezTo>
                  <a:cubicBezTo>
                    <a:pt x="371564" y="255758"/>
                    <a:pt x="430380" y="213504"/>
                    <a:pt x="488985" y="171037"/>
                  </a:cubicBezTo>
                  <a:cubicBezTo>
                    <a:pt x="539945" y="134091"/>
                    <a:pt x="591118" y="97357"/>
                    <a:pt x="642078" y="60410"/>
                  </a:cubicBezTo>
                  <a:cubicBezTo>
                    <a:pt x="667558" y="42150"/>
                    <a:pt x="693463" y="24314"/>
                    <a:pt x="718094" y="5203"/>
                  </a:cubicBezTo>
                  <a:cubicBezTo>
                    <a:pt x="727224" y="-2016"/>
                    <a:pt x="732745" y="-1379"/>
                    <a:pt x="741450" y="4991"/>
                  </a:cubicBezTo>
                  <a:cubicBezTo>
                    <a:pt x="809185" y="54465"/>
                    <a:pt x="877345" y="103302"/>
                    <a:pt x="945292" y="152351"/>
                  </a:cubicBezTo>
                  <a:cubicBezTo>
                    <a:pt x="1016211" y="203524"/>
                    <a:pt x="1086919" y="254909"/>
                    <a:pt x="1157626" y="306082"/>
                  </a:cubicBezTo>
                  <a:cubicBezTo>
                    <a:pt x="1258697" y="378700"/>
                    <a:pt x="1359556" y="451531"/>
                    <a:pt x="1461689" y="525423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14D46D5-B532-4C6E-8F8C-3C98F741F83B}"/>
                </a:ext>
              </a:extLst>
            </p:cNvPr>
            <p:cNvSpPr/>
            <p:nvPr/>
          </p:nvSpPr>
          <p:spPr>
            <a:xfrm>
              <a:off x="6679931" y="4229641"/>
              <a:ext cx="981160" cy="248810"/>
            </a:xfrm>
            <a:custGeom>
              <a:avLst/>
              <a:gdLst>
                <a:gd name="connsiteX0" fmla="*/ 42753 w 443779"/>
                <a:gd name="connsiteY0" fmla="*/ 1978 h 112537"/>
                <a:gd name="connsiteX1" fmla="*/ 104967 w 443779"/>
                <a:gd name="connsiteY1" fmla="*/ 71411 h 112537"/>
                <a:gd name="connsiteX2" fmla="*/ 179496 w 443779"/>
                <a:gd name="connsiteY2" fmla="*/ 16841 h 112537"/>
                <a:gd name="connsiteX3" fmla="*/ 183106 w 443779"/>
                <a:gd name="connsiteY3" fmla="*/ 1129 h 112537"/>
                <a:gd name="connsiteX4" fmla="*/ 262094 w 443779"/>
                <a:gd name="connsiteY4" fmla="*/ 704 h 112537"/>
                <a:gd name="connsiteX5" fmla="*/ 263580 w 443779"/>
                <a:gd name="connsiteY5" fmla="*/ 1978 h 112537"/>
                <a:gd name="connsiteX6" fmla="*/ 313691 w 443779"/>
                <a:gd name="connsiteY6" fmla="*/ 69076 h 112537"/>
                <a:gd name="connsiteX7" fmla="*/ 392680 w 443779"/>
                <a:gd name="connsiteY7" fmla="*/ 36588 h 112537"/>
                <a:gd name="connsiteX8" fmla="*/ 403934 w 443779"/>
                <a:gd name="connsiteY8" fmla="*/ 1129 h 112537"/>
                <a:gd name="connsiteX9" fmla="*/ 444065 w 443779"/>
                <a:gd name="connsiteY9" fmla="*/ 2403 h 112537"/>
                <a:gd name="connsiteX10" fmla="*/ 375481 w 443779"/>
                <a:gd name="connsiteY10" fmla="*/ 103474 h 112537"/>
                <a:gd name="connsiteX11" fmla="*/ 236402 w 443779"/>
                <a:gd name="connsiteY11" fmla="*/ 56336 h 112537"/>
                <a:gd name="connsiteX12" fmla="*/ 222388 w 443779"/>
                <a:gd name="connsiteY12" fmla="*/ 22362 h 112537"/>
                <a:gd name="connsiteX13" fmla="*/ 218990 w 443779"/>
                <a:gd name="connsiteY13" fmla="*/ 29369 h 112537"/>
                <a:gd name="connsiteX14" fmla="*/ 124289 w 443779"/>
                <a:gd name="connsiteY14" fmla="*/ 111330 h 112537"/>
                <a:gd name="connsiteX15" fmla="*/ 7717 w 443779"/>
                <a:gd name="connsiteY15" fmla="*/ 39136 h 112537"/>
                <a:gd name="connsiteX16" fmla="*/ 498 w 443779"/>
                <a:gd name="connsiteY16" fmla="*/ 8773 h 112537"/>
                <a:gd name="connsiteX17" fmla="*/ 2409 w 443779"/>
                <a:gd name="connsiteY17" fmla="*/ 1129 h 112537"/>
                <a:gd name="connsiteX18" fmla="*/ 42753 w 443779"/>
                <a:gd name="connsiteY18" fmla="*/ 1978 h 11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3779" h="112537">
                  <a:moveTo>
                    <a:pt x="42753" y="1978"/>
                  </a:moveTo>
                  <a:cubicBezTo>
                    <a:pt x="43177" y="38075"/>
                    <a:pt x="69294" y="67165"/>
                    <a:pt x="104967" y="71411"/>
                  </a:cubicBezTo>
                  <a:cubicBezTo>
                    <a:pt x="132995" y="74809"/>
                    <a:pt x="173763" y="52089"/>
                    <a:pt x="179496" y="16841"/>
                  </a:cubicBezTo>
                  <a:cubicBezTo>
                    <a:pt x="180345" y="11745"/>
                    <a:pt x="179496" y="5800"/>
                    <a:pt x="183106" y="1129"/>
                  </a:cubicBezTo>
                  <a:cubicBezTo>
                    <a:pt x="209435" y="-570"/>
                    <a:pt x="235765" y="704"/>
                    <a:pt x="262094" y="704"/>
                  </a:cubicBezTo>
                  <a:cubicBezTo>
                    <a:pt x="262519" y="704"/>
                    <a:pt x="263156" y="1553"/>
                    <a:pt x="263580" y="1978"/>
                  </a:cubicBezTo>
                  <a:cubicBezTo>
                    <a:pt x="264005" y="33191"/>
                    <a:pt x="285239" y="61432"/>
                    <a:pt x="313691" y="69076"/>
                  </a:cubicBezTo>
                  <a:cubicBezTo>
                    <a:pt x="343843" y="76932"/>
                    <a:pt x="376967" y="63555"/>
                    <a:pt x="392680" y="36588"/>
                  </a:cubicBezTo>
                  <a:cubicBezTo>
                    <a:pt x="399050" y="25759"/>
                    <a:pt x="401386" y="13444"/>
                    <a:pt x="403934" y="1129"/>
                  </a:cubicBezTo>
                  <a:cubicBezTo>
                    <a:pt x="417311" y="492"/>
                    <a:pt x="430900" y="-1632"/>
                    <a:pt x="444065" y="2403"/>
                  </a:cubicBezTo>
                  <a:cubicBezTo>
                    <a:pt x="440455" y="49116"/>
                    <a:pt x="419009" y="83727"/>
                    <a:pt x="375481" y="103474"/>
                  </a:cubicBezTo>
                  <a:cubicBezTo>
                    <a:pt x="324096" y="126831"/>
                    <a:pt x="262306" y="104323"/>
                    <a:pt x="236402" y="56336"/>
                  </a:cubicBezTo>
                  <a:cubicBezTo>
                    <a:pt x="230456" y="45507"/>
                    <a:pt x="227696" y="33616"/>
                    <a:pt x="222388" y="22362"/>
                  </a:cubicBezTo>
                  <a:cubicBezTo>
                    <a:pt x="220052" y="24273"/>
                    <a:pt x="219840" y="27033"/>
                    <a:pt x="218990" y="29369"/>
                  </a:cubicBezTo>
                  <a:cubicBezTo>
                    <a:pt x="204764" y="76720"/>
                    <a:pt x="172914" y="104111"/>
                    <a:pt x="124289" y="111330"/>
                  </a:cubicBezTo>
                  <a:cubicBezTo>
                    <a:pt x="70356" y="119399"/>
                    <a:pt x="23430" y="84364"/>
                    <a:pt x="7717" y="39136"/>
                  </a:cubicBezTo>
                  <a:cubicBezTo>
                    <a:pt x="4320" y="29157"/>
                    <a:pt x="3683" y="18752"/>
                    <a:pt x="498" y="8773"/>
                  </a:cubicBezTo>
                  <a:cubicBezTo>
                    <a:pt x="-351" y="6437"/>
                    <a:pt x="-351" y="3040"/>
                    <a:pt x="2409" y="1129"/>
                  </a:cubicBezTo>
                  <a:cubicBezTo>
                    <a:pt x="15998" y="279"/>
                    <a:pt x="29375" y="-995"/>
                    <a:pt x="42753" y="1978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07A8BB5-3F43-4D9D-A000-EF281035B817}"/>
                </a:ext>
              </a:extLst>
            </p:cNvPr>
            <p:cNvSpPr/>
            <p:nvPr/>
          </p:nvSpPr>
          <p:spPr>
            <a:xfrm>
              <a:off x="7671113" y="4229665"/>
              <a:ext cx="976466" cy="244117"/>
            </a:xfrm>
            <a:custGeom>
              <a:avLst/>
              <a:gdLst>
                <a:gd name="connsiteX0" fmla="*/ 441656 w 441655"/>
                <a:gd name="connsiteY0" fmla="*/ 1755 h 110413"/>
                <a:gd name="connsiteX1" fmla="*/ 346318 w 441655"/>
                <a:gd name="connsiteY1" fmla="*/ 111319 h 110413"/>
                <a:gd name="connsiteX2" fmla="*/ 221677 w 441655"/>
                <a:gd name="connsiteY2" fmla="*/ 20865 h 110413"/>
                <a:gd name="connsiteX3" fmla="*/ 81961 w 441655"/>
                <a:gd name="connsiteY3" fmla="*/ 108347 h 110413"/>
                <a:gd name="connsiteX4" fmla="*/ 0 w 441655"/>
                <a:gd name="connsiteY4" fmla="*/ 4303 h 110413"/>
                <a:gd name="connsiteX5" fmla="*/ 5521 w 441655"/>
                <a:gd name="connsiteY5" fmla="*/ 481 h 110413"/>
                <a:gd name="connsiteX6" fmla="*/ 40131 w 441655"/>
                <a:gd name="connsiteY6" fmla="*/ 1330 h 110413"/>
                <a:gd name="connsiteX7" fmla="*/ 56481 w 441655"/>
                <a:gd name="connsiteY7" fmla="*/ 45071 h 110413"/>
                <a:gd name="connsiteX8" fmla="*/ 151395 w 441655"/>
                <a:gd name="connsiteY8" fmla="*/ 57599 h 110413"/>
                <a:gd name="connsiteX9" fmla="*/ 180484 w 441655"/>
                <a:gd name="connsiteY9" fmla="*/ 2392 h 110413"/>
                <a:gd name="connsiteX10" fmla="*/ 181758 w 441655"/>
                <a:gd name="connsiteY10" fmla="*/ 693 h 110413"/>
                <a:gd name="connsiteX11" fmla="*/ 260959 w 441655"/>
                <a:gd name="connsiteY11" fmla="*/ 1330 h 110413"/>
                <a:gd name="connsiteX12" fmla="*/ 277097 w 441655"/>
                <a:gd name="connsiteY12" fmla="*/ 45071 h 110413"/>
                <a:gd name="connsiteX13" fmla="*/ 372010 w 441655"/>
                <a:gd name="connsiteY13" fmla="*/ 57387 h 110413"/>
                <a:gd name="connsiteX14" fmla="*/ 401100 w 441655"/>
                <a:gd name="connsiteY14" fmla="*/ 2392 h 110413"/>
                <a:gd name="connsiteX15" fmla="*/ 441656 w 441655"/>
                <a:gd name="connsiteY15" fmla="*/ 1755 h 11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1655" h="110413">
                  <a:moveTo>
                    <a:pt x="441656" y="1755"/>
                  </a:moveTo>
                  <a:cubicBezTo>
                    <a:pt x="444416" y="54414"/>
                    <a:pt x="399401" y="103888"/>
                    <a:pt x="346318" y="111319"/>
                  </a:cubicBezTo>
                  <a:cubicBezTo>
                    <a:pt x="292385" y="118964"/>
                    <a:pt x="236753" y="84990"/>
                    <a:pt x="221677" y="20865"/>
                  </a:cubicBezTo>
                  <a:cubicBezTo>
                    <a:pt x="198533" y="88175"/>
                    <a:pt x="154367" y="123635"/>
                    <a:pt x="81961" y="108347"/>
                  </a:cubicBezTo>
                  <a:cubicBezTo>
                    <a:pt x="33337" y="97942"/>
                    <a:pt x="849" y="52078"/>
                    <a:pt x="0" y="4303"/>
                  </a:cubicBezTo>
                  <a:cubicBezTo>
                    <a:pt x="849" y="1542"/>
                    <a:pt x="2760" y="268"/>
                    <a:pt x="5521" y="481"/>
                  </a:cubicBezTo>
                  <a:cubicBezTo>
                    <a:pt x="16987" y="905"/>
                    <a:pt x="28665" y="-793"/>
                    <a:pt x="40131" y="1330"/>
                  </a:cubicBezTo>
                  <a:cubicBezTo>
                    <a:pt x="43104" y="16831"/>
                    <a:pt x="45864" y="31906"/>
                    <a:pt x="56481" y="45071"/>
                  </a:cubicBezTo>
                  <a:cubicBezTo>
                    <a:pt x="78776" y="72462"/>
                    <a:pt x="118695" y="81380"/>
                    <a:pt x="151395" y="57599"/>
                  </a:cubicBezTo>
                  <a:cubicBezTo>
                    <a:pt x="170505" y="43585"/>
                    <a:pt x="178149" y="24687"/>
                    <a:pt x="180484" y="2392"/>
                  </a:cubicBezTo>
                  <a:cubicBezTo>
                    <a:pt x="180909" y="1755"/>
                    <a:pt x="181334" y="693"/>
                    <a:pt x="181758" y="693"/>
                  </a:cubicBezTo>
                  <a:cubicBezTo>
                    <a:pt x="208088" y="905"/>
                    <a:pt x="234630" y="-793"/>
                    <a:pt x="260959" y="1330"/>
                  </a:cubicBezTo>
                  <a:cubicBezTo>
                    <a:pt x="263720" y="16831"/>
                    <a:pt x="266692" y="31906"/>
                    <a:pt x="277097" y="45071"/>
                  </a:cubicBezTo>
                  <a:cubicBezTo>
                    <a:pt x="300453" y="74373"/>
                    <a:pt x="341646" y="79682"/>
                    <a:pt x="372010" y="57387"/>
                  </a:cubicBezTo>
                  <a:cubicBezTo>
                    <a:pt x="390908" y="43372"/>
                    <a:pt x="399401" y="24899"/>
                    <a:pt x="401100" y="2392"/>
                  </a:cubicBezTo>
                  <a:cubicBezTo>
                    <a:pt x="414902" y="-1218"/>
                    <a:pt x="428279" y="-156"/>
                    <a:pt x="441656" y="1755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E50D9ED-1C95-4B07-BD5A-9323275CCD24}"/>
                </a:ext>
              </a:extLst>
            </p:cNvPr>
            <p:cNvSpPr/>
            <p:nvPr/>
          </p:nvSpPr>
          <p:spPr>
            <a:xfrm>
              <a:off x="6651927" y="3190418"/>
              <a:ext cx="1436532" cy="699489"/>
            </a:xfrm>
            <a:custGeom>
              <a:avLst/>
              <a:gdLst>
                <a:gd name="connsiteX0" fmla="*/ 526590 w 649743"/>
                <a:gd name="connsiteY0" fmla="*/ 212 h 316378"/>
                <a:gd name="connsiteX1" fmla="*/ 511089 w 649743"/>
                <a:gd name="connsiteY1" fmla="*/ 2123 h 316378"/>
                <a:gd name="connsiteX2" fmla="*/ 19747 w 649743"/>
                <a:gd name="connsiteY2" fmla="*/ 2123 h 316378"/>
                <a:gd name="connsiteX3" fmla="*/ 2336 w 649743"/>
                <a:gd name="connsiteY3" fmla="*/ 19535 h 316378"/>
                <a:gd name="connsiteX4" fmla="*/ 2336 w 649743"/>
                <a:gd name="connsiteY4" fmla="*/ 299816 h 316378"/>
                <a:gd name="connsiteX5" fmla="*/ 16987 w 649743"/>
                <a:gd name="connsiteY5" fmla="*/ 314680 h 316378"/>
                <a:gd name="connsiteX6" fmla="*/ 633606 w 649743"/>
                <a:gd name="connsiteY6" fmla="*/ 314680 h 316378"/>
                <a:gd name="connsiteX7" fmla="*/ 648682 w 649743"/>
                <a:gd name="connsiteY7" fmla="*/ 299180 h 316378"/>
                <a:gd name="connsiteX8" fmla="*/ 648682 w 649743"/>
                <a:gd name="connsiteY8" fmla="*/ 19959 h 316378"/>
                <a:gd name="connsiteX9" fmla="*/ 649956 w 649743"/>
                <a:gd name="connsiteY9" fmla="*/ 4247 h 316378"/>
                <a:gd name="connsiteX10" fmla="*/ 650168 w 649743"/>
                <a:gd name="connsiteY10" fmla="*/ 303638 h 316378"/>
                <a:gd name="connsiteX11" fmla="*/ 636367 w 649743"/>
                <a:gd name="connsiteY11" fmla="*/ 316803 h 316378"/>
                <a:gd name="connsiteX12" fmla="*/ 13377 w 649743"/>
                <a:gd name="connsiteY12" fmla="*/ 316803 h 316378"/>
                <a:gd name="connsiteX13" fmla="*/ 0 w 649743"/>
                <a:gd name="connsiteY13" fmla="*/ 303002 h 316378"/>
                <a:gd name="connsiteX14" fmla="*/ 212 w 649743"/>
                <a:gd name="connsiteY14" fmla="*/ 14226 h 316378"/>
                <a:gd name="connsiteX15" fmla="*/ 14863 w 649743"/>
                <a:gd name="connsiteY15" fmla="*/ 0 h 316378"/>
                <a:gd name="connsiteX16" fmla="*/ 526590 w 649743"/>
                <a:gd name="connsiteY16" fmla="*/ 212 h 3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9743" h="316378">
                  <a:moveTo>
                    <a:pt x="526590" y="212"/>
                  </a:moveTo>
                  <a:cubicBezTo>
                    <a:pt x="521706" y="3397"/>
                    <a:pt x="516185" y="2123"/>
                    <a:pt x="511089" y="2123"/>
                  </a:cubicBezTo>
                  <a:cubicBezTo>
                    <a:pt x="347379" y="2123"/>
                    <a:pt x="183457" y="2123"/>
                    <a:pt x="19747" y="2123"/>
                  </a:cubicBezTo>
                  <a:cubicBezTo>
                    <a:pt x="2336" y="2123"/>
                    <a:pt x="2336" y="2123"/>
                    <a:pt x="2336" y="19535"/>
                  </a:cubicBezTo>
                  <a:cubicBezTo>
                    <a:pt x="2336" y="112962"/>
                    <a:pt x="2336" y="206389"/>
                    <a:pt x="2336" y="299816"/>
                  </a:cubicBezTo>
                  <a:cubicBezTo>
                    <a:pt x="2336" y="314680"/>
                    <a:pt x="2336" y="314680"/>
                    <a:pt x="16987" y="314680"/>
                  </a:cubicBezTo>
                  <a:cubicBezTo>
                    <a:pt x="222527" y="314680"/>
                    <a:pt x="428066" y="314680"/>
                    <a:pt x="633606" y="314680"/>
                  </a:cubicBezTo>
                  <a:cubicBezTo>
                    <a:pt x="648682" y="314680"/>
                    <a:pt x="648682" y="314680"/>
                    <a:pt x="648682" y="299180"/>
                  </a:cubicBezTo>
                  <a:cubicBezTo>
                    <a:pt x="648682" y="206177"/>
                    <a:pt x="648682" y="113174"/>
                    <a:pt x="648682" y="19959"/>
                  </a:cubicBezTo>
                  <a:cubicBezTo>
                    <a:pt x="648682" y="14651"/>
                    <a:pt x="648045" y="9343"/>
                    <a:pt x="649956" y="4247"/>
                  </a:cubicBezTo>
                  <a:cubicBezTo>
                    <a:pt x="649956" y="104044"/>
                    <a:pt x="649956" y="203841"/>
                    <a:pt x="650168" y="303638"/>
                  </a:cubicBezTo>
                  <a:cubicBezTo>
                    <a:pt x="650168" y="314043"/>
                    <a:pt x="646346" y="316803"/>
                    <a:pt x="636367" y="316803"/>
                  </a:cubicBezTo>
                  <a:cubicBezTo>
                    <a:pt x="428703" y="316591"/>
                    <a:pt x="221040" y="316591"/>
                    <a:pt x="13377" y="316803"/>
                  </a:cubicBezTo>
                  <a:cubicBezTo>
                    <a:pt x="2973" y="316803"/>
                    <a:pt x="0" y="312981"/>
                    <a:pt x="0" y="303002"/>
                  </a:cubicBezTo>
                  <a:cubicBezTo>
                    <a:pt x="212" y="206814"/>
                    <a:pt x="212" y="110626"/>
                    <a:pt x="212" y="14226"/>
                  </a:cubicBezTo>
                  <a:cubicBezTo>
                    <a:pt x="212" y="637"/>
                    <a:pt x="849" y="0"/>
                    <a:pt x="14863" y="0"/>
                  </a:cubicBezTo>
                  <a:cubicBezTo>
                    <a:pt x="185580" y="0"/>
                    <a:pt x="356085" y="0"/>
                    <a:pt x="526590" y="21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9380EEE-AA00-443A-869A-76E32E6E6226}"/>
                </a:ext>
              </a:extLst>
            </p:cNvPr>
            <p:cNvSpPr/>
            <p:nvPr/>
          </p:nvSpPr>
          <p:spPr>
            <a:xfrm>
              <a:off x="7827381" y="4232679"/>
              <a:ext cx="173699" cy="89197"/>
            </a:xfrm>
            <a:custGeom>
              <a:avLst/>
              <a:gdLst>
                <a:gd name="connsiteX0" fmla="*/ 80077 w 78563"/>
                <a:gd name="connsiteY0" fmla="*/ 8036 h 40343"/>
                <a:gd name="connsiteX1" fmla="*/ 71159 w 78563"/>
                <a:gd name="connsiteY1" fmla="*/ 26722 h 40343"/>
                <a:gd name="connsiteX2" fmla="*/ 36549 w 78563"/>
                <a:gd name="connsiteY2" fmla="*/ 41373 h 40343"/>
                <a:gd name="connsiteX3" fmla="*/ 1513 w 78563"/>
                <a:gd name="connsiteY3" fmla="*/ 11858 h 40343"/>
                <a:gd name="connsiteX4" fmla="*/ 3425 w 78563"/>
                <a:gd name="connsiteY4" fmla="*/ 1029 h 40343"/>
                <a:gd name="connsiteX5" fmla="*/ 16165 w 78563"/>
                <a:gd name="connsiteY5" fmla="*/ 6550 h 40343"/>
                <a:gd name="connsiteX6" fmla="*/ 39946 w 78563"/>
                <a:gd name="connsiteY6" fmla="*/ 25448 h 40343"/>
                <a:gd name="connsiteX7" fmla="*/ 65002 w 78563"/>
                <a:gd name="connsiteY7" fmla="*/ 6125 h 40343"/>
                <a:gd name="connsiteX8" fmla="*/ 76043 w 78563"/>
                <a:gd name="connsiteY8" fmla="*/ 604 h 40343"/>
                <a:gd name="connsiteX9" fmla="*/ 80077 w 78563"/>
                <a:gd name="connsiteY9" fmla="*/ 8036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63" h="40343">
                  <a:moveTo>
                    <a:pt x="80077" y="8036"/>
                  </a:moveTo>
                  <a:cubicBezTo>
                    <a:pt x="79016" y="15043"/>
                    <a:pt x="76255" y="21838"/>
                    <a:pt x="71159" y="26722"/>
                  </a:cubicBezTo>
                  <a:cubicBezTo>
                    <a:pt x="61604" y="36064"/>
                    <a:pt x="50350" y="43496"/>
                    <a:pt x="36549" y="41373"/>
                  </a:cubicBezTo>
                  <a:cubicBezTo>
                    <a:pt x="19350" y="38825"/>
                    <a:pt x="6822" y="29270"/>
                    <a:pt x="1513" y="11858"/>
                  </a:cubicBezTo>
                  <a:cubicBezTo>
                    <a:pt x="240" y="7824"/>
                    <a:pt x="-1884" y="3152"/>
                    <a:pt x="3425" y="1029"/>
                  </a:cubicBezTo>
                  <a:cubicBezTo>
                    <a:pt x="8733" y="-1094"/>
                    <a:pt x="14041" y="-245"/>
                    <a:pt x="16165" y="6550"/>
                  </a:cubicBezTo>
                  <a:cubicBezTo>
                    <a:pt x="19987" y="18016"/>
                    <a:pt x="27206" y="25872"/>
                    <a:pt x="39946" y="25448"/>
                  </a:cubicBezTo>
                  <a:cubicBezTo>
                    <a:pt x="52474" y="25235"/>
                    <a:pt x="60755" y="17804"/>
                    <a:pt x="65002" y="6125"/>
                  </a:cubicBezTo>
                  <a:cubicBezTo>
                    <a:pt x="66913" y="817"/>
                    <a:pt x="70947" y="-457"/>
                    <a:pt x="76043" y="604"/>
                  </a:cubicBezTo>
                  <a:cubicBezTo>
                    <a:pt x="79865" y="1241"/>
                    <a:pt x="79865" y="4639"/>
                    <a:pt x="80077" y="803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32A33BB-B0BB-4BAF-AA28-A345AD93677E}"/>
                </a:ext>
              </a:extLst>
            </p:cNvPr>
            <p:cNvSpPr/>
            <p:nvPr/>
          </p:nvSpPr>
          <p:spPr>
            <a:xfrm>
              <a:off x="6837691" y="4232126"/>
              <a:ext cx="178393" cy="89197"/>
            </a:xfrm>
            <a:custGeom>
              <a:avLst/>
              <a:gdLst>
                <a:gd name="connsiteX0" fmla="*/ 40407 w 80687"/>
                <a:gd name="connsiteY0" fmla="*/ 42260 h 40343"/>
                <a:gd name="connsiteX1" fmla="*/ 1337 w 80687"/>
                <a:gd name="connsiteY1" fmla="*/ 9348 h 40343"/>
                <a:gd name="connsiteX2" fmla="*/ 3461 w 80687"/>
                <a:gd name="connsiteY2" fmla="*/ 854 h 40343"/>
                <a:gd name="connsiteX3" fmla="*/ 15988 w 80687"/>
                <a:gd name="connsiteY3" fmla="*/ 4889 h 40343"/>
                <a:gd name="connsiteX4" fmla="*/ 17687 w 80687"/>
                <a:gd name="connsiteY4" fmla="*/ 9772 h 40343"/>
                <a:gd name="connsiteX5" fmla="*/ 40407 w 80687"/>
                <a:gd name="connsiteY5" fmla="*/ 25485 h 40343"/>
                <a:gd name="connsiteX6" fmla="*/ 64188 w 80687"/>
                <a:gd name="connsiteY6" fmla="*/ 9135 h 40343"/>
                <a:gd name="connsiteX7" fmla="*/ 67373 w 80687"/>
                <a:gd name="connsiteY7" fmla="*/ 1491 h 40343"/>
                <a:gd name="connsiteX8" fmla="*/ 78627 w 80687"/>
                <a:gd name="connsiteY8" fmla="*/ 1067 h 40343"/>
                <a:gd name="connsiteX9" fmla="*/ 79901 w 80687"/>
                <a:gd name="connsiteY9" fmla="*/ 9348 h 40343"/>
                <a:gd name="connsiteX10" fmla="*/ 40407 w 80687"/>
                <a:gd name="connsiteY10" fmla="*/ 4226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87" h="40343">
                  <a:moveTo>
                    <a:pt x="40407" y="42260"/>
                  </a:moveTo>
                  <a:cubicBezTo>
                    <a:pt x="21084" y="40136"/>
                    <a:pt x="5159" y="27609"/>
                    <a:pt x="1337" y="9348"/>
                  </a:cubicBezTo>
                  <a:cubicBezTo>
                    <a:pt x="700" y="6163"/>
                    <a:pt x="-2272" y="1916"/>
                    <a:pt x="3461" y="854"/>
                  </a:cubicBezTo>
                  <a:cubicBezTo>
                    <a:pt x="7920" y="5"/>
                    <a:pt x="13653" y="-1694"/>
                    <a:pt x="15988" y="4889"/>
                  </a:cubicBezTo>
                  <a:cubicBezTo>
                    <a:pt x="16625" y="6587"/>
                    <a:pt x="17050" y="8286"/>
                    <a:pt x="17687" y="9772"/>
                  </a:cubicBezTo>
                  <a:cubicBezTo>
                    <a:pt x="21721" y="20177"/>
                    <a:pt x="29365" y="25697"/>
                    <a:pt x="40407" y="25485"/>
                  </a:cubicBezTo>
                  <a:cubicBezTo>
                    <a:pt x="51448" y="25060"/>
                    <a:pt x="59729" y="19752"/>
                    <a:pt x="64188" y="9135"/>
                  </a:cubicBezTo>
                  <a:cubicBezTo>
                    <a:pt x="65250" y="6587"/>
                    <a:pt x="64401" y="2978"/>
                    <a:pt x="67373" y="1491"/>
                  </a:cubicBezTo>
                  <a:cubicBezTo>
                    <a:pt x="70983" y="-420"/>
                    <a:pt x="75017" y="-420"/>
                    <a:pt x="78627" y="1067"/>
                  </a:cubicBezTo>
                  <a:cubicBezTo>
                    <a:pt x="82874" y="2765"/>
                    <a:pt x="80538" y="6587"/>
                    <a:pt x="79901" y="9348"/>
                  </a:cubicBezTo>
                  <a:cubicBezTo>
                    <a:pt x="76079" y="28882"/>
                    <a:pt x="58455" y="39711"/>
                    <a:pt x="40407" y="422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32E413B-55CE-47F5-9D44-54D1DA701746}"/>
                </a:ext>
              </a:extLst>
            </p:cNvPr>
            <p:cNvSpPr/>
            <p:nvPr/>
          </p:nvSpPr>
          <p:spPr>
            <a:xfrm>
              <a:off x="7325217" y="4232745"/>
              <a:ext cx="178393" cy="89197"/>
            </a:xfrm>
            <a:custGeom>
              <a:avLst/>
              <a:gdLst>
                <a:gd name="connsiteX0" fmla="*/ 8239 w 80687"/>
                <a:gd name="connsiteY0" fmla="*/ 150 h 40343"/>
                <a:gd name="connsiteX1" fmla="*/ 16733 w 80687"/>
                <a:gd name="connsiteY1" fmla="*/ 6733 h 40343"/>
                <a:gd name="connsiteX2" fmla="*/ 40514 w 80687"/>
                <a:gd name="connsiteY2" fmla="*/ 25418 h 40343"/>
                <a:gd name="connsiteX3" fmla="*/ 64933 w 80687"/>
                <a:gd name="connsiteY3" fmla="*/ 5883 h 40343"/>
                <a:gd name="connsiteX4" fmla="*/ 76611 w 80687"/>
                <a:gd name="connsiteY4" fmla="*/ 363 h 40343"/>
                <a:gd name="connsiteX5" fmla="*/ 79796 w 80687"/>
                <a:gd name="connsiteY5" fmla="*/ 10342 h 40343"/>
                <a:gd name="connsiteX6" fmla="*/ 40514 w 80687"/>
                <a:gd name="connsiteY6" fmla="*/ 41768 h 40343"/>
                <a:gd name="connsiteX7" fmla="*/ 171 w 80687"/>
                <a:gd name="connsiteY7" fmla="*/ 7157 h 40343"/>
                <a:gd name="connsiteX8" fmla="*/ 8239 w 80687"/>
                <a:gd name="connsiteY8" fmla="*/ 15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87" h="40343">
                  <a:moveTo>
                    <a:pt x="8239" y="150"/>
                  </a:moveTo>
                  <a:cubicBezTo>
                    <a:pt x="12699" y="-274"/>
                    <a:pt x="15247" y="1636"/>
                    <a:pt x="16733" y="6733"/>
                  </a:cubicBezTo>
                  <a:cubicBezTo>
                    <a:pt x="20130" y="18411"/>
                    <a:pt x="27987" y="25206"/>
                    <a:pt x="40514" y="25418"/>
                  </a:cubicBezTo>
                  <a:cubicBezTo>
                    <a:pt x="51343" y="25630"/>
                    <a:pt x="60686" y="18623"/>
                    <a:pt x="64933" y="5883"/>
                  </a:cubicBezTo>
                  <a:cubicBezTo>
                    <a:pt x="67268" y="-1336"/>
                    <a:pt x="71940" y="-62"/>
                    <a:pt x="76611" y="363"/>
                  </a:cubicBezTo>
                  <a:cubicBezTo>
                    <a:pt x="83831" y="1212"/>
                    <a:pt x="80646" y="6733"/>
                    <a:pt x="79796" y="10342"/>
                  </a:cubicBezTo>
                  <a:cubicBezTo>
                    <a:pt x="75125" y="30089"/>
                    <a:pt x="57713" y="40706"/>
                    <a:pt x="40514" y="41768"/>
                  </a:cubicBezTo>
                  <a:cubicBezTo>
                    <a:pt x="23103" y="42829"/>
                    <a:pt x="2719" y="23932"/>
                    <a:pt x="171" y="7157"/>
                  </a:cubicBezTo>
                  <a:cubicBezTo>
                    <a:pt x="-891" y="575"/>
                    <a:pt x="3143" y="150"/>
                    <a:pt x="8239" y="1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1693752-3730-4D59-AAAC-7A3DC495E131}"/>
                </a:ext>
              </a:extLst>
            </p:cNvPr>
            <p:cNvSpPr/>
            <p:nvPr/>
          </p:nvSpPr>
          <p:spPr>
            <a:xfrm>
              <a:off x="8315853" y="4232745"/>
              <a:ext cx="173699" cy="89197"/>
            </a:xfrm>
            <a:custGeom>
              <a:avLst/>
              <a:gdLst>
                <a:gd name="connsiteX0" fmla="*/ 38777 w 78563"/>
                <a:gd name="connsiteY0" fmla="*/ 41980 h 40343"/>
                <a:gd name="connsiteX1" fmla="*/ 344 w 78563"/>
                <a:gd name="connsiteY1" fmla="*/ 9281 h 40343"/>
                <a:gd name="connsiteX2" fmla="*/ 3954 w 78563"/>
                <a:gd name="connsiteY2" fmla="*/ 575 h 40343"/>
                <a:gd name="connsiteX3" fmla="*/ 14995 w 78563"/>
                <a:gd name="connsiteY3" fmla="*/ 4185 h 40343"/>
                <a:gd name="connsiteX4" fmla="*/ 65318 w 78563"/>
                <a:gd name="connsiteY4" fmla="*/ 4397 h 40343"/>
                <a:gd name="connsiteX5" fmla="*/ 76147 w 78563"/>
                <a:gd name="connsiteY5" fmla="*/ 787 h 40343"/>
                <a:gd name="connsiteX6" fmla="*/ 79332 w 78563"/>
                <a:gd name="connsiteY6" fmla="*/ 10555 h 40343"/>
                <a:gd name="connsiteX7" fmla="*/ 38777 w 78563"/>
                <a:gd name="connsiteY7" fmla="*/ 4198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63" h="40343">
                  <a:moveTo>
                    <a:pt x="38777" y="41980"/>
                  </a:moveTo>
                  <a:cubicBezTo>
                    <a:pt x="23064" y="41768"/>
                    <a:pt x="3104" y="24781"/>
                    <a:pt x="344" y="9281"/>
                  </a:cubicBezTo>
                  <a:cubicBezTo>
                    <a:pt x="-293" y="5671"/>
                    <a:pt x="-505" y="1637"/>
                    <a:pt x="3954" y="575"/>
                  </a:cubicBezTo>
                  <a:cubicBezTo>
                    <a:pt x="7988" y="-487"/>
                    <a:pt x="12022" y="-487"/>
                    <a:pt x="14995" y="4185"/>
                  </a:cubicBezTo>
                  <a:cubicBezTo>
                    <a:pt x="33256" y="33487"/>
                    <a:pt x="47058" y="33487"/>
                    <a:pt x="65318" y="4397"/>
                  </a:cubicBezTo>
                  <a:cubicBezTo>
                    <a:pt x="68291" y="-274"/>
                    <a:pt x="72113" y="-487"/>
                    <a:pt x="76147" y="787"/>
                  </a:cubicBezTo>
                  <a:cubicBezTo>
                    <a:pt x="81243" y="2273"/>
                    <a:pt x="80182" y="6733"/>
                    <a:pt x="79332" y="10555"/>
                  </a:cubicBezTo>
                  <a:cubicBezTo>
                    <a:pt x="75935" y="26480"/>
                    <a:pt x="55551" y="42192"/>
                    <a:pt x="38777" y="419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528F955-FFD4-44EC-930C-9B25BC43B0DA}"/>
                </a:ext>
              </a:extLst>
            </p:cNvPr>
            <p:cNvSpPr/>
            <p:nvPr/>
          </p:nvSpPr>
          <p:spPr>
            <a:xfrm>
              <a:off x="7084764" y="4226966"/>
              <a:ext cx="173699" cy="4694"/>
            </a:xfrm>
            <a:custGeom>
              <a:avLst/>
              <a:gdLst>
                <a:gd name="connsiteX0" fmla="*/ 80475 w 78563"/>
                <a:gd name="connsiteY0" fmla="*/ 3188 h 2123"/>
                <a:gd name="connsiteX1" fmla="*/ 0 w 78563"/>
                <a:gd name="connsiteY1" fmla="*/ 2339 h 2123"/>
                <a:gd name="connsiteX2" fmla="*/ 56693 w 78563"/>
                <a:gd name="connsiteY2" fmla="*/ 640 h 2123"/>
                <a:gd name="connsiteX3" fmla="*/ 80475 w 78563"/>
                <a:gd name="connsiteY3" fmla="*/ 31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3188"/>
                  </a:moveTo>
                  <a:cubicBezTo>
                    <a:pt x="53721" y="2976"/>
                    <a:pt x="26754" y="2551"/>
                    <a:pt x="0" y="2339"/>
                  </a:cubicBezTo>
                  <a:cubicBezTo>
                    <a:pt x="18898" y="-1483"/>
                    <a:pt x="37796" y="1065"/>
                    <a:pt x="56693" y="640"/>
                  </a:cubicBezTo>
                  <a:cubicBezTo>
                    <a:pt x="64550" y="428"/>
                    <a:pt x="73043" y="-1695"/>
                    <a:pt x="80475" y="31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0D23AF8-999D-46DA-87A2-468A61DC5A28}"/>
                </a:ext>
              </a:extLst>
            </p:cNvPr>
            <p:cNvSpPr/>
            <p:nvPr/>
          </p:nvSpPr>
          <p:spPr>
            <a:xfrm>
              <a:off x="8070620" y="4227251"/>
              <a:ext cx="173699" cy="4694"/>
            </a:xfrm>
            <a:custGeom>
              <a:avLst/>
              <a:gdLst>
                <a:gd name="connsiteX0" fmla="*/ 80475 w 78563"/>
                <a:gd name="connsiteY0" fmla="*/ 2422 h 2123"/>
                <a:gd name="connsiteX1" fmla="*/ 0 w 78563"/>
                <a:gd name="connsiteY1" fmla="*/ 3272 h 2123"/>
                <a:gd name="connsiteX2" fmla="*/ 2548 w 78563"/>
                <a:gd name="connsiteY2" fmla="*/ 1573 h 2123"/>
                <a:gd name="connsiteX3" fmla="*/ 80475 w 78563"/>
                <a:gd name="connsiteY3" fmla="*/ 2422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2422"/>
                  </a:moveTo>
                  <a:cubicBezTo>
                    <a:pt x="53721" y="2635"/>
                    <a:pt x="26754" y="3059"/>
                    <a:pt x="0" y="3272"/>
                  </a:cubicBezTo>
                  <a:cubicBezTo>
                    <a:pt x="849" y="2635"/>
                    <a:pt x="1699" y="1573"/>
                    <a:pt x="2548" y="1573"/>
                  </a:cubicBezTo>
                  <a:cubicBezTo>
                    <a:pt x="28665" y="87"/>
                    <a:pt x="54570" y="-1400"/>
                    <a:pt x="80475" y="2422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C91249E-B874-49AD-981B-88F112F40AB8}"/>
                </a:ext>
              </a:extLst>
            </p:cNvPr>
            <p:cNvSpPr/>
            <p:nvPr/>
          </p:nvSpPr>
          <p:spPr>
            <a:xfrm>
              <a:off x="7671582" y="4227598"/>
              <a:ext cx="84501" cy="9390"/>
            </a:xfrm>
            <a:custGeom>
              <a:avLst/>
              <a:gdLst>
                <a:gd name="connsiteX0" fmla="*/ 40131 w 38220"/>
                <a:gd name="connsiteY0" fmla="*/ 2265 h 4246"/>
                <a:gd name="connsiteX1" fmla="*/ 10617 w 38220"/>
                <a:gd name="connsiteY1" fmla="*/ 2477 h 4246"/>
                <a:gd name="connsiteX2" fmla="*/ 0 w 38220"/>
                <a:gd name="connsiteY2" fmla="*/ 5238 h 4246"/>
                <a:gd name="connsiteX3" fmla="*/ 5096 w 38220"/>
                <a:gd name="connsiteY3" fmla="*/ 779 h 4246"/>
                <a:gd name="connsiteX4" fmla="*/ 40131 w 38220"/>
                <a:gd name="connsiteY4" fmla="*/ 2265 h 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20" h="4246">
                  <a:moveTo>
                    <a:pt x="40131" y="2265"/>
                  </a:moveTo>
                  <a:cubicBezTo>
                    <a:pt x="30364" y="2265"/>
                    <a:pt x="20596" y="2265"/>
                    <a:pt x="10617" y="2477"/>
                  </a:cubicBezTo>
                  <a:cubicBezTo>
                    <a:pt x="6795" y="2477"/>
                    <a:pt x="2760" y="1628"/>
                    <a:pt x="0" y="5238"/>
                  </a:cubicBezTo>
                  <a:cubicBezTo>
                    <a:pt x="849" y="2902"/>
                    <a:pt x="2548" y="779"/>
                    <a:pt x="5096" y="779"/>
                  </a:cubicBezTo>
                  <a:cubicBezTo>
                    <a:pt x="16987" y="566"/>
                    <a:pt x="28665" y="-1557"/>
                    <a:pt x="40131" y="2265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B8B1EAC-3EDC-42D7-A6AE-C567B8EE3D02}"/>
                </a:ext>
              </a:extLst>
            </p:cNvPr>
            <p:cNvSpPr/>
            <p:nvPr/>
          </p:nvSpPr>
          <p:spPr>
            <a:xfrm>
              <a:off x="6685728" y="4227264"/>
              <a:ext cx="84501" cy="4694"/>
            </a:xfrm>
            <a:custGeom>
              <a:avLst/>
              <a:gdLst>
                <a:gd name="connsiteX0" fmla="*/ 40131 w 38220"/>
                <a:gd name="connsiteY0" fmla="*/ 3053 h 2123"/>
                <a:gd name="connsiteX1" fmla="*/ 0 w 38220"/>
                <a:gd name="connsiteY1" fmla="*/ 2204 h 2123"/>
                <a:gd name="connsiteX2" fmla="*/ 40131 w 38220"/>
                <a:gd name="connsiteY2" fmla="*/ 305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053"/>
                  </a:moveTo>
                  <a:cubicBezTo>
                    <a:pt x="26754" y="2841"/>
                    <a:pt x="13377" y="2628"/>
                    <a:pt x="0" y="2204"/>
                  </a:cubicBezTo>
                  <a:cubicBezTo>
                    <a:pt x="13377" y="-344"/>
                    <a:pt x="26754" y="-1406"/>
                    <a:pt x="40131" y="305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FA5B69A8-6937-45CC-A23F-C092DD1E5348}"/>
                </a:ext>
              </a:extLst>
            </p:cNvPr>
            <p:cNvSpPr/>
            <p:nvPr/>
          </p:nvSpPr>
          <p:spPr>
            <a:xfrm>
              <a:off x="7572997" y="4227021"/>
              <a:ext cx="84501" cy="4694"/>
            </a:xfrm>
            <a:custGeom>
              <a:avLst/>
              <a:gdLst>
                <a:gd name="connsiteX0" fmla="*/ 40131 w 38220"/>
                <a:gd name="connsiteY0" fmla="*/ 3588 h 2123"/>
                <a:gd name="connsiteX1" fmla="*/ 0 w 38220"/>
                <a:gd name="connsiteY1" fmla="*/ 2314 h 2123"/>
                <a:gd name="connsiteX2" fmla="*/ 40131 w 38220"/>
                <a:gd name="connsiteY2" fmla="*/ 35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588"/>
                  </a:moveTo>
                  <a:cubicBezTo>
                    <a:pt x="26754" y="3163"/>
                    <a:pt x="13377" y="2739"/>
                    <a:pt x="0" y="2314"/>
                  </a:cubicBezTo>
                  <a:cubicBezTo>
                    <a:pt x="13377" y="-22"/>
                    <a:pt x="26967" y="-1933"/>
                    <a:pt x="40131" y="3588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94C2E11A-5899-432A-AD1D-4255E89965BD}"/>
                </a:ext>
              </a:extLst>
            </p:cNvPr>
            <p:cNvSpPr/>
            <p:nvPr/>
          </p:nvSpPr>
          <p:spPr>
            <a:xfrm>
              <a:off x="8558853" y="4226972"/>
              <a:ext cx="84501" cy="4694"/>
            </a:xfrm>
            <a:custGeom>
              <a:avLst/>
              <a:gdLst>
                <a:gd name="connsiteX0" fmla="*/ 40131 w 38220"/>
                <a:gd name="connsiteY0" fmla="*/ 2973 h 2123"/>
                <a:gd name="connsiteX1" fmla="*/ 0 w 38220"/>
                <a:gd name="connsiteY1" fmla="*/ 3397 h 2123"/>
                <a:gd name="connsiteX2" fmla="*/ 40131 w 38220"/>
                <a:gd name="connsiteY2" fmla="*/ 297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2973"/>
                  </a:moveTo>
                  <a:cubicBezTo>
                    <a:pt x="26754" y="2760"/>
                    <a:pt x="13377" y="1911"/>
                    <a:pt x="0" y="3397"/>
                  </a:cubicBezTo>
                  <a:cubicBezTo>
                    <a:pt x="13377" y="-1274"/>
                    <a:pt x="26754" y="-849"/>
                    <a:pt x="40131" y="2973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53658C0-6492-415D-B62E-1EDF9E30FE6F}"/>
                </a:ext>
              </a:extLst>
            </p:cNvPr>
            <p:cNvSpPr/>
            <p:nvPr/>
          </p:nvSpPr>
          <p:spPr>
            <a:xfrm>
              <a:off x="8577162" y="3885210"/>
              <a:ext cx="75114" cy="4694"/>
            </a:xfrm>
            <a:custGeom>
              <a:avLst/>
              <a:gdLst>
                <a:gd name="connsiteX0" fmla="*/ 0 w 33973"/>
                <a:gd name="connsiteY0" fmla="*/ 0 h 2123"/>
                <a:gd name="connsiteX1" fmla="*/ 33974 w 33973"/>
                <a:gd name="connsiteY1" fmla="*/ 212 h 2123"/>
                <a:gd name="connsiteX2" fmla="*/ 0 w 33973"/>
                <a:gd name="connsiteY2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73" h="2123">
                  <a:moveTo>
                    <a:pt x="0" y="0"/>
                  </a:moveTo>
                  <a:cubicBezTo>
                    <a:pt x="11254" y="0"/>
                    <a:pt x="22720" y="212"/>
                    <a:pt x="33974" y="212"/>
                  </a:cubicBezTo>
                  <a:cubicBezTo>
                    <a:pt x="22720" y="3397"/>
                    <a:pt x="11466" y="3610"/>
                    <a:pt x="0" y="0"/>
                  </a:cubicBezTo>
                  <a:close/>
                </a:path>
              </a:pathLst>
            </a:custGeom>
            <a:solidFill>
              <a:srgbClr val="FBFBFB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E1904E5-EA7A-420F-BE6D-71C4ABCE901C}"/>
                </a:ext>
              </a:extLst>
            </p:cNvPr>
            <p:cNvSpPr/>
            <p:nvPr/>
          </p:nvSpPr>
          <p:spPr>
            <a:xfrm>
              <a:off x="8802499" y="2899823"/>
              <a:ext cx="192476" cy="4694"/>
            </a:xfrm>
            <a:custGeom>
              <a:avLst/>
              <a:gdLst>
                <a:gd name="connsiteX0" fmla="*/ 0 w 87057"/>
                <a:gd name="connsiteY0" fmla="*/ 0 h 2123"/>
                <a:gd name="connsiteX1" fmla="*/ 87270 w 87057"/>
                <a:gd name="connsiteY1" fmla="*/ 212 h 2123"/>
                <a:gd name="connsiteX2" fmla="*/ 34611 w 87057"/>
                <a:gd name="connsiteY2" fmla="*/ 1699 h 2123"/>
                <a:gd name="connsiteX3" fmla="*/ 0 w 87057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57" h="2123">
                  <a:moveTo>
                    <a:pt x="0" y="0"/>
                  </a:moveTo>
                  <a:cubicBezTo>
                    <a:pt x="29090" y="0"/>
                    <a:pt x="58180" y="212"/>
                    <a:pt x="87270" y="212"/>
                  </a:cubicBezTo>
                  <a:cubicBezTo>
                    <a:pt x="69858" y="4034"/>
                    <a:pt x="52234" y="1486"/>
                    <a:pt x="34611" y="1699"/>
                  </a:cubicBezTo>
                  <a:cubicBezTo>
                    <a:pt x="23145" y="1911"/>
                    <a:pt x="11466" y="4034"/>
                    <a:pt x="0" y="0"/>
                  </a:cubicBezTo>
                  <a:close/>
                </a:path>
              </a:pathLst>
            </a:custGeom>
            <a:solidFill>
              <a:srgbClr val="B6B6B6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2E756BF6-3D8B-4222-93B6-1981C37F1C25}"/>
                </a:ext>
              </a:extLst>
            </p:cNvPr>
            <p:cNvSpPr/>
            <p:nvPr/>
          </p:nvSpPr>
          <p:spPr>
            <a:xfrm>
              <a:off x="8802499" y="2448990"/>
              <a:ext cx="192476" cy="4694"/>
            </a:xfrm>
            <a:custGeom>
              <a:avLst/>
              <a:gdLst>
                <a:gd name="connsiteX0" fmla="*/ 87270 w 87057"/>
                <a:gd name="connsiteY0" fmla="*/ 1769 h 0"/>
                <a:gd name="connsiteX1" fmla="*/ 0 w 87057"/>
                <a:gd name="connsiteY1" fmla="*/ 1982 h 0"/>
                <a:gd name="connsiteX2" fmla="*/ 13377 w 87057"/>
                <a:gd name="connsiteY2" fmla="*/ 71 h 0"/>
                <a:gd name="connsiteX3" fmla="*/ 75803 w 87057"/>
                <a:gd name="connsiteY3" fmla="*/ 71 h 0"/>
                <a:gd name="connsiteX4" fmla="*/ 87270 w 87057"/>
                <a:gd name="connsiteY4" fmla="*/ 17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7">
                  <a:moveTo>
                    <a:pt x="87270" y="1769"/>
                  </a:moveTo>
                  <a:cubicBezTo>
                    <a:pt x="58180" y="1769"/>
                    <a:pt x="29090" y="1982"/>
                    <a:pt x="0" y="1982"/>
                  </a:cubicBezTo>
                  <a:cubicBezTo>
                    <a:pt x="4247" y="-566"/>
                    <a:pt x="8918" y="71"/>
                    <a:pt x="13377" y="71"/>
                  </a:cubicBezTo>
                  <a:cubicBezTo>
                    <a:pt x="34186" y="71"/>
                    <a:pt x="54995" y="71"/>
                    <a:pt x="75803" y="71"/>
                  </a:cubicBezTo>
                  <a:cubicBezTo>
                    <a:pt x="79838" y="71"/>
                    <a:pt x="83660" y="-142"/>
                    <a:pt x="87270" y="1769"/>
                  </a:cubicBezTo>
                  <a:close/>
                </a:path>
              </a:pathLst>
            </a:custGeom>
            <a:solidFill>
              <a:srgbClr val="B8B8B8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DDD75386-85A0-4092-869D-502C559415FA}"/>
                </a:ext>
              </a:extLst>
            </p:cNvPr>
            <p:cNvSpPr/>
            <p:nvPr/>
          </p:nvSpPr>
          <p:spPr>
            <a:xfrm>
              <a:off x="10544176" y="2999073"/>
              <a:ext cx="1032801" cy="647848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69E9046-098D-420C-91A3-679B98F8E168}"/>
                </a:ext>
              </a:extLst>
            </p:cNvPr>
            <p:cNvSpPr/>
            <p:nvPr/>
          </p:nvSpPr>
          <p:spPr>
            <a:xfrm>
              <a:off x="8726586" y="3071375"/>
              <a:ext cx="1967016" cy="1999877"/>
            </a:xfrm>
            <a:custGeom>
              <a:avLst/>
              <a:gdLst>
                <a:gd name="connsiteX0" fmla="*/ 855720 w 889681"/>
                <a:gd name="connsiteY0" fmla="*/ 515995 h 904545"/>
                <a:gd name="connsiteX1" fmla="*/ 708360 w 889681"/>
                <a:gd name="connsiteY1" fmla="*/ 476076 h 904545"/>
                <a:gd name="connsiteX2" fmla="*/ 694771 w 889681"/>
                <a:gd name="connsiteY2" fmla="*/ 470343 h 904545"/>
                <a:gd name="connsiteX3" fmla="*/ 688188 w 889681"/>
                <a:gd name="connsiteY3" fmla="*/ 458452 h 904545"/>
                <a:gd name="connsiteX4" fmla="*/ 686914 w 889681"/>
                <a:gd name="connsiteY4" fmla="*/ 427876 h 904545"/>
                <a:gd name="connsiteX5" fmla="*/ 697531 w 889681"/>
                <a:gd name="connsiteY5" fmla="*/ 410464 h 904545"/>
                <a:gd name="connsiteX6" fmla="*/ 846165 w 889681"/>
                <a:gd name="connsiteY6" fmla="*/ 356744 h 904545"/>
                <a:gd name="connsiteX7" fmla="*/ 878228 w 889681"/>
                <a:gd name="connsiteY7" fmla="*/ 309818 h 904545"/>
                <a:gd name="connsiteX8" fmla="*/ 815802 w 889681"/>
                <a:gd name="connsiteY8" fmla="*/ 272234 h 904545"/>
                <a:gd name="connsiteX9" fmla="*/ 664407 w 889681"/>
                <a:gd name="connsiteY9" fmla="*/ 327441 h 904545"/>
                <a:gd name="connsiteX10" fmla="*/ 649544 w 889681"/>
                <a:gd name="connsiteY10" fmla="*/ 322982 h 904545"/>
                <a:gd name="connsiteX11" fmla="*/ 631071 w 889681"/>
                <a:gd name="connsiteY11" fmla="*/ 298564 h 904545"/>
                <a:gd name="connsiteX12" fmla="*/ 630433 w 889681"/>
                <a:gd name="connsiteY12" fmla="*/ 273508 h 904545"/>
                <a:gd name="connsiteX13" fmla="*/ 719826 w 889681"/>
                <a:gd name="connsiteY13" fmla="*/ 145683 h 904545"/>
                <a:gd name="connsiteX14" fmla="*/ 721737 w 889681"/>
                <a:gd name="connsiteY14" fmla="*/ 94935 h 904545"/>
                <a:gd name="connsiteX15" fmla="*/ 677147 w 889681"/>
                <a:gd name="connsiteY15" fmla="*/ 74763 h 904545"/>
                <a:gd name="connsiteX16" fmla="*/ 645085 w 889681"/>
                <a:gd name="connsiteY16" fmla="*/ 95147 h 904545"/>
                <a:gd name="connsiteX17" fmla="*/ 553356 w 889681"/>
                <a:gd name="connsiteY17" fmla="*/ 226583 h 904545"/>
                <a:gd name="connsiteX18" fmla="*/ 537006 w 889681"/>
                <a:gd name="connsiteY18" fmla="*/ 231466 h 904545"/>
                <a:gd name="connsiteX19" fmla="*/ 504731 w 889681"/>
                <a:gd name="connsiteY19" fmla="*/ 221274 h 904545"/>
                <a:gd name="connsiteX20" fmla="*/ 494327 w 889681"/>
                <a:gd name="connsiteY20" fmla="*/ 207685 h 904545"/>
                <a:gd name="connsiteX21" fmla="*/ 494539 w 889681"/>
                <a:gd name="connsiteY21" fmla="*/ 53742 h 904545"/>
                <a:gd name="connsiteX22" fmla="*/ 493265 w 889681"/>
                <a:gd name="connsiteY22" fmla="*/ 40153 h 904545"/>
                <a:gd name="connsiteX23" fmla="*/ 491567 w 889681"/>
                <a:gd name="connsiteY23" fmla="*/ 43975 h 904545"/>
                <a:gd name="connsiteX24" fmla="*/ 492416 w 889681"/>
                <a:gd name="connsiteY24" fmla="*/ 34632 h 904545"/>
                <a:gd name="connsiteX25" fmla="*/ 447826 w 889681"/>
                <a:gd name="connsiteY25" fmla="*/ 21 h 904545"/>
                <a:gd name="connsiteX26" fmla="*/ 403873 w 889681"/>
                <a:gd name="connsiteY26" fmla="*/ 47584 h 904545"/>
                <a:gd name="connsiteX27" fmla="*/ 403873 w 889681"/>
                <a:gd name="connsiteY27" fmla="*/ 208959 h 904545"/>
                <a:gd name="connsiteX28" fmla="*/ 394742 w 889681"/>
                <a:gd name="connsiteY28" fmla="*/ 221274 h 904545"/>
                <a:gd name="connsiteX29" fmla="*/ 322761 w 889681"/>
                <a:gd name="connsiteY29" fmla="*/ 251213 h 904545"/>
                <a:gd name="connsiteX30" fmla="*/ 307897 w 889681"/>
                <a:gd name="connsiteY30" fmla="*/ 248878 h 904545"/>
                <a:gd name="connsiteX31" fmla="*/ 249293 w 889681"/>
                <a:gd name="connsiteY31" fmla="*/ 190273 h 904545"/>
                <a:gd name="connsiteX32" fmla="*/ 191326 w 889681"/>
                <a:gd name="connsiteY32" fmla="*/ 132518 h 904545"/>
                <a:gd name="connsiteX33" fmla="*/ 128899 w 889681"/>
                <a:gd name="connsiteY33" fmla="*/ 131032 h 904545"/>
                <a:gd name="connsiteX34" fmla="*/ 121680 w 889681"/>
                <a:gd name="connsiteY34" fmla="*/ 188787 h 904545"/>
                <a:gd name="connsiteX35" fmla="*/ 131447 w 889681"/>
                <a:gd name="connsiteY35" fmla="*/ 201102 h 904545"/>
                <a:gd name="connsiteX36" fmla="*/ 244622 w 889681"/>
                <a:gd name="connsiteY36" fmla="*/ 314489 h 904545"/>
                <a:gd name="connsiteX37" fmla="*/ 248019 w 889681"/>
                <a:gd name="connsiteY37" fmla="*/ 323407 h 904545"/>
                <a:gd name="connsiteX38" fmla="*/ 227635 w 889681"/>
                <a:gd name="connsiteY38" fmla="*/ 362477 h 904545"/>
                <a:gd name="connsiteX39" fmla="*/ 217655 w 889681"/>
                <a:gd name="connsiteY39" fmla="*/ 367360 h 904545"/>
                <a:gd name="connsiteX40" fmla="*/ 69233 w 889681"/>
                <a:gd name="connsiteY40" fmla="*/ 340819 h 904545"/>
                <a:gd name="connsiteX41" fmla="*/ 12115 w 889681"/>
                <a:gd name="connsiteY41" fmla="*/ 353134 h 904545"/>
                <a:gd name="connsiteX42" fmla="*/ 1074 w 889681"/>
                <a:gd name="connsiteY42" fmla="*/ 389868 h 904545"/>
                <a:gd name="connsiteX43" fmla="*/ 35684 w 889681"/>
                <a:gd name="connsiteY43" fmla="*/ 426814 h 904545"/>
                <a:gd name="connsiteX44" fmla="*/ 194935 w 889681"/>
                <a:gd name="connsiteY44" fmla="*/ 454418 h 904545"/>
                <a:gd name="connsiteX45" fmla="*/ 211073 w 889681"/>
                <a:gd name="connsiteY45" fmla="*/ 471617 h 904545"/>
                <a:gd name="connsiteX46" fmla="*/ 213408 w 889681"/>
                <a:gd name="connsiteY46" fmla="*/ 494124 h 904545"/>
                <a:gd name="connsiteX47" fmla="*/ 198545 w 889681"/>
                <a:gd name="connsiteY47" fmla="*/ 519604 h 904545"/>
                <a:gd name="connsiteX48" fmla="*/ 189202 w 889681"/>
                <a:gd name="connsiteY48" fmla="*/ 524063 h 904545"/>
                <a:gd name="connsiteX49" fmla="*/ 69021 w 889681"/>
                <a:gd name="connsiteY49" fmla="*/ 580120 h 904545"/>
                <a:gd name="connsiteX50" fmla="*/ 42904 w 889681"/>
                <a:gd name="connsiteY50" fmla="*/ 598593 h 904545"/>
                <a:gd name="connsiteX51" fmla="*/ 49911 w 889681"/>
                <a:gd name="connsiteY51" fmla="*/ 661019 h 904545"/>
                <a:gd name="connsiteX52" fmla="*/ 104268 w 889681"/>
                <a:gd name="connsiteY52" fmla="*/ 663992 h 904545"/>
                <a:gd name="connsiteX53" fmla="*/ 245896 w 889681"/>
                <a:gd name="connsiteY53" fmla="*/ 597319 h 904545"/>
                <a:gd name="connsiteX54" fmla="*/ 259485 w 889681"/>
                <a:gd name="connsiteY54" fmla="*/ 599867 h 904545"/>
                <a:gd name="connsiteX55" fmla="*/ 288150 w 889681"/>
                <a:gd name="connsiteY55" fmla="*/ 630655 h 904545"/>
                <a:gd name="connsiteX56" fmla="*/ 289212 w 889681"/>
                <a:gd name="connsiteY56" fmla="*/ 640847 h 904545"/>
                <a:gd name="connsiteX57" fmla="*/ 254814 w 889681"/>
                <a:gd name="connsiteY57" fmla="*/ 699664 h 904545"/>
                <a:gd name="connsiteX58" fmla="*/ 206614 w 889681"/>
                <a:gd name="connsiteY58" fmla="*/ 783324 h 904545"/>
                <a:gd name="connsiteX59" fmla="*/ 214682 w 889681"/>
                <a:gd name="connsiteY59" fmla="*/ 841716 h 904545"/>
                <a:gd name="connsiteX60" fmla="*/ 284965 w 889681"/>
                <a:gd name="connsiteY60" fmla="*/ 828976 h 904545"/>
                <a:gd name="connsiteX61" fmla="*/ 365652 w 889681"/>
                <a:gd name="connsiteY61" fmla="*/ 688835 h 904545"/>
                <a:gd name="connsiteX62" fmla="*/ 380516 w 889681"/>
                <a:gd name="connsiteY62" fmla="*/ 682677 h 904545"/>
                <a:gd name="connsiteX63" fmla="*/ 416188 w 889681"/>
                <a:gd name="connsiteY63" fmla="*/ 690321 h 904545"/>
                <a:gd name="connsiteX64" fmla="*/ 426168 w 889681"/>
                <a:gd name="connsiteY64" fmla="*/ 701150 h 904545"/>
                <a:gd name="connsiteX65" fmla="*/ 427866 w 889681"/>
                <a:gd name="connsiteY65" fmla="*/ 721534 h 904545"/>
                <a:gd name="connsiteX66" fmla="*/ 434661 w 889681"/>
                <a:gd name="connsiteY66" fmla="*/ 797126 h 904545"/>
                <a:gd name="connsiteX67" fmla="*/ 440819 w 889681"/>
                <a:gd name="connsiteY67" fmla="*/ 867196 h 904545"/>
                <a:gd name="connsiteX68" fmla="*/ 478827 w 889681"/>
                <a:gd name="connsiteY68" fmla="*/ 906053 h 904545"/>
                <a:gd name="connsiteX69" fmla="*/ 521294 w 889681"/>
                <a:gd name="connsiteY69" fmla="*/ 888005 h 904545"/>
                <a:gd name="connsiteX70" fmla="*/ 529150 w 889681"/>
                <a:gd name="connsiteY70" fmla="*/ 842353 h 904545"/>
                <a:gd name="connsiteX71" fmla="*/ 515136 w 889681"/>
                <a:gd name="connsiteY71" fmla="*/ 689684 h 904545"/>
                <a:gd name="connsiteX72" fmla="*/ 521506 w 889681"/>
                <a:gd name="connsiteY72" fmla="*/ 681828 h 904545"/>
                <a:gd name="connsiteX73" fmla="*/ 559514 w 889681"/>
                <a:gd name="connsiteY73" fmla="*/ 665903 h 904545"/>
                <a:gd name="connsiteX74" fmla="*/ 570555 w 889681"/>
                <a:gd name="connsiteY74" fmla="*/ 668451 h 904545"/>
                <a:gd name="connsiteX75" fmla="*/ 582446 w 889681"/>
                <a:gd name="connsiteY75" fmla="*/ 683102 h 904545"/>
                <a:gd name="connsiteX76" fmla="*/ 632769 w 889681"/>
                <a:gd name="connsiteY76" fmla="*/ 741919 h 904545"/>
                <a:gd name="connsiteX77" fmla="*/ 680120 w 889681"/>
                <a:gd name="connsiteY77" fmla="*/ 797763 h 904545"/>
                <a:gd name="connsiteX78" fmla="*/ 741060 w 889681"/>
                <a:gd name="connsiteY78" fmla="*/ 801585 h 904545"/>
                <a:gd name="connsiteX79" fmla="*/ 747217 w 889681"/>
                <a:gd name="connsiteY79" fmla="*/ 738097 h 904545"/>
                <a:gd name="connsiteX80" fmla="*/ 719826 w 889681"/>
                <a:gd name="connsiteY80" fmla="*/ 705822 h 904545"/>
                <a:gd name="connsiteX81" fmla="*/ 640838 w 889681"/>
                <a:gd name="connsiteY81" fmla="*/ 611757 h 904545"/>
                <a:gd name="connsiteX82" fmla="*/ 640201 w 889681"/>
                <a:gd name="connsiteY82" fmla="*/ 598168 h 904545"/>
                <a:gd name="connsiteX83" fmla="*/ 661859 w 889681"/>
                <a:gd name="connsiteY83" fmla="*/ 564407 h 904545"/>
                <a:gd name="connsiteX84" fmla="*/ 671626 w 889681"/>
                <a:gd name="connsiteY84" fmla="*/ 560797 h 904545"/>
                <a:gd name="connsiteX85" fmla="*/ 828966 w 889681"/>
                <a:gd name="connsiteY85" fmla="*/ 602839 h 904545"/>
                <a:gd name="connsiteX86" fmla="*/ 849138 w 889681"/>
                <a:gd name="connsiteY86" fmla="*/ 604326 h 904545"/>
                <a:gd name="connsiteX87" fmla="*/ 889694 w 889681"/>
                <a:gd name="connsiteY87" fmla="*/ 562071 h 904545"/>
                <a:gd name="connsiteX88" fmla="*/ 855720 w 889681"/>
                <a:gd name="connsiteY88" fmla="*/ 515995 h 904545"/>
                <a:gd name="connsiteX89" fmla="*/ 491991 w 889681"/>
                <a:gd name="connsiteY89" fmla="*/ 51194 h 904545"/>
                <a:gd name="connsiteX90" fmla="*/ 491991 w 889681"/>
                <a:gd name="connsiteY90" fmla="*/ 201739 h 904545"/>
                <a:gd name="connsiteX91" fmla="*/ 491991 w 889681"/>
                <a:gd name="connsiteY91" fmla="*/ 51194 h 904545"/>
                <a:gd name="connsiteX92" fmla="*/ 491991 w 889681"/>
                <a:gd name="connsiteY92" fmla="*/ 49920 h 904545"/>
                <a:gd name="connsiteX93" fmla="*/ 491991 w 889681"/>
                <a:gd name="connsiteY93" fmla="*/ 51194 h 904545"/>
                <a:gd name="connsiteX94" fmla="*/ 449737 w 889681"/>
                <a:gd name="connsiteY94" fmla="*/ 638087 h 904545"/>
                <a:gd name="connsiteX95" fmla="*/ 263944 w 889681"/>
                <a:gd name="connsiteY95" fmla="*/ 453780 h 904545"/>
                <a:gd name="connsiteX96" fmla="*/ 447613 w 889681"/>
                <a:gd name="connsiteY96" fmla="*/ 268200 h 904545"/>
                <a:gd name="connsiteX97" fmla="*/ 634468 w 889681"/>
                <a:gd name="connsiteY97" fmla="*/ 452719 h 904545"/>
                <a:gd name="connsiteX98" fmla="*/ 449737 w 889681"/>
                <a:gd name="connsiteY98" fmla="*/ 638087 h 90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89681" h="904545">
                  <a:moveTo>
                    <a:pt x="855720" y="515995"/>
                  </a:moveTo>
                  <a:cubicBezTo>
                    <a:pt x="806459" y="503042"/>
                    <a:pt x="757622" y="489453"/>
                    <a:pt x="708360" y="476076"/>
                  </a:cubicBezTo>
                  <a:cubicBezTo>
                    <a:pt x="703477" y="474802"/>
                    <a:pt x="699230" y="472678"/>
                    <a:pt x="694771" y="470343"/>
                  </a:cubicBezTo>
                  <a:cubicBezTo>
                    <a:pt x="689675" y="467795"/>
                    <a:pt x="688188" y="463973"/>
                    <a:pt x="688188" y="458452"/>
                  </a:cubicBezTo>
                  <a:cubicBezTo>
                    <a:pt x="688401" y="448260"/>
                    <a:pt x="688613" y="437855"/>
                    <a:pt x="686914" y="427876"/>
                  </a:cubicBezTo>
                  <a:cubicBezTo>
                    <a:pt x="685216" y="417896"/>
                    <a:pt x="688188" y="413862"/>
                    <a:pt x="697531" y="410464"/>
                  </a:cubicBezTo>
                  <a:cubicBezTo>
                    <a:pt x="747217" y="393053"/>
                    <a:pt x="796691" y="374792"/>
                    <a:pt x="846165" y="356744"/>
                  </a:cubicBezTo>
                  <a:cubicBezTo>
                    <a:pt x="867611" y="348887"/>
                    <a:pt x="880988" y="328928"/>
                    <a:pt x="878228" y="309818"/>
                  </a:cubicBezTo>
                  <a:cubicBezTo>
                    <a:pt x="873769" y="278392"/>
                    <a:pt x="845953" y="261405"/>
                    <a:pt x="815802" y="272234"/>
                  </a:cubicBezTo>
                  <a:cubicBezTo>
                    <a:pt x="765266" y="290283"/>
                    <a:pt x="714730" y="308756"/>
                    <a:pt x="664407" y="327441"/>
                  </a:cubicBezTo>
                  <a:cubicBezTo>
                    <a:pt x="657825" y="329989"/>
                    <a:pt x="653790" y="329565"/>
                    <a:pt x="649544" y="322982"/>
                  </a:cubicBezTo>
                  <a:cubicBezTo>
                    <a:pt x="644235" y="314277"/>
                    <a:pt x="637441" y="306420"/>
                    <a:pt x="631071" y="298564"/>
                  </a:cubicBezTo>
                  <a:cubicBezTo>
                    <a:pt x="621303" y="286461"/>
                    <a:pt x="621091" y="286673"/>
                    <a:pt x="630433" y="273508"/>
                  </a:cubicBezTo>
                  <a:cubicBezTo>
                    <a:pt x="660373" y="230829"/>
                    <a:pt x="690100" y="188362"/>
                    <a:pt x="719826" y="145683"/>
                  </a:cubicBezTo>
                  <a:cubicBezTo>
                    <a:pt x="731292" y="129333"/>
                    <a:pt x="732354" y="111922"/>
                    <a:pt x="721737" y="94935"/>
                  </a:cubicBezTo>
                  <a:cubicBezTo>
                    <a:pt x="711545" y="78373"/>
                    <a:pt x="696045" y="72428"/>
                    <a:pt x="677147" y="74763"/>
                  </a:cubicBezTo>
                  <a:cubicBezTo>
                    <a:pt x="663345" y="76462"/>
                    <a:pt x="653153" y="83894"/>
                    <a:pt x="645085" y="95147"/>
                  </a:cubicBezTo>
                  <a:cubicBezTo>
                    <a:pt x="614508" y="138888"/>
                    <a:pt x="583720" y="182629"/>
                    <a:pt x="553356" y="226583"/>
                  </a:cubicBezTo>
                  <a:cubicBezTo>
                    <a:pt x="548472" y="233590"/>
                    <a:pt x="544226" y="234864"/>
                    <a:pt x="537006" y="231466"/>
                  </a:cubicBezTo>
                  <a:cubicBezTo>
                    <a:pt x="526814" y="226583"/>
                    <a:pt x="515773" y="223397"/>
                    <a:pt x="504731" y="221274"/>
                  </a:cubicBezTo>
                  <a:cubicBezTo>
                    <a:pt x="496450" y="219788"/>
                    <a:pt x="494327" y="215966"/>
                    <a:pt x="494327" y="207685"/>
                  </a:cubicBezTo>
                  <a:cubicBezTo>
                    <a:pt x="494752" y="156300"/>
                    <a:pt x="494539" y="105127"/>
                    <a:pt x="494539" y="53742"/>
                  </a:cubicBezTo>
                  <a:cubicBezTo>
                    <a:pt x="494539" y="49283"/>
                    <a:pt x="495176" y="44612"/>
                    <a:pt x="493265" y="40153"/>
                  </a:cubicBezTo>
                  <a:cubicBezTo>
                    <a:pt x="492204" y="41427"/>
                    <a:pt x="491779" y="42701"/>
                    <a:pt x="491567" y="43975"/>
                  </a:cubicBezTo>
                  <a:cubicBezTo>
                    <a:pt x="491567" y="40790"/>
                    <a:pt x="491567" y="37605"/>
                    <a:pt x="492416" y="34632"/>
                  </a:cubicBezTo>
                  <a:cubicBezTo>
                    <a:pt x="486895" y="12974"/>
                    <a:pt x="469696" y="-616"/>
                    <a:pt x="447826" y="21"/>
                  </a:cubicBezTo>
                  <a:cubicBezTo>
                    <a:pt x="422558" y="659"/>
                    <a:pt x="403873" y="20406"/>
                    <a:pt x="403873" y="47584"/>
                  </a:cubicBezTo>
                  <a:cubicBezTo>
                    <a:pt x="403660" y="101305"/>
                    <a:pt x="403660" y="155238"/>
                    <a:pt x="403873" y="208959"/>
                  </a:cubicBezTo>
                  <a:cubicBezTo>
                    <a:pt x="403873" y="216178"/>
                    <a:pt x="401961" y="219575"/>
                    <a:pt x="394742" y="221274"/>
                  </a:cubicBezTo>
                  <a:cubicBezTo>
                    <a:pt x="368837" y="226795"/>
                    <a:pt x="344843" y="236987"/>
                    <a:pt x="322761" y="251213"/>
                  </a:cubicBezTo>
                  <a:cubicBezTo>
                    <a:pt x="316178" y="255460"/>
                    <a:pt x="312781" y="253974"/>
                    <a:pt x="307897" y="248878"/>
                  </a:cubicBezTo>
                  <a:cubicBezTo>
                    <a:pt x="288575" y="229130"/>
                    <a:pt x="268828" y="209808"/>
                    <a:pt x="249293" y="190273"/>
                  </a:cubicBezTo>
                  <a:cubicBezTo>
                    <a:pt x="229971" y="170951"/>
                    <a:pt x="211073" y="151416"/>
                    <a:pt x="191326" y="132518"/>
                  </a:cubicBezTo>
                  <a:cubicBezTo>
                    <a:pt x="174339" y="115956"/>
                    <a:pt x="146311" y="114894"/>
                    <a:pt x="128899" y="131032"/>
                  </a:cubicBezTo>
                  <a:cubicBezTo>
                    <a:pt x="114673" y="144197"/>
                    <a:pt x="108728" y="167766"/>
                    <a:pt x="121680" y="188787"/>
                  </a:cubicBezTo>
                  <a:cubicBezTo>
                    <a:pt x="124440" y="193458"/>
                    <a:pt x="127838" y="197280"/>
                    <a:pt x="131447" y="201102"/>
                  </a:cubicBezTo>
                  <a:cubicBezTo>
                    <a:pt x="169243" y="238898"/>
                    <a:pt x="207038" y="276693"/>
                    <a:pt x="244622" y="314489"/>
                  </a:cubicBezTo>
                  <a:cubicBezTo>
                    <a:pt x="246745" y="316612"/>
                    <a:pt x="252053" y="317886"/>
                    <a:pt x="248019" y="323407"/>
                  </a:cubicBezTo>
                  <a:cubicBezTo>
                    <a:pt x="239526" y="335510"/>
                    <a:pt x="233368" y="348887"/>
                    <a:pt x="227635" y="362477"/>
                  </a:cubicBezTo>
                  <a:cubicBezTo>
                    <a:pt x="225512" y="367360"/>
                    <a:pt x="222327" y="368210"/>
                    <a:pt x="217655" y="367360"/>
                  </a:cubicBezTo>
                  <a:cubicBezTo>
                    <a:pt x="168181" y="358442"/>
                    <a:pt x="118707" y="349312"/>
                    <a:pt x="69233" y="340819"/>
                  </a:cubicBezTo>
                  <a:cubicBezTo>
                    <a:pt x="48637" y="337209"/>
                    <a:pt x="28040" y="333174"/>
                    <a:pt x="12115" y="353134"/>
                  </a:cubicBezTo>
                  <a:cubicBezTo>
                    <a:pt x="3410" y="364175"/>
                    <a:pt x="-2536" y="376066"/>
                    <a:pt x="1074" y="389868"/>
                  </a:cubicBezTo>
                  <a:cubicBezTo>
                    <a:pt x="5958" y="407704"/>
                    <a:pt x="15725" y="423204"/>
                    <a:pt x="35684" y="426814"/>
                  </a:cubicBezTo>
                  <a:cubicBezTo>
                    <a:pt x="88768" y="436581"/>
                    <a:pt x="141852" y="445712"/>
                    <a:pt x="194935" y="454418"/>
                  </a:cubicBezTo>
                  <a:cubicBezTo>
                    <a:pt x="205552" y="456116"/>
                    <a:pt x="210860" y="460575"/>
                    <a:pt x="211073" y="471617"/>
                  </a:cubicBezTo>
                  <a:cubicBezTo>
                    <a:pt x="211285" y="479048"/>
                    <a:pt x="211710" y="486480"/>
                    <a:pt x="213408" y="494124"/>
                  </a:cubicBezTo>
                  <a:cubicBezTo>
                    <a:pt x="217230" y="512172"/>
                    <a:pt x="216593" y="512385"/>
                    <a:pt x="198545" y="519604"/>
                  </a:cubicBezTo>
                  <a:cubicBezTo>
                    <a:pt x="195360" y="520878"/>
                    <a:pt x="192387" y="522577"/>
                    <a:pt x="189202" y="524063"/>
                  </a:cubicBezTo>
                  <a:cubicBezTo>
                    <a:pt x="149071" y="542749"/>
                    <a:pt x="109152" y="561647"/>
                    <a:pt x="69021" y="580120"/>
                  </a:cubicBezTo>
                  <a:cubicBezTo>
                    <a:pt x="59041" y="584791"/>
                    <a:pt x="50123" y="590524"/>
                    <a:pt x="42904" y="598593"/>
                  </a:cubicBezTo>
                  <a:cubicBezTo>
                    <a:pt x="27828" y="615155"/>
                    <a:pt x="32075" y="648067"/>
                    <a:pt x="49911" y="661019"/>
                  </a:cubicBezTo>
                  <a:cubicBezTo>
                    <a:pt x="67747" y="673971"/>
                    <a:pt x="85371" y="672910"/>
                    <a:pt x="104268" y="663992"/>
                  </a:cubicBezTo>
                  <a:cubicBezTo>
                    <a:pt x="151407" y="641697"/>
                    <a:pt x="198757" y="619826"/>
                    <a:pt x="245896" y="597319"/>
                  </a:cubicBezTo>
                  <a:cubicBezTo>
                    <a:pt x="251416" y="594558"/>
                    <a:pt x="255026" y="594558"/>
                    <a:pt x="259485" y="599867"/>
                  </a:cubicBezTo>
                  <a:cubicBezTo>
                    <a:pt x="268615" y="610484"/>
                    <a:pt x="278170" y="620888"/>
                    <a:pt x="288150" y="630655"/>
                  </a:cubicBezTo>
                  <a:cubicBezTo>
                    <a:pt x="291760" y="634265"/>
                    <a:pt x="291335" y="637238"/>
                    <a:pt x="289212" y="640847"/>
                  </a:cubicBezTo>
                  <a:cubicBezTo>
                    <a:pt x="277746" y="660382"/>
                    <a:pt x="266067" y="680129"/>
                    <a:pt x="254814" y="699664"/>
                  </a:cubicBezTo>
                  <a:cubicBezTo>
                    <a:pt x="238676" y="727480"/>
                    <a:pt x="222751" y="755508"/>
                    <a:pt x="206614" y="783324"/>
                  </a:cubicBezTo>
                  <a:cubicBezTo>
                    <a:pt x="194723" y="803708"/>
                    <a:pt x="200881" y="829825"/>
                    <a:pt x="214682" y="841716"/>
                  </a:cubicBezTo>
                  <a:cubicBezTo>
                    <a:pt x="238676" y="862100"/>
                    <a:pt x="272013" y="851271"/>
                    <a:pt x="284965" y="828976"/>
                  </a:cubicBezTo>
                  <a:cubicBezTo>
                    <a:pt x="311932" y="782262"/>
                    <a:pt x="339111" y="735761"/>
                    <a:pt x="365652" y="688835"/>
                  </a:cubicBezTo>
                  <a:cubicBezTo>
                    <a:pt x="369687" y="681616"/>
                    <a:pt x="373933" y="680342"/>
                    <a:pt x="380516" y="682677"/>
                  </a:cubicBezTo>
                  <a:cubicBezTo>
                    <a:pt x="392194" y="686712"/>
                    <a:pt x="404085" y="689047"/>
                    <a:pt x="416188" y="690321"/>
                  </a:cubicBezTo>
                  <a:cubicBezTo>
                    <a:pt x="422558" y="690958"/>
                    <a:pt x="427229" y="694143"/>
                    <a:pt x="426168" y="701150"/>
                  </a:cubicBezTo>
                  <a:cubicBezTo>
                    <a:pt x="425318" y="708157"/>
                    <a:pt x="427229" y="714740"/>
                    <a:pt x="427866" y="721534"/>
                  </a:cubicBezTo>
                  <a:cubicBezTo>
                    <a:pt x="430202" y="746802"/>
                    <a:pt x="432325" y="771858"/>
                    <a:pt x="434661" y="797126"/>
                  </a:cubicBezTo>
                  <a:cubicBezTo>
                    <a:pt x="436784" y="820482"/>
                    <a:pt x="438483" y="843839"/>
                    <a:pt x="440819" y="867196"/>
                  </a:cubicBezTo>
                  <a:cubicBezTo>
                    <a:pt x="442730" y="887155"/>
                    <a:pt x="456107" y="901382"/>
                    <a:pt x="478827" y="906053"/>
                  </a:cubicBezTo>
                  <a:cubicBezTo>
                    <a:pt x="489868" y="908389"/>
                    <a:pt x="510464" y="902656"/>
                    <a:pt x="521294" y="888005"/>
                  </a:cubicBezTo>
                  <a:cubicBezTo>
                    <a:pt x="531910" y="873778"/>
                    <a:pt x="530636" y="858066"/>
                    <a:pt x="529150" y="842353"/>
                  </a:cubicBezTo>
                  <a:cubicBezTo>
                    <a:pt x="524691" y="791392"/>
                    <a:pt x="519807" y="740645"/>
                    <a:pt x="515136" y="689684"/>
                  </a:cubicBezTo>
                  <a:cubicBezTo>
                    <a:pt x="514711" y="684588"/>
                    <a:pt x="517047" y="683102"/>
                    <a:pt x="521506" y="681828"/>
                  </a:cubicBezTo>
                  <a:cubicBezTo>
                    <a:pt x="534671" y="677793"/>
                    <a:pt x="547411" y="672485"/>
                    <a:pt x="559514" y="665903"/>
                  </a:cubicBezTo>
                  <a:cubicBezTo>
                    <a:pt x="564397" y="663355"/>
                    <a:pt x="566733" y="663992"/>
                    <a:pt x="570555" y="668451"/>
                  </a:cubicBezTo>
                  <a:cubicBezTo>
                    <a:pt x="574589" y="673122"/>
                    <a:pt x="578411" y="678218"/>
                    <a:pt x="582446" y="683102"/>
                  </a:cubicBezTo>
                  <a:cubicBezTo>
                    <a:pt x="599220" y="702637"/>
                    <a:pt x="616419" y="721959"/>
                    <a:pt x="632769" y="741919"/>
                  </a:cubicBezTo>
                  <a:cubicBezTo>
                    <a:pt x="648270" y="760816"/>
                    <a:pt x="663345" y="780139"/>
                    <a:pt x="680120" y="797763"/>
                  </a:cubicBezTo>
                  <a:cubicBezTo>
                    <a:pt x="696682" y="814962"/>
                    <a:pt x="724073" y="816448"/>
                    <a:pt x="741060" y="801585"/>
                  </a:cubicBezTo>
                  <a:cubicBezTo>
                    <a:pt x="760382" y="784385"/>
                    <a:pt x="763143" y="757419"/>
                    <a:pt x="747217" y="738097"/>
                  </a:cubicBezTo>
                  <a:cubicBezTo>
                    <a:pt x="738299" y="727268"/>
                    <a:pt x="728744" y="716651"/>
                    <a:pt x="719826" y="705822"/>
                  </a:cubicBezTo>
                  <a:cubicBezTo>
                    <a:pt x="693497" y="674608"/>
                    <a:pt x="667167" y="643183"/>
                    <a:pt x="640838" y="611757"/>
                  </a:cubicBezTo>
                  <a:cubicBezTo>
                    <a:pt x="637016" y="607299"/>
                    <a:pt x="635954" y="603689"/>
                    <a:pt x="640201" y="598168"/>
                  </a:cubicBezTo>
                  <a:cubicBezTo>
                    <a:pt x="648694" y="587764"/>
                    <a:pt x="655914" y="576510"/>
                    <a:pt x="661859" y="564407"/>
                  </a:cubicBezTo>
                  <a:cubicBezTo>
                    <a:pt x="664195" y="559523"/>
                    <a:pt x="666530" y="559523"/>
                    <a:pt x="671626" y="560797"/>
                  </a:cubicBezTo>
                  <a:cubicBezTo>
                    <a:pt x="724073" y="575236"/>
                    <a:pt x="776520" y="589038"/>
                    <a:pt x="828966" y="602839"/>
                  </a:cubicBezTo>
                  <a:cubicBezTo>
                    <a:pt x="835549" y="604538"/>
                    <a:pt x="841919" y="605600"/>
                    <a:pt x="849138" y="604326"/>
                  </a:cubicBezTo>
                  <a:cubicBezTo>
                    <a:pt x="872070" y="600291"/>
                    <a:pt x="888420" y="585003"/>
                    <a:pt x="889694" y="562071"/>
                  </a:cubicBezTo>
                  <a:cubicBezTo>
                    <a:pt x="890119" y="542536"/>
                    <a:pt x="878440" y="521940"/>
                    <a:pt x="855720" y="515995"/>
                  </a:cubicBezTo>
                  <a:close/>
                  <a:moveTo>
                    <a:pt x="491991" y="51194"/>
                  </a:moveTo>
                  <a:cubicBezTo>
                    <a:pt x="491779" y="101305"/>
                    <a:pt x="491991" y="151628"/>
                    <a:pt x="491991" y="201739"/>
                  </a:cubicBezTo>
                  <a:cubicBezTo>
                    <a:pt x="491991" y="151628"/>
                    <a:pt x="491779" y="101517"/>
                    <a:pt x="491991" y="51194"/>
                  </a:cubicBezTo>
                  <a:cubicBezTo>
                    <a:pt x="491991" y="50769"/>
                    <a:pt x="491991" y="50345"/>
                    <a:pt x="491991" y="49920"/>
                  </a:cubicBezTo>
                  <a:cubicBezTo>
                    <a:pt x="491991" y="50345"/>
                    <a:pt x="491991" y="50769"/>
                    <a:pt x="491991" y="51194"/>
                  </a:cubicBezTo>
                  <a:close/>
                  <a:moveTo>
                    <a:pt x="449737" y="638087"/>
                  </a:moveTo>
                  <a:cubicBezTo>
                    <a:pt x="347816" y="638512"/>
                    <a:pt x="264369" y="555914"/>
                    <a:pt x="263944" y="453780"/>
                  </a:cubicBezTo>
                  <a:cubicBezTo>
                    <a:pt x="263519" y="352497"/>
                    <a:pt x="346542" y="268625"/>
                    <a:pt x="447613" y="268200"/>
                  </a:cubicBezTo>
                  <a:cubicBezTo>
                    <a:pt x="550383" y="267775"/>
                    <a:pt x="633831" y="350161"/>
                    <a:pt x="634468" y="452719"/>
                  </a:cubicBezTo>
                  <a:cubicBezTo>
                    <a:pt x="635105" y="554427"/>
                    <a:pt x="552294" y="637662"/>
                    <a:pt x="449737" y="63808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8B4058D-A918-4832-B750-33DCF1AEE8D2}"/>
                </a:ext>
              </a:extLst>
            </p:cNvPr>
            <p:cNvSpPr/>
            <p:nvPr/>
          </p:nvSpPr>
          <p:spPr>
            <a:xfrm>
              <a:off x="9449407" y="3813851"/>
              <a:ext cx="530484" cy="530484"/>
            </a:xfrm>
            <a:custGeom>
              <a:avLst/>
              <a:gdLst>
                <a:gd name="connsiteX0" fmla="*/ 121031 w 239938"/>
                <a:gd name="connsiteY0" fmla="*/ 1 h 239938"/>
                <a:gd name="connsiteX1" fmla="*/ 1 w 239938"/>
                <a:gd name="connsiteY1" fmla="*/ 119757 h 239938"/>
                <a:gd name="connsiteX2" fmla="*/ 119120 w 239938"/>
                <a:gd name="connsiteY2" fmla="*/ 240576 h 239938"/>
                <a:gd name="connsiteX3" fmla="*/ 240576 w 239938"/>
                <a:gd name="connsiteY3" fmla="*/ 121031 h 239938"/>
                <a:gd name="connsiteX4" fmla="*/ 121031 w 239938"/>
                <a:gd name="connsiteY4" fmla="*/ 1 h 239938"/>
                <a:gd name="connsiteX5" fmla="*/ 120182 w 239938"/>
                <a:gd name="connsiteY5" fmla="*/ 167957 h 239938"/>
                <a:gd name="connsiteX6" fmla="*/ 72619 w 239938"/>
                <a:gd name="connsiteY6" fmla="*/ 120607 h 239938"/>
                <a:gd name="connsiteX7" fmla="*/ 120394 w 239938"/>
                <a:gd name="connsiteY7" fmla="*/ 72831 h 239938"/>
                <a:gd name="connsiteX8" fmla="*/ 167957 w 239938"/>
                <a:gd name="connsiteY8" fmla="*/ 121031 h 239938"/>
                <a:gd name="connsiteX9" fmla="*/ 120182 w 239938"/>
                <a:gd name="connsiteY9" fmla="*/ 167957 h 2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938" h="239938">
                  <a:moveTo>
                    <a:pt x="121031" y="1"/>
                  </a:moveTo>
                  <a:cubicBezTo>
                    <a:pt x="53297" y="-212"/>
                    <a:pt x="213" y="52447"/>
                    <a:pt x="1" y="119757"/>
                  </a:cubicBezTo>
                  <a:cubicBezTo>
                    <a:pt x="-212" y="186855"/>
                    <a:pt x="52660" y="240363"/>
                    <a:pt x="119120" y="240576"/>
                  </a:cubicBezTo>
                  <a:cubicBezTo>
                    <a:pt x="186855" y="240788"/>
                    <a:pt x="240363" y="188129"/>
                    <a:pt x="240576" y="121031"/>
                  </a:cubicBezTo>
                  <a:cubicBezTo>
                    <a:pt x="241000" y="53297"/>
                    <a:pt x="188341" y="213"/>
                    <a:pt x="121031" y="1"/>
                  </a:cubicBezTo>
                  <a:close/>
                  <a:moveTo>
                    <a:pt x="120182" y="167957"/>
                  </a:moveTo>
                  <a:cubicBezTo>
                    <a:pt x="94277" y="167957"/>
                    <a:pt x="72831" y="146299"/>
                    <a:pt x="72619" y="120607"/>
                  </a:cubicBezTo>
                  <a:cubicBezTo>
                    <a:pt x="72407" y="94065"/>
                    <a:pt x="93640" y="72619"/>
                    <a:pt x="120394" y="72831"/>
                  </a:cubicBezTo>
                  <a:cubicBezTo>
                    <a:pt x="146936" y="72831"/>
                    <a:pt x="168382" y="94490"/>
                    <a:pt x="167957" y="121031"/>
                  </a:cubicBezTo>
                  <a:cubicBezTo>
                    <a:pt x="167745" y="146299"/>
                    <a:pt x="145874" y="167957"/>
                    <a:pt x="120182" y="167957"/>
                  </a:cubicBezTo>
                  <a:close/>
                </a:path>
              </a:pathLst>
            </a:custGeom>
            <a:solidFill>
              <a:schemeClr val="accent3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DCC7ADD-186B-4ABA-BDB9-AAB2F154462D}"/>
                </a:ext>
              </a:extLst>
            </p:cNvPr>
            <p:cNvSpPr/>
            <p:nvPr/>
          </p:nvSpPr>
          <p:spPr>
            <a:xfrm>
              <a:off x="6507335" y="3040192"/>
              <a:ext cx="1309778" cy="122058"/>
            </a:xfrm>
            <a:custGeom>
              <a:avLst/>
              <a:gdLst>
                <a:gd name="connsiteX0" fmla="*/ 105955 w 592413"/>
                <a:gd name="connsiteY0" fmla="*/ 0 h 55206"/>
                <a:gd name="connsiteX1" fmla="*/ 573728 w 592413"/>
                <a:gd name="connsiteY1" fmla="*/ 0 h 55206"/>
                <a:gd name="connsiteX2" fmla="*/ 592413 w 592413"/>
                <a:gd name="connsiteY2" fmla="*/ 19322 h 55206"/>
                <a:gd name="connsiteX3" fmla="*/ 592413 w 592413"/>
                <a:gd name="connsiteY3" fmla="*/ 45864 h 55206"/>
                <a:gd name="connsiteX4" fmla="*/ 583071 w 592413"/>
                <a:gd name="connsiteY4" fmla="*/ 55419 h 55206"/>
                <a:gd name="connsiteX5" fmla="*/ 15500 w 592413"/>
                <a:gd name="connsiteY5" fmla="*/ 55419 h 55206"/>
                <a:gd name="connsiteX6" fmla="*/ 0 w 592413"/>
                <a:gd name="connsiteY6" fmla="*/ 53508 h 55206"/>
                <a:gd name="connsiteX7" fmla="*/ 105955 w 592413"/>
                <a:gd name="connsiteY7" fmla="*/ 0 h 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13" h="55206">
                  <a:moveTo>
                    <a:pt x="105955" y="0"/>
                  </a:moveTo>
                  <a:cubicBezTo>
                    <a:pt x="261808" y="0"/>
                    <a:pt x="417874" y="0"/>
                    <a:pt x="573728" y="0"/>
                  </a:cubicBezTo>
                  <a:cubicBezTo>
                    <a:pt x="592413" y="0"/>
                    <a:pt x="592413" y="0"/>
                    <a:pt x="592413" y="19322"/>
                  </a:cubicBezTo>
                  <a:cubicBezTo>
                    <a:pt x="592413" y="28240"/>
                    <a:pt x="592201" y="36946"/>
                    <a:pt x="592413" y="45864"/>
                  </a:cubicBezTo>
                  <a:cubicBezTo>
                    <a:pt x="592626" y="52447"/>
                    <a:pt x="589865" y="55844"/>
                    <a:pt x="583071" y="55419"/>
                  </a:cubicBezTo>
                  <a:cubicBezTo>
                    <a:pt x="580523" y="55207"/>
                    <a:pt x="202355" y="55419"/>
                    <a:pt x="15500" y="55419"/>
                  </a:cubicBezTo>
                  <a:cubicBezTo>
                    <a:pt x="10192" y="55419"/>
                    <a:pt x="4884" y="56481"/>
                    <a:pt x="0" y="53508"/>
                  </a:cubicBezTo>
                  <a:cubicBezTo>
                    <a:pt x="35035" y="35035"/>
                    <a:pt x="70070" y="16562"/>
                    <a:pt x="105955" y="0"/>
                  </a:cubicBezTo>
                  <a:close/>
                </a:path>
              </a:pathLst>
            </a:custGeom>
            <a:solidFill>
              <a:schemeClr val="accent2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F3263310-70B1-4E8B-9BFB-F48058B312A4}"/>
                </a:ext>
              </a:extLst>
            </p:cNvPr>
            <p:cNvGrpSpPr/>
            <p:nvPr/>
          </p:nvGrpSpPr>
          <p:grpSpPr>
            <a:xfrm>
              <a:off x="6655213" y="1745066"/>
              <a:ext cx="3741015" cy="2140715"/>
              <a:chOff x="6655213" y="1745066"/>
              <a:chExt cx="3741015" cy="214071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04B9E2C2-3E58-4785-960C-A37E047999C9}"/>
                  </a:ext>
                </a:extLst>
              </p:cNvPr>
              <p:cNvSpPr/>
              <p:nvPr/>
            </p:nvSpPr>
            <p:spPr>
              <a:xfrm>
                <a:off x="10194362" y="3412469"/>
                <a:ext cx="201866" cy="300451"/>
              </a:xfrm>
              <a:custGeom>
                <a:avLst/>
                <a:gdLst>
                  <a:gd name="connsiteX0" fmla="*/ 91336 w 91303"/>
                  <a:gd name="connsiteY0" fmla="*/ 0 h 135894"/>
                  <a:gd name="connsiteX1" fmla="*/ 91548 w 91303"/>
                  <a:gd name="connsiteY1" fmla="*/ 97249 h 135894"/>
                  <a:gd name="connsiteX2" fmla="*/ 84541 w 91303"/>
                  <a:gd name="connsiteY2" fmla="*/ 107441 h 135894"/>
                  <a:gd name="connsiteX3" fmla="*/ 8950 w 91303"/>
                  <a:gd name="connsiteY3" fmla="*/ 135045 h 135894"/>
                  <a:gd name="connsiteX4" fmla="*/ 1094 w 91303"/>
                  <a:gd name="connsiteY4" fmla="*/ 134832 h 135894"/>
                  <a:gd name="connsiteX5" fmla="*/ 3854 w 91303"/>
                  <a:gd name="connsiteY5" fmla="*/ 125702 h 135894"/>
                  <a:gd name="connsiteX6" fmla="*/ 78596 w 91303"/>
                  <a:gd name="connsiteY6" fmla="*/ 18898 h 135894"/>
                  <a:gd name="connsiteX7" fmla="*/ 91336 w 91303"/>
                  <a:gd name="connsiteY7" fmla="*/ 0 h 13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03" h="135894">
                    <a:moveTo>
                      <a:pt x="91336" y="0"/>
                    </a:moveTo>
                    <a:cubicBezTo>
                      <a:pt x="91336" y="34398"/>
                      <a:pt x="91124" y="65824"/>
                      <a:pt x="91548" y="97249"/>
                    </a:cubicBezTo>
                    <a:cubicBezTo>
                      <a:pt x="91548" y="102982"/>
                      <a:pt x="89425" y="105743"/>
                      <a:pt x="84541" y="107441"/>
                    </a:cubicBezTo>
                    <a:cubicBezTo>
                      <a:pt x="59274" y="116572"/>
                      <a:pt x="34218" y="125914"/>
                      <a:pt x="8950" y="135045"/>
                    </a:cubicBezTo>
                    <a:cubicBezTo>
                      <a:pt x="6402" y="135894"/>
                      <a:pt x="3430" y="137805"/>
                      <a:pt x="1094" y="134832"/>
                    </a:cubicBezTo>
                    <a:cubicBezTo>
                      <a:pt x="-1879" y="130798"/>
                      <a:pt x="1943" y="128250"/>
                      <a:pt x="3854" y="125702"/>
                    </a:cubicBezTo>
                    <a:cubicBezTo>
                      <a:pt x="28697" y="90030"/>
                      <a:pt x="53540" y="54570"/>
                      <a:pt x="78596" y="18898"/>
                    </a:cubicBezTo>
                    <a:cubicBezTo>
                      <a:pt x="82206" y="13589"/>
                      <a:pt x="86028" y="8069"/>
                      <a:pt x="9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35C12654-140B-4AD9-8F66-8E483A8DF8A9}"/>
                  </a:ext>
                </a:extLst>
              </p:cNvPr>
              <p:cNvSpPr/>
              <p:nvPr/>
            </p:nvSpPr>
            <p:spPr>
              <a:xfrm>
                <a:off x="6655213" y="1745066"/>
                <a:ext cx="3736861" cy="2140715"/>
              </a:xfrm>
              <a:custGeom>
                <a:avLst/>
                <a:gdLst>
                  <a:gd name="connsiteX0" fmla="*/ 1691882 w 1690182"/>
                  <a:gd name="connsiteY0" fmla="*/ 429932 h 968245"/>
                  <a:gd name="connsiteX1" fmla="*/ 1680840 w 1690182"/>
                  <a:gd name="connsiteY1" fmla="*/ 409123 h 968245"/>
                  <a:gd name="connsiteX2" fmla="*/ 1553440 w 1690182"/>
                  <a:gd name="connsiteY2" fmla="*/ 317182 h 968245"/>
                  <a:gd name="connsiteX3" fmla="*/ 1119852 w 1690182"/>
                  <a:gd name="connsiteY3" fmla="*/ 3564 h 968245"/>
                  <a:gd name="connsiteX4" fmla="*/ 1103290 w 1690182"/>
                  <a:gd name="connsiteY4" fmla="*/ 3140 h 968245"/>
                  <a:gd name="connsiteX5" fmla="*/ 535295 w 1690182"/>
                  <a:gd name="connsiteY5" fmla="*/ 413795 h 968245"/>
                  <a:gd name="connsiteX6" fmla="*/ 525740 w 1690182"/>
                  <a:gd name="connsiteY6" fmla="*/ 433329 h 968245"/>
                  <a:gd name="connsiteX7" fmla="*/ 525740 w 1690182"/>
                  <a:gd name="connsiteY7" fmla="*/ 651185 h 968245"/>
                  <a:gd name="connsiteX8" fmla="*/ 525740 w 1690182"/>
                  <a:gd name="connsiteY8" fmla="*/ 651397 h 968245"/>
                  <a:gd name="connsiteX9" fmla="*/ 525316 w 1690182"/>
                  <a:gd name="connsiteY9" fmla="*/ 653945 h 968245"/>
                  <a:gd name="connsiteX10" fmla="*/ 11891 w 1690182"/>
                  <a:gd name="connsiteY10" fmla="*/ 655007 h 968245"/>
                  <a:gd name="connsiteX11" fmla="*/ 212 w 1690182"/>
                  <a:gd name="connsiteY11" fmla="*/ 666260 h 968245"/>
                  <a:gd name="connsiteX12" fmla="*/ 0 w 1690182"/>
                  <a:gd name="connsiteY12" fmla="*/ 958221 h 968245"/>
                  <a:gd name="connsiteX13" fmla="*/ 10829 w 1690182"/>
                  <a:gd name="connsiteY13" fmla="*/ 969687 h 968245"/>
                  <a:gd name="connsiteX14" fmla="*/ 637004 w 1690182"/>
                  <a:gd name="connsiteY14" fmla="*/ 969687 h 968245"/>
                  <a:gd name="connsiteX15" fmla="*/ 647833 w 1690182"/>
                  <a:gd name="connsiteY15" fmla="*/ 958433 h 968245"/>
                  <a:gd name="connsiteX16" fmla="*/ 647620 w 1690182"/>
                  <a:gd name="connsiteY16" fmla="*/ 669658 h 968245"/>
                  <a:gd name="connsiteX17" fmla="*/ 648470 w 1690182"/>
                  <a:gd name="connsiteY17" fmla="*/ 658192 h 968245"/>
                  <a:gd name="connsiteX18" fmla="*/ 649531 w 1690182"/>
                  <a:gd name="connsiteY18" fmla="*/ 643541 h 968245"/>
                  <a:gd name="connsiteX19" fmla="*/ 819187 w 1690182"/>
                  <a:gd name="connsiteY19" fmla="*/ 573683 h 968245"/>
                  <a:gd name="connsiteX20" fmla="*/ 869298 w 1690182"/>
                  <a:gd name="connsiteY20" fmla="*/ 670295 h 968245"/>
                  <a:gd name="connsiteX21" fmla="*/ 869298 w 1690182"/>
                  <a:gd name="connsiteY21" fmla="*/ 968200 h 968245"/>
                  <a:gd name="connsiteX22" fmla="*/ 903271 w 1690182"/>
                  <a:gd name="connsiteY22" fmla="*/ 968413 h 968245"/>
                  <a:gd name="connsiteX23" fmla="*/ 993089 w 1690182"/>
                  <a:gd name="connsiteY23" fmla="*/ 907260 h 968245"/>
                  <a:gd name="connsiteX24" fmla="*/ 1128133 w 1690182"/>
                  <a:gd name="connsiteY24" fmla="*/ 931042 h 968245"/>
                  <a:gd name="connsiteX25" fmla="*/ 1140661 w 1690182"/>
                  <a:gd name="connsiteY25" fmla="*/ 929343 h 968245"/>
                  <a:gd name="connsiteX26" fmla="*/ 1134928 w 1690182"/>
                  <a:gd name="connsiteY26" fmla="*/ 919151 h 968245"/>
                  <a:gd name="connsiteX27" fmla="*/ 1038104 w 1690182"/>
                  <a:gd name="connsiteY27" fmla="*/ 822114 h 968245"/>
                  <a:gd name="connsiteX28" fmla="*/ 1017082 w 1690182"/>
                  <a:gd name="connsiteY28" fmla="*/ 750982 h 968245"/>
                  <a:gd name="connsiteX29" fmla="*/ 1068467 w 1690182"/>
                  <a:gd name="connsiteY29" fmla="*/ 693015 h 968245"/>
                  <a:gd name="connsiteX30" fmla="*/ 1152127 w 1690182"/>
                  <a:gd name="connsiteY30" fmla="*/ 711912 h 968245"/>
                  <a:gd name="connsiteX31" fmla="*/ 1247678 w 1690182"/>
                  <a:gd name="connsiteY31" fmla="*/ 807038 h 968245"/>
                  <a:gd name="connsiteX32" fmla="*/ 1265089 w 1690182"/>
                  <a:gd name="connsiteY32" fmla="*/ 810011 h 968245"/>
                  <a:gd name="connsiteX33" fmla="*/ 1293542 w 1690182"/>
                  <a:gd name="connsiteY33" fmla="*/ 798333 h 968245"/>
                  <a:gd name="connsiteX34" fmla="*/ 1305008 w 1690182"/>
                  <a:gd name="connsiteY34" fmla="*/ 782408 h 968245"/>
                  <a:gd name="connsiteX35" fmla="*/ 1305008 w 1690182"/>
                  <a:gd name="connsiteY35" fmla="*/ 645452 h 968245"/>
                  <a:gd name="connsiteX36" fmla="*/ 1393764 w 1690182"/>
                  <a:gd name="connsiteY36" fmla="*/ 568374 h 968245"/>
                  <a:gd name="connsiteX37" fmla="*/ 1463834 w 1690182"/>
                  <a:gd name="connsiteY37" fmla="*/ 647363 h 968245"/>
                  <a:gd name="connsiteX38" fmla="*/ 1464047 w 1690182"/>
                  <a:gd name="connsiteY38" fmla="*/ 780072 h 968245"/>
                  <a:gd name="connsiteX39" fmla="*/ 1464259 w 1690182"/>
                  <a:gd name="connsiteY39" fmla="*/ 789627 h 968245"/>
                  <a:gd name="connsiteX40" fmla="*/ 1467444 w 1690182"/>
                  <a:gd name="connsiteY40" fmla="*/ 794511 h 968245"/>
                  <a:gd name="connsiteX41" fmla="*/ 1471903 w 1690182"/>
                  <a:gd name="connsiteY41" fmla="*/ 792175 h 968245"/>
                  <a:gd name="connsiteX42" fmla="*/ 1479335 w 1690182"/>
                  <a:gd name="connsiteY42" fmla="*/ 781770 h 968245"/>
                  <a:gd name="connsiteX43" fmla="*/ 1554289 w 1690182"/>
                  <a:gd name="connsiteY43" fmla="*/ 674966 h 968245"/>
                  <a:gd name="connsiteX44" fmla="*/ 1668525 w 1690182"/>
                  <a:gd name="connsiteY44" fmla="*/ 659041 h 968245"/>
                  <a:gd name="connsiteX45" fmla="*/ 1691669 w 1690182"/>
                  <a:gd name="connsiteY45" fmla="*/ 686645 h 968245"/>
                  <a:gd name="connsiteX46" fmla="*/ 1691882 w 1690182"/>
                  <a:gd name="connsiteY46" fmla="*/ 429932 h 968245"/>
                  <a:gd name="connsiteX47" fmla="*/ 1059762 w 1690182"/>
                  <a:gd name="connsiteY47" fmla="*/ 519537 h 968245"/>
                  <a:gd name="connsiteX48" fmla="*/ 1058488 w 1690182"/>
                  <a:gd name="connsiteY48" fmla="*/ 522510 h 968245"/>
                  <a:gd name="connsiteX49" fmla="*/ 971218 w 1690182"/>
                  <a:gd name="connsiteY49" fmla="*/ 522298 h 968245"/>
                  <a:gd name="connsiteX50" fmla="*/ 970794 w 1690182"/>
                  <a:gd name="connsiteY50" fmla="*/ 446070 h 968245"/>
                  <a:gd name="connsiteX51" fmla="*/ 981835 w 1690182"/>
                  <a:gd name="connsiteY51" fmla="*/ 434816 h 968245"/>
                  <a:gd name="connsiteX52" fmla="*/ 1049570 w 1690182"/>
                  <a:gd name="connsiteY52" fmla="*/ 435028 h 968245"/>
                  <a:gd name="connsiteX53" fmla="*/ 1059974 w 1690182"/>
                  <a:gd name="connsiteY53" fmla="*/ 442460 h 968245"/>
                  <a:gd name="connsiteX54" fmla="*/ 1059762 w 1690182"/>
                  <a:gd name="connsiteY54" fmla="*/ 519537 h 968245"/>
                  <a:gd name="connsiteX55" fmla="*/ 1060399 w 1690182"/>
                  <a:gd name="connsiteY55" fmla="*/ 354766 h 968245"/>
                  <a:gd name="connsiteX56" fmla="*/ 1060399 w 1690182"/>
                  <a:gd name="connsiteY56" fmla="*/ 398294 h 968245"/>
                  <a:gd name="connsiteX57" fmla="*/ 1050844 w 1690182"/>
                  <a:gd name="connsiteY57" fmla="*/ 407849 h 968245"/>
                  <a:gd name="connsiteX58" fmla="*/ 980986 w 1690182"/>
                  <a:gd name="connsiteY58" fmla="*/ 407849 h 968245"/>
                  <a:gd name="connsiteX59" fmla="*/ 971006 w 1690182"/>
                  <a:gd name="connsiteY59" fmla="*/ 396596 h 968245"/>
                  <a:gd name="connsiteX60" fmla="*/ 971218 w 1690182"/>
                  <a:gd name="connsiteY60" fmla="*/ 320367 h 968245"/>
                  <a:gd name="connsiteX61" fmla="*/ 1021754 w 1690182"/>
                  <a:gd name="connsiteY61" fmla="*/ 319518 h 968245"/>
                  <a:gd name="connsiteX62" fmla="*/ 1058488 w 1690182"/>
                  <a:gd name="connsiteY62" fmla="*/ 320155 h 968245"/>
                  <a:gd name="connsiteX63" fmla="*/ 1060399 w 1690182"/>
                  <a:gd name="connsiteY63" fmla="*/ 354766 h 968245"/>
                  <a:gd name="connsiteX64" fmla="*/ 1113907 w 1690182"/>
                  <a:gd name="connsiteY64" fmla="*/ 362834 h 968245"/>
                  <a:gd name="connsiteX65" fmla="*/ 1113907 w 1690182"/>
                  <a:gd name="connsiteY65" fmla="*/ 328861 h 968245"/>
                  <a:gd name="connsiteX66" fmla="*/ 1122613 w 1690182"/>
                  <a:gd name="connsiteY66" fmla="*/ 319943 h 968245"/>
                  <a:gd name="connsiteX67" fmla="*/ 1193532 w 1690182"/>
                  <a:gd name="connsiteY67" fmla="*/ 319943 h 968245"/>
                  <a:gd name="connsiteX68" fmla="*/ 1202451 w 1690182"/>
                  <a:gd name="connsiteY68" fmla="*/ 328648 h 968245"/>
                  <a:gd name="connsiteX69" fmla="*/ 1202451 w 1690182"/>
                  <a:gd name="connsiteY69" fmla="*/ 398507 h 968245"/>
                  <a:gd name="connsiteX70" fmla="*/ 1193745 w 1690182"/>
                  <a:gd name="connsiteY70" fmla="*/ 407425 h 968245"/>
                  <a:gd name="connsiteX71" fmla="*/ 1122825 w 1690182"/>
                  <a:gd name="connsiteY71" fmla="*/ 407425 h 968245"/>
                  <a:gd name="connsiteX72" fmla="*/ 1113907 w 1690182"/>
                  <a:gd name="connsiteY72" fmla="*/ 398719 h 968245"/>
                  <a:gd name="connsiteX73" fmla="*/ 1113907 w 1690182"/>
                  <a:gd name="connsiteY73" fmla="*/ 362834 h 968245"/>
                  <a:gd name="connsiteX74" fmla="*/ 1202238 w 1690182"/>
                  <a:gd name="connsiteY74" fmla="*/ 514017 h 968245"/>
                  <a:gd name="connsiteX75" fmla="*/ 1193108 w 1690182"/>
                  <a:gd name="connsiteY75" fmla="*/ 522510 h 968245"/>
                  <a:gd name="connsiteX76" fmla="*/ 1123037 w 1690182"/>
                  <a:gd name="connsiteY76" fmla="*/ 522510 h 968245"/>
                  <a:gd name="connsiteX77" fmla="*/ 1113695 w 1690182"/>
                  <a:gd name="connsiteY77" fmla="*/ 512955 h 968245"/>
                  <a:gd name="connsiteX78" fmla="*/ 1113695 w 1690182"/>
                  <a:gd name="connsiteY78" fmla="*/ 443946 h 968245"/>
                  <a:gd name="connsiteX79" fmla="*/ 1123462 w 1690182"/>
                  <a:gd name="connsiteY79" fmla="*/ 435028 h 968245"/>
                  <a:gd name="connsiteX80" fmla="*/ 1158497 w 1690182"/>
                  <a:gd name="connsiteY80" fmla="*/ 435028 h 968245"/>
                  <a:gd name="connsiteX81" fmla="*/ 1193532 w 1690182"/>
                  <a:gd name="connsiteY81" fmla="*/ 435028 h 968245"/>
                  <a:gd name="connsiteX82" fmla="*/ 1202238 w 1690182"/>
                  <a:gd name="connsiteY82" fmla="*/ 443734 h 968245"/>
                  <a:gd name="connsiteX83" fmla="*/ 1202238 w 1690182"/>
                  <a:gd name="connsiteY83" fmla="*/ 514017 h 96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690182" h="968245">
                    <a:moveTo>
                      <a:pt x="1691882" y="429932"/>
                    </a:moveTo>
                    <a:cubicBezTo>
                      <a:pt x="1691882" y="420165"/>
                      <a:pt x="1688484" y="414432"/>
                      <a:pt x="1680840" y="409123"/>
                    </a:cubicBezTo>
                    <a:cubicBezTo>
                      <a:pt x="1638161" y="378759"/>
                      <a:pt x="1595906" y="347971"/>
                      <a:pt x="1553440" y="317182"/>
                    </a:cubicBezTo>
                    <a:cubicBezTo>
                      <a:pt x="1408840" y="212714"/>
                      <a:pt x="1264240" y="108245"/>
                      <a:pt x="1119852" y="3564"/>
                    </a:cubicBezTo>
                    <a:cubicBezTo>
                      <a:pt x="1113695" y="-895"/>
                      <a:pt x="1109660" y="-1320"/>
                      <a:pt x="1103290" y="3140"/>
                    </a:cubicBezTo>
                    <a:cubicBezTo>
                      <a:pt x="913888" y="140308"/>
                      <a:pt x="724698" y="277263"/>
                      <a:pt x="535295" y="413795"/>
                    </a:cubicBezTo>
                    <a:cubicBezTo>
                      <a:pt x="528076" y="418891"/>
                      <a:pt x="525528" y="424624"/>
                      <a:pt x="525740" y="433329"/>
                    </a:cubicBezTo>
                    <a:cubicBezTo>
                      <a:pt x="526165" y="478344"/>
                      <a:pt x="525740" y="650335"/>
                      <a:pt x="525740" y="651185"/>
                    </a:cubicBezTo>
                    <a:lnTo>
                      <a:pt x="525740" y="651397"/>
                    </a:lnTo>
                    <a:cubicBezTo>
                      <a:pt x="525740" y="651397"/>
                      <a:pt x="525528" y="653096"/>
                      <a:pt x="525316" y="653945"/>
                    </a:cubicBezTo>
                    <a:cubicBezTo>
                      <a:pt x="521281" y="656068"/>
                      <a:pt x="178786" y="655007"/>
                      <a:pt x="11891" y="655007"/>
                    </a:cubicBezTo>
                    <a:cubicBezTo>
                      <a:pt x="212" y="655007"/>
                      <a:pt x="212" y="655007"/>
                      <a:pt x="212" y="666260"/>
                    </a:cubicBezTo>
                    <a:cubicBezTo>
                      <a:pt x="212" y="763510"/>
                      <a:pt x="212" y="860759"/>
                      <a:pt x="0" y="958221"/>
                    </a:cubicBezTo>
                    <a:cubicBezTo>
                      <a:pt x="0" y="966714"/>
                      <a:pt x="1699" y="969687"/>
                      <a:pt x="10829" y="969687"/>
                    </a:cubicBezTo>
                    <a:cubicBezTo>
                      <a:pt x="219554" y="969474"/>
                      <a:pt x="428279" y="969474"/>
                      <a:pt x="637004" y="969687"/>
                    </a:cubicBezTo>
                    <a:cubicBezTo>
                      <a:pt x="646134" y="969687"/>
                      <a:pt x="647833" y="966926"/>
                      <a:pt x="647833" y="958433"/>
                    </a:cubicBezTo>
                    <a:cubicBezTo>
                      <a:pt x="647620" y="862245"/>
                      <a:pt x="647620" y="766058"/>
                      <a:pt x="647620" y="669658"/>
                    </a:cubicBezTo>
                    <a:cubicBezTo>
                      <a:pt x="647620" y="665836"/>
                      <a:pt x="646771" y="661801"/>
                      <a:pt x="648470" y="658192"/>
                    </a:cubicBezTo>
                    <a:cubicBezTo>
                      <a:pt x="648894" y="653308"/>
                      <a:pt x="648470" y="648212"/>
                      <a:pt x="649531" y="643541"/>
                    </a:cubicBezTo>
                    <a:cubicBezTo>
                      <a:pt x="666093" y="567525"/>
                      <a:pt x="749116" y="528880"/>
                      <a:pt x="819187" y="573683"/>
                    </a:cubicBezTo>
                    <a:cubicBezTo>
                      <a:pt x="853373" y="595553"/>
                      <a:pt x="869510" y="629314"/>
                      <a:pt x="869298" y="670295"/>
                    </a:cubicBezTo>
                    <a:cubicBezTo>
                      <a:pt x="869298" y="769667"/>
                      <a:pt x="869298" y="869040"/>
                      <a:pt x="869298" y="968200"/>
                    </a:cubicBezTo>
                    <a:cubicBezTo>
                      <a:pt x="880551" y="970536"/>
                      <a:pt x="892017" y="969899"/>
                      <a:pt x="903271" y="968413"/>
                    </a:cubicBezTo>
                    <a:cubicBezTo>
                      <a:pt x="915587" y="922336"/>
                      <a:pt x="952320" y="901315"/>
                      <a:pt x="993089" y="907260"/>
                    </a:cubicBezTo>
                    <a:cubicBezTo>
                      <a:pt x="1038316" y="914055"/>
                      <a:pt x="1083119" y="923185"/>
                      <a:pt x="1128133" y="931042"/>
                    </a:cubicBezTo>
                    <a:cubicBezTo>
                      <a:pt x="1132380" y="931679"/>
                      <a:pt x="1137901" y="934439"/>
                      <a:pt x="1140661" y="929343"/>
                    </a:cubicBezTo>
                    <a:cubicBezTo>
                      <a:pt x="1143422" y="924459"/>
                      <a:pt x="1137689" y="921911"/>
                      <a:pt x="1134928" y="919151"/>
                    </a:cubicBezTo>
                    <a:cubicBezTo>
                      <a:pt x="1102653" y="886664"/>
                      <a:pt x="1070378" y="854601"/>
                      <a:pt x="1038104" y="822114"/>
                    </a:cubicBezTo>
                    <a:cubicBezTo>
                      <a:pt x="1018356" y="802155"/>
                      <a:pt x="1011774" y="777736"/>
                      <a:pt x="1017082" y="750982"/>
                    </a:cubicBezTo>
                    <a:cubicBezTo>
                      <a:pt x="1022815" y="722105"/>
                      <a:pt x="1039590" y="700446"/>
                      <a:pt x="1068467" y="693015"/>
                    </a:cubicBezTo>
                    <a:cubicBezTo>
                      <a:pt x="1098619" y="685371"/>
                      <a:pt x="1127921" y="687282"/>
                      <a:pt x="1152127" y="711912"/>
                    </a:cubicBezTo>
                    <a:cubicBezTo>
                      <a:pt x="1183553" y="743975"/>
                      <a:pt x="1216040" y="775188"/>
                      <a:pt x="1247678" y="807038"/>
                    </a:cubicBezTo>
                    <a:cubicBezTo>
                      <a:pt x="1253411" y="812771"/>
                      <a:pt x="1257870" y="813833"/>
                      <a:pt x="1265089" y="810011"/>
                    </a:cubicBezTo>
                    <a:cubicBezTo>
                      <a:pt x="1274220" y="805340"/>
                      <a:pt x="1283775" y="801305"/>
                      <a:pt x="1293542" y="798333"/>
                    </a:cubicBezTo>
                    <a:cubicBezTo>
                      <a:pt x="1302035" y="795785"/>
                      <a:pt x="1305008" y="791538"/>
                      <a:pt x="1305008" y="782408"/>
                    </a:cubicBezTo>
                    <a:cubicBezTo>
                      <a:pt x="1304583" y="736756"/>
                      <a:pt x="1304371" y="691104"/>
                      <a:pt x="1305008" y="645452"/>
                    </a:cubicBezTo>
                    <a:cubicBezTo>
                      <a:pt x="1305433" y="598526"/>
                      <a:pt x="1347475" y="562429"/>
                      <a:pt x="1393764" y="568374"/>
                    </a:cubicBezTo>
                    <a:cubicBezTo>
                      <a:pt x="1434532" y="573683"/>
                      <a:pt x="1463622" y="605957"/>
                      <a:pt x="1463834" y="647363"/>
                    </a:cubicBezTo>
                    <a:cubicBezTo>
                      <a:pt x="1464259" y="691528"/>
                      <a:pt x="1463834" y="735906"/>
                      <a:pt x="1464047" y="780072"/>
                    </a:cubicBezTo>
                    <a:cubicBezTo>
                      <a:pt x="1464047" y="783257"/>
                      <a:pt x="1464047" y="786442"/>
                      <a:pt x="1464259" y="789627"/>
                    </a:cubicBezTo>
                    <a:cubicBezTo>
                      <a:pt x="1464259" y="791750"/>
                      <a:pt x="1464896" y="793874"/>
                      <a:pt x="1467444" y="794511"/>
                    </a:cubicBezTo>
                    <a:cubicBezTo>
                      <a:pt x="1469567" y="794935"/>
                      <a:pt x="1470841" y="793449"/>
                      <a:pt x="1471903" y="792175"/>
                    </a:cubicBezTo>
                    <a:cubicBezTo>
                      <a:pt x="1474451" y="788778"/>
                      <a:pt x="1476999" y="785380"/>
                      <a:pt x="1479335" y="781770"/>
                    </a:cubicBezTo>
                    <a:cubicBezTo>
                      <a:pt x="1504390" y="746098"/>
                      <a:pt x="1529021" y="710214"/>
                      <a:pt x="1554289" y="674966"/>
                    </a:cubicBezTo>
                    <a:cubicBezTo>
                      <a:pt x="1580194" y="638869"/>
                      <a:pt x="1633490" y="631650"/>
                      <a:pt x="1668525" y="659041"/>
                    </a:cubicBezTo>
                    <a:cubicBezTo>
                      <a:pt x="1677868" y="666260"/>
                      <a:pt x="1684238" y="675816"/>
                      <a:pt x="1691669" y="686645"/>
                    </a:cubicBezTo>
                    <a:cubicBezTo>
                      <a:pt x="1691669" y="599800"/>
                      <a:pt x="1691457" y="514866"/>
                      <a:pt x="1691882" y="429932"/>
                    </a:cubicBezTo>
                    <a:close/>
                    <a:moveTo>
                      <a:pt x="1059762" y="519537"/>
                    </a:moveTo>
                    <a:cubicBezTo>
                      <a:pt x="1059762" y="520599"/>
                      <a:pt x="1058912" y="521448"/>
                      <a:pt x="1058488" y="522510"/>
                    </a:cubicBezTo>
                    <a:cubicBezTo>
                      <a:pt x="1029398" y="523572"/>
                      <a:pt x="1000308" y="523996"/>
                      <a:pt x="971218" y="522298"/>
                    </a:cubicBezTo>
                    <a:cubicBezTo>
                      <a:pt x="971218" y="496817"/>
                      <a:pt x="971218" y="471337"/>
                      <a:pt x="970794" y="446070"/>
                    </a:cubicBezTo>
                    <a:cubicBezTo>
                      <a:pt x="970581" y="437788"/>
                      <a:pt x="973766" y="434816"/>
                      <a:pt x="981835" y="434816"/>
                    </a:cubicBezTo>
                    <a:cubicBezTo>
                      <a:pt x="1004342" y="435240"/>
                      <a:pt x="1027062" y="435028"/>
                      <a:pt x="1049570" y="435028"/>
                    </a:cubicBezTo>
                    <a:cubicBezTo>
                      <a:pt x="1054878" y="435028"/>
                      <a:pt x="1059974" y="435453"/>
                      <a:pt x="1059974" y="442460"/>
                    </a:cubicBezTo>
                    <a:cubicBezTo>
                      <a:pt x="1060186" y="468152"/>
                      <a:pt x="1059974" y="493845"/>
                      <a:pt x="1059762" y="519537"/>
                    </a:cubicBezTo>
                    <a:close/>
                    <a:moveTo>
                      <a:pt x="1060399" y="354766"/>
                    </a:moveTo>
                    <a:cubicBezTo>
                      <a:pt x="1060823" y="369204"/>
                      <a:pt x="1060399" y="383643"/>
                      <a:pt x="1060399" y="398294"/>
                    </a:cubicBezTo>
                    <a:cubicBezTo>
                      <a:pt x="1060399" y="404877"/>
                      <a:pt x="1057851" y="407849"/>
                      <a:pt x="1050844" y="407849"/>
                    </a:cubicBezTo>
                    <a:cubicBezTo>
                      <a:pt x="1027487" y="407637"/>
                      <a:pt x="1004130" y="407637"/>
                      <a:pt x="980986" y="407849"/>
                    </a:cubicBezTo>
                    <a:cubicBezTo>
                      <a:pt x="972705" y="407849"/>
                      <a:pt x="970794" y="403815"/>
                      <a:pt x="971006" y="396596"/>
                    </a:cubicBezTo>
                    <a:cubicBezTo>
                      <a:pt x="971218" y="371115"/>
                      <a:pt x="971218" y="345635"/>
                      <a:pt x="971218" y="320367"/>
                    </a:cubicBezTo>
                    <a:cubicBezTo>
                      <a:pt x="987993" y="318032"/>
                      <a:pt x="1004767" y="319518"/>
                      <a:pt x="1021754" y="319518"/>
                    </a:cubicBezTo>
                    <a:cubicBezTo>
                      <a:pt x="1034069" y="319306"/>
                      <a:pt x="1046385" y="318456"/>
                      <a:pt x="1058488" y="320155"/>
                    </a:cubicBezTo>
                    <a:cubicBezTo>
                      <a:pt x="1062310" y="331621"/>
                      <a:pt x="1059974" y="343300"/>
                      <a:pt x="1060399" y="354766"/>
                    </a:cubicBezTo>
                    <a:close/>
                    <a:moveTo>
                      <a:pt x="1113907" y="362834"/>
                    </a:moveTo>
                    <a:cubicBezTo>
                      <a:pt x="1113907" y="351581"/>
                      <a:pt x="1114119" y="340327"/>
                      <a:pt x="1113907" y="328861"/>
                    </a:cubicBezTo>
                    <a:cubicBezTo>
                      <a:pt x="1113695" y="322703"/>
                      <a:pt x="1116243" y="319943"/>
                      <a:pt x="1122613" y="319943"/>
                    </a:cubicBezTo>
                    <a:cubicBezTo>
                      <a:pt x="1146182" y="320155"/>
                      <a:pt x="1169963" y="320155"/>
                      <a:pt x="1193532" y="319943"/>
                    </a:cubicBezTo>
                    <a:cubicBezTo>
                      <a:pt x="1199903" y="319943"/>
                      <a:pt x="1202451" y="322491"/>
                      <a:pt x="1202451" y="328648"/>
                    </a:cubicBezTo>
                    <a:cubicBezTo>
                      <a:pt x="1202238" y="352005"/>
                      <a:pt x="1202238" y="375150"/>
                      <a:pt x="1202451" y="398507"/>
                    </a:cubicBezTo>
                    <a:cubicBezTo>
                      <a:pt x="1202451" y="404664"/>
                      <a:pt x="1200115" y="407425"/>
                      <a:pt x="1193745" y="407425"/>
                    </a:cubicBezTo>
                    <a:cubicBezTo>
                      <a:pt x="1170176" y="407212"/>
                      <a:pt x="1146394" y="407212"/>
                      <a:pt x="1122825" y="407425"/>
                    </a:cubicBezTo>
                    <a:cubicBezTo>
                      <a:pt x="1116455" y="407425"/>
                      <a:pt x="1113907" y="405089"/>
                      <a:pt x="1113907" y="398719"/>
                    </a:cubicBezTo>
                    <a:cubicBezTo>
                      <a:pt x="1114119" y="386828"/>
                      <a:pt x="1113907" y="374937"/>
                      <a:pt x="1113907" y="362834"/>
                    </a:cubicBezTo>
                    <a:close/>
                    <a:moveTo>
                      <a:pt x="1202238" y="514017"/>
                    </a:moveTo>
                    <a:cubicBezTo>
                      <a:pt x="1202238" y="520599"/>
                      <a:pt x="1199266" y="522510"/>
                      <a:pt x="1193108" y="522510"/>
                    </a:cubicBezTo>
                    <a:cubicBezTo>
                      <a:pt x="1169751" y="522298"/>
                      <a:pt x="1146394" y="522298"/>
                      <a:pt x="1123037" y="522510"/>
                    </a:cubicBezTo>
                    <a:cubicBezTo>
                      <a:pt x="1116243" y="522510"/>
                      <a:pt x="1113695" y="519750"/>
                      <a:pt x="1113695" y="512955"/>
                    </a:cubicBezTo>
                    <a:cubicBezTo>
                      <a:pt x="1113907" y="490023"/>
                      <a:pt x="1113907" y="466878"/>
                      <a:pt x="1113695" y="443946"/>
                    </a:cubicBezTo>
                    <a:cubicBezTo>
                      <a:pt x="1113695" y="436727"/>
                      <a:pt x="1116880" y="434816"/>
                      <a:pt x="1123462" y="435028"/>
                    </a:cubicBezTo>
                    <a:cubicBezTo>
                      <a:pt x="1135140" y="435240"/>
                      <a:pt x="1146819" y="435028"/>
                      <a:pt x="1158497" y="435028"/>
                    </a:cubicBezTo>
                    <a:cubicBezTo>
                      <a:pt x="1170176" y="435028"/>
                      <a:pt x="1181854" y="435240"/>
                      <a:pt x="1193532" y="435028"/>
                    </a:cubicBezTo>
                    <a:cubicBezTo>
                      <a:pt x="1199903" y="434816"/>
                      <a:pt x="1202451" y="437576"/>
                      <a:pt x="1202238" y="443734"/>
                    </a:cubicBezTo>
                    <a:cubicBezTo>
                      <a:pt x="1202238" y="467303"/>
                      <a:pt x="1202238" y="490660"/>
                      <a:pt x="1202238" y="514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D4A7125-AE6C-430A-BB67-F427703DB345}"/>
                </a:ext>
              </a:extLst>
            </p:cNvPr>
            <p:cNvSpPr/>
            <p:nvPr/>
          </p:nvSpPr>
          <p:spPr>
            <a:xfrm rot="19903871">
              <a:off x="11055071" y="2573085"/>
              <a:ext cx="479293" cy="300647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solidFill>
              <a:schemeClr val="accent4"/>
            </a:solidFill>
            <a:ln w="2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67AF551-5D21-4527-8704-BC17C59F042D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C5D5CC5-130B-41F7-B8DD-B79263A3AC14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LEAN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DFD0CCF-7E29-40B1-BD55-BEC3D3A1644B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ENERGY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0672B95-7CBB-4BA3-B043-B8303AD5E686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7784605-B961-4534-995D-56A2ED6EF176}"/>
              </a:ext>
            </a:extLst>
          </p:cNvPr>
          <p:cNvSpPr txBox="1"/>
          <p:nvPr/>
        </p:nvSpPr>
        <p:spPr>
          <a:xfrm>
            <a:off x="649703" y="2538106"/>
            <a:ext cx="5461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Take </a:t>
            </a:r>
            <a:r>
              <a:rPr lang="en-US" sz="2000" dirty="0"/>
              <a:t>data for first 10 </a:t>
            </a:r>
            <a:r>
              <a:rPr lang="en-US" sz="2000" dirty="0" err="1"/>
              <a:t>building_id's</a:t>
            </a:r>
            <a:r>
              <a:rPr lang="en-US" sz="2000" dirty="0"/>
              <a:t> and preprocess them for LSTM neural </a:t>
            </a:r>
            <a:r>
              <a:rPr lang="en-US" sz="2000" dirty="0" smtClean="0"/>
              <a:t>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Dictionary '</a:t>
            </a:r>
            <a:r>
              <a:rPr lang="en-US" sz="2000" dirty="0" err="1"/>
              <a:t>extracted_df</a:t>
            </a:r>
            <a:r>
              <a:rPr lang="en-US" sz="2000" dirty="0"/>
              <a:t>' contains data for </a:t>
            </a:r>
            <a:r>
              <a:rPr lang="en-US" sz="2000" dirty="0" err="1"/>
              <a:t>buildings_ids</a:t>
            </a:r>
            <a:r>
              <a:rPr lang="en-US" sz="2000" dirty="0"/>
              <a:t> in range (0, </a:t>
            </a:r>
            <a:r>
              <a:rPr lang="en-US" sz="2000" dirty="0" smtClean="0"/>
              <a:t>10)</a:t>
            </a:r>
          </a:p>
          <a:p>
            <a:pPr algn="just"/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>
                <a:sym typeface="Wingdings" panose="05000000000000000000" pitchFamily="2" charset="2"/>
              </a:rPr>
              <a:t>H</a:t>
            </a:r>
            <a:r>
              <a:rPr lang="en-US" sz="2000" dirty="0" smtClean="0"/>
              <a:t>ave </a:t>
            </a:r>
            <a:r>
              <a:rPr lang="en-US" sz="2000" dirty="0"/>
              <a:t>to be reshaped in order to feed them </a:t>
            </a:r>
            <a:r>
              <a:rPr lang="en-US" sz="2000" dirty="0" smtClean="0"/>
              <a:t>	into LSTM </a:t>
            </a:r>
            <a:r>
              <a:rPr lang="en-US" sz="2000" dirty="0"/>
              <a:t>neural 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D2AC984-1D62-41BF-B9A9-B66DAE54AD6F}"/>
              </a:ext>
            </a:extLst>
          </p:cNvPr>
          <p:cNvGrpSpPr/>
          <p:nvPr/>
        </p:nvGrpSpPr>
        <p:grpSpPr>
          <a:xfrm flipH="1">
            <a:off x="10051938" y="0"/>
            <a:ext cx="1634487" cy="1583239"/>
            <a:chOff x="173631" y="0"/>
            <a:chExt cx="1634487" cy="1583239"/>
          </a:xfrm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CB48F62E-4C40-4EDA-96D4-7DCC8051501D}"/>
                </a:ext>
              </a:extLst>
            </p:cNvPr>
            <p:cNvSpPr/>
            <p:nvPr/>
          </p:nvSpPr>
          <p:spPr>
            <a:xfrm>
              <a:off x="173631" y="0"/>
              <a:ext cx="942221" cy="1583239"/>
            </a:xfrm>
            <a:custGeom>
              <a:avLst/>
              <a:gdLst>
                <a:gd name="connsiteX0" fmla="*/ 238907 w 561676"/>
                <a:gd name="connsiteY0" fmla="*/ 482 h 943801"/>
                <a:gd name="connsiteX1" fmla="*/ 358608 w 561676"/>
                <a:gd name="connsiteY1" fmla="*/ 22 h 943801"/>
                <a:gd name="connsiteX2" fmla="*/ 390836 w 561676"/>
                <a:gd name="connsiteY2" fmla="*/ 22581 h 943801"/>
                <a:gd name="connsiteX3" fmla="*/ 563022 w 561676"/>
                <a:gd name="connsiteY3" fmla="*/ 488036 h 943801"/>
                <a:gd name="connsiteX4" fmla="*/ 540923 w 561676"/>
                <a:gd name="connsiteY4" fmla="*/ 517501 h 943801"/>
                <a:gd name="connsiteX5" fmla="*/ 319015 w 561676"/>
                <a:gd name="connsiteY5" fmla="*/ 517501 h 943801"/>
                <a:gd name="connsiteX6" fmla="*/ 295075 w 561676"/>
                <a:gd name="connsiteY6" fmla="*/ 551109 h 943801"/>
                <a:gd name="connsiteX7" fmla="*/ 434573 w 561676"/>
                <a:gd name="connsiteY7" fmla="*/ 912056 h 943801"/>
                <a:gd name="connsiteX8" fmla="*/ 437796 w 561676"/>
                <a:gd name="connsiteY8" fmla="*/ 920343 h 943801"/>
                <a:gd name="connsiteX9" fmla="*/ 431811 w 561676"/>
                <a:gd name="connsiteY9" fmla="*/ 944743 h 943801"/>
                <a:gd name="connsiteX10" fmla="*/ 408331 w 561676"/>
                <a:gd name="connsiteY10" fmla="*/ 935996 h 943801"/>
                <a:gd name="connsiteX11" fmla="*/ 288169 w 561676"/>
                <a:gd name="connsiteY11" fmla="*/ 771176 h 943801"/>
                <a:gd name="connsiteX12" fmla="*/ 10553 w 561676"/>
                <a:gd name="connsiteY12" fmla="*/ 389973 h 943801"/>
                <a:gd name="connsiteX13" fmla="*/ 2266 w 561676"/>
                <a:gd name="connsiteY13" fmla="*/ 361428 h 943801"/>
                <a:gd name="connsiteX14" fmla="*/ 28969 w 561676"/>
                <a:gd name="connsiteY14" fmla="*/ 352681 h 943801"/>
                <a:gd name="connsiteX15" fmla="*/ 185502 w 561676"/>
                <a:gd name="connsiteY15" fmla="*/ 352681 h 943801"/>
                <a:gd name="connsiteX16" fmla="*/ 208061 w 561676"/>
                <a:gd name="connsiteY16" fmla="*/ 319993 h 943801"/>
                <a:gd name="connsiteX17" fmla="*/ 97567 w 561676"/>
                <a:gd name="connsiteY17" fmla="*/ 34551 h 943801"/>
                <a:gd name="connsiteX18" fmla="*/ 120587 w 561676"/>
                <a:gd name="connsiteY18" fmla="*/ 482 h 943801"/>
                <a:gd name="connsiteX19" fmla="*/ 238907 w 561676"/>
                <a:gd name="connsiteY19" fmla="*/ 482 h 94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676" h="943801">
                  <a:moveTo>
                    <a:pt x="238907" y="482"/>
                  </a:moveTo>
                  <a:cubicBezTo>
                    <a:pt x="278961" y="482"/>
                    <a:pt x="318555" y="1403"/>
                    <a:pt x="358608" y="22"/>
                  </a:cubicBezTo>
                  <a:cubicBezTo>
                    <a:pt x="376103" y="-439"/>
                    <a:pt x="384851" y="6467"/>
                    <a:pt x="390836" y="22581"/>
                  </a:cubicBezTo>
                  <a:cubicBezTo>
                    <a:pt x="447924" y="178193"/>
                    <a:pt x="505473" y="333344"/>
                    <a:pt x="563022" y="488036"/>
                  </a:cubicBezTo>
                  <a:cubicBezTo>
                    <a:pt x="570388" y="508293"/>
                    <a:pt x="563943" y="517501"/>
                    <a:pt x="540923" y="517501"/>
                  </a:cubicBezTo>
                  <a:cubicBezTo>
                    <a:pt x="466800" y="517501"/>
                    <a:pt x="393138" y="517501"/>
                    <a:pt x="319015" y="517501"/>
                  </a:cubicBezTo>
                  <a:cubicBezTo>
                    <a:pt x="290010" y="517501"/>
                    <a:pt x="284946" y="524407"/>
                    <a:pt x="295075" y="551109"/>
                  </a:cubicBezTo>
                  <a:cubicBezTo>
                    <a:pt x="341574" y="671271"/>
                    <a:pt x="388074" y="791894"/>
                    <a:pt x="434573" y="912056"/>
                  </a:cubicBezTo>
                  <a:cubicBezTo>
                    <a:pt x="435494" y="914818"/>
                    <a:pt x="436875" y="917580"/>
                    <a:pt x="437796" y="920343"/>
                  </a:cubicBezTo>
                  <a:cubicBezTo>
                    <a:pt x="441018" y="930011"/>
                    <a:pt x="442400" y="939219"/>
                    <a:pt x="431811" y="944743"/>
                  </a:cubicBezTo>
                  <a:cubicBezTo>
                    <a:pt x="421222" y="950268"/>
                    <a:pt x="414316" y="944283"/>
                    <a:pt x="408331" y="935996"/>
                  </a:cubicBezTo>
                  <a:cubicBezTo>
                    <a:pt x="368277" y="880749"/>
                    <a:pt x="328223" y="825963"/>
                    <a:pt x="288169" y="771176"/>
                  </a:cubicBezTo>
                  <a:cubicBezTo>
                    <a:pt x="195630" y="644108"/>
                    <a:pt x="103092" y="517040"/>
                    <a:pt x="10553" y="389973"/>
                  </a:cubicBezTo>
                  <a:cubicBezTo>
                    <a:pt x="4568" y="381685"/>
                    <a:pt x="-4179" y="373398"/>
                    <a:pt x="2266" y="361428"/>
                  </a:cubicBezTo>
                  <a:cubicBezTo>
                    <a:pt x="8251" y="350839"/>
                    <a:pt x="19301" y="352681"/>
                    <a:pt x="28969" y="352681"/>
                  </a:cubicBezTo>
                  <a:cubicBezTo>
                    <a:pt x="80993" y="352681"/>
                    <a:pt x="133477" y="352681"/>
                    <a:pt x="185502" y="352681"/>
                  </a:cubicBezTo>
                  <a:cubicBezTo>
                    <a:pt x="211744" y="352681"/>
                    <a:pt x="217269" y="344394"/>
                    <a:pt x="208061" y="319993"/>
                  </a:cubicBezTo>
                  <a:cubicBezTo>
                    <a:pt x="171230" y="224692"/>
                    <a:pt x="134398" y="129391"/>
                    <a:pt x="97567" y="34551"/>
                  </a:cubicBezTo>
                  <a:cubicBezTo>
                    <a:pt x="86978" y="7388"/>
                    <a:pt x="91582" y="482"/>
                    <a:pt x="120587" y="482"/>
                  </a:cubicBezTo>
                  <a:cubicBezTo>
                    <a:pt x="160180" y="482"/>
                    <a:pt x="199313" y="482"/>
                    <a:pt x="238907" y="48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87969B8-20A7-434D-9B85-61C2B6B069AE}"/>
                </a:ext>
              </a:extLst>
            </p:cNvPr>
            <p:cNvSpPr/>
            <p:nvPr/>
          </p:nvSpPr>
          <p:spPr>
            <a:xfrm>
              <a:off x="1265750" y="0"/>
              <a:ext cx="542368" cy="911356"/>
            </a:xfrm>
            <a:custGeom>
              <a:avLst/>
              <a:gdLst>
                <a:gd name="connsiteX0" fmla="*/ 238907 w 561676"/>
                <a:gd name="connsiteY0" fmla="*/ 482 h 943801"/>
                <a:gd name="connsiteX1" fmla="*/ 358608 w 561676"/>
                <a:gd name="connsiteY1" fmla="*/ 22 h 943801"/>
                <a:gd name="connsiteX2" fmla="*/ 390836 w 561676"/>
                <a:gd name="connsiteY2" fmla="*/ 22581 h 943801"/>
                <a:gd name="connsiteX3" fmla="*/ 563022 w 561676"/>
                <a:gd name="connsiteY3" fmla="*/ 488036 h 943801"/>
                <a:gd name="connsiteX4" fmla="*/ 540923 w 561676"/>
                <a:gd name="connsiteY4" fmla="*/ 517501 h 943801"/>
                <a:gd name="connsiteX5" fmla="*/ 319015 w 561676"/>
                <a:gd name="connsiteY5" fmla="*/ 517501 h 943801"/>
                <a:gd name="connsiteX6" fmla="*/ 295075 w 561676"/>
                <a:gd name="connsiteY6" fmla="*/ 551109 h 943801"/>
                <a:gd name="connsiteX7" fmla="*/ 434573 w 561676"/>
                <a:gd name="connsiteY7" fmla="*/ 912056 h 943801"/>
                <a:gd name="connsiteX8" fmla="*/ 437796 w 561676"/>
                <a:gd name="connsiteY8" fmla="*/ 920343 h 943801"/>
                <a:gd name="connsiteX9" fmla="*/ 431811 w 561676"/>
                <a:gd name="connsiteY9" fmla="*/ 944743 h 943801"/>
                <a:gd name="connsiteX10" fmla="*/ 408331 w 561676"/>
                <a:gd name="connsiteY10" fmla="*/ 935996 h 943801"/>
                <a:gd name="connsiteX11" fmla="*/ 288169 w 561676"/>
                <a:gd name="connsiteY11" fmla="*/ 771176 h 943801"/>
                <a:gd name="connsiteX12" fmla="*/ 10553 w 561676"/>
                <a:gd name="connsiteY12" fmla="*/ 389973 h 943801"/>
                <a:gd name="connsiteX13" fmla="*/ 2266 w 561676"/>
                <a:gd name="connsiteY13" fmla="*/ 361428 h 943801"/>
                <a:gd name="connsiteX14" fmla="*/ 28969 w 561676"/>
                <a:gd name="connsiteY14" fmla="*/ 352681 h 943801"/>
                <a:gd name="connsiteX15" fmla="*/ 185502 w 561676"/>
                <a:gd name="connsiteY15" fmla="*/ 352681 h 943801"/>
                <a:gd name="connsiteX16" fmla="*/ 208061 w 561676"/>
                <a:gd name="connsiteY16" fmla="*/ 319993 h 943801"/>
                <a:gd name="connsiteX17" fmla="*/ 97567 w 561676"/>
                <a:gd name="connsiteY17" fmla="*/ 34551 h 943801"/>
                <a:gd name="connsiteX18" fmla="*/ 120587 w 561676"/>
                <a:gd name="connsiteY18" fmla="*/ 482 h 943801"/>
                <a:gd name="connsiteX19" fmla="*/ 238907 w 561676"/>
                <a:gd name="connsiteY19" fmla="*/ 482 h 94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676" h="943801">
                  <a:moveTo>
                    <a:pt x="238907" y="482"/>
                  </a:moveTo>
                  <a:cubicBezTo>
                    <a:pt x="278961" y="482"/>
                    <a:pt x="318555" y="1403"/>
                    <a:pt x="358608" y="22"/>
                  </a:cubicBezTo>
                  <a:cubicBezTo>
                    <a:pt x="376103" y="-439"/>
                    <a:pt x="384851" y="6467"/>
                    <a:pt x="390836" y="22581"/>
                  </a:cubicBezTo>
                  <a:cubicBezTo>
                    <a:pt x="447924" y="178193"/>
                    <a:pt x="505473" y="333344"/>
                    <a:pt x="563022" y="488036"/>
                  </a:cubicBezTo>
                  <a:cubicBezTo>
                    <a:pt x="570388" y="508293"/>
                    <a:pt x="563943" y="517501"/>
                    <a:pt x="540923" y="517501"/>
                  </a:cubicBezTo>
                  <a:cubicBezTo>
                    <a:pt x="466800" y="517501"/>
                    <a:pt x="393138" y="517501"/>
                    <a:pt x="319015" y="517501"/>
                  </a:cubicBezTo>
                  <a:cubicBezTo>
                    <a:pt x="290010" y="517501"/>
                    <a:pt x="284946" y="524407"/>
                    <a:pt x="295075" y="551109"/>
                  </a:cubicBezTo>
                  <a:cubicBezTo>
                    <a:pt x="341574" y="671271"/>
                    <a:pt x="388074" y="791894"/>
                    <a:pt x="434573" y="912056"/>
                  </a:cubicBezTo>
                  <a:cubicBezTo>
                    <a:pt x="435494" y="914818"/>
                    <a:pt x="436875" y="917580"/>
                    <a:pt x="437796" y="920343"/>
                  </a:cubicBezTo>
                  <a:cubicBezTo>
                    <a:pt x="441018" y="930011"/>
                    <a:pt x="442400" y="939219"/>
                    <a:pt x="431811" y="944743"/>
                  </a:cubicBezTo>
                  <a:cubicBezTo>
                    <a:pt x="421222" y="950268"/>
                    <a:pt x="414316" y="944283"/>
                    <a:pt x="408331" y="935996"/>
                  </a:cubicBezTo>
                  <a:cubicBezTo>
                    <a:pt x="368277" y="880749"/>
                    <a:pt x="328223" y="825963"/>
                    <a:pt x="288169" y="771176"/>
                  </a:cubicBezTo>
                  <a:cubicBezTo>
                    <a:pt x="195630" y="644108"/>
                    <a:pt x="103092" y="517040"/>
                    <a:pt x="10553" y="389973"/>
                  </a:cubicBezTo>
                  <a:cubicBezTo>
                    <a:pt x="4568" y="381685"/>
                    <a:pt x="-4179" y="373398"/>
                    <a:pt x="2266" y="361428"/>
                  </a:cubicBezTo>
                  <a:cubicBezTo>
                    <a:pt x="8251" y="350839"/>
                    <a:pt x="19301" y="352681"/>
                    <a:pt x="28969" y="352681"/>
                  </a:cubicBezTo>
                  <a:cubicBezTo>
                    <a:pt x="80993" y="352681"/>
                    <a:pt x="133477" y="352681"/>
                    <a:pt x="185502" y="352681"/>
                  </a:cubicBezTo>
                  <a:cubicBezTo>
                    <a:pt x="211744" y="352681"/>
                    <a:pt x="217269" y="344394"/>
                    <a:pt x="208061" y="319993"/>
                  </a:cubicBezTo>
                  <a:cubicBezTo>
                    <a:pt x="171230" y="224692"/>
                    <a:pt x="134398" y="129391"/>
                    <a:pt x="97567" y="34551"/>
                  </a:cubicBezTo>
                  <a:cubicBezTo>
                    <a:pt x="86978" y="7388"/>
                    <a:pt x="91582" y="482"/>
                    <a:pt x="120587" y="482"/>
                  </a:cubicBezTo>
                  <a:cubicBezTo>
                    <a:pt x="160180" y="482"/>
                    <a:pt x="199313" y="482"/>
                    <a:pt x="238907" y="48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15</a:t>
            </a:r>
            <a:endParaRPr lang="fr-FR" b="1" dirty="0"/>
          </a:p>
        </p:txBody>
      </p:sp>
      <p:sp>
        <p:nvSpPr>
          <p:cNvPr id="56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14" y="2749335"/>
            <a:ext cx="57670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200" dirty="0" smtClean="0"/>
              <a:t>In order to create our LSTM </a:t>
            </a:r>
            <a:r>
              <a:rPr lang="en-US" sz="3200" dirty="0"/>
              <a:t>model with </a:t>
            </a:r>
            <a:r>
              <a:rPr lang="en-US" sz="3200" dirty="0" err="1"/>
              <a:t>tensorflow</a:t>
            </a:r>
            <a:r>
              <a:rPr lang="en-US" sz="3200" dirty="0"/>
              <a:t> </a:t>
            </a:r>
            <a:r>
              <a:rPr lang="en-US" sz="3200" dirty="0" err="1" smtClean="0"/>
              <a:t>keras</a:t>
            </a:r>
            <a:r>
              <a:rPr lang="en-US" sz="3200" dirty="0" smtClean="0"/>
              <a:t>, we need to do these steps: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5561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7659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970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1750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147F7D-06A9-4F38-BC9F-2D1C15451C81}"/>
              </a:ext>
            </a:extLst>
          </p:cNvPr>
          <p:cNvSpPr txBox="1"/>
          <p:nvPr/>
        </p:nvSpPr>
        <p:spPr>
          <a:xfrm>
            <a:off x="1229670" y="4959316"/>
            <a:ext cx="1830844" cy="1323439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cs typeface="Arial" pitchFamily="34" charset="0"/>
              </a:rPr>
              <a:t>Splitting </a:t>
            </a: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data according to provided </a:t>
            </a:r>
            <a:r>
              <a:rPr lang="en-US" sz="2000" b="1" dirty="0" smtClean="0">
                <a:solidFill>
                  <a:schemeClr val="accent1"/>
                </a:solidFill>
                <a:cs typeface="Arial" pitchFamily="34" charset="0"/>
              </a:rPr>
              <a:t>parameters</a:t>
            </a:r>
            <a:endParaRPr 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851F5F6-1C73-4E89-AC7A-D3DEC205D2E8}"/>
              </a:ext>
            </a:extLst>
          </p:cNvPr>
          <p:cNvSpPr txBox="1"/>
          <p:nvPr/>
        </p:nvSpPr>
        <p:spPr>
          <a:xfrm>
            <a:off x="4056845" y="4959316"/>
            <a:ext cx="2162859" cy="163121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cs typeface="Arial" pitchFamily="34" charset="0"/>
              </a:rPr>
              <a:t>Preparing </a:t>
            </a:r>
            <a:r>
              <a:rPr lang="en-US" sz="2000" b="1" dirty="0">
                <a:solidFill>
                  <a:schemeClr val="accent2"/>
                </a:solidFill>
                <a:cs typeface="Arial" pitchFamily="34" charset="0"/>
              </a:rPr>
              <a:t>data for three sets of data (train, dev, </a:t>
            </a:r>
            <a:r>
              <a:rPr lang="en-US" sz="2000" b="1" dirty="0" err="1">
                <a:solidFill>
                  <a:schemeClr val="accent2"/>
                </a:solidFill>
                <a:cs typeface="Arial" pitchFamily="34" charset="0"/>
              </a:rPr>
              <a:t>val</a:t>
            </a:r>
            <a:r>
              <a:rPr lang="en-US" sz="2000" b="1" dirty="0">
                <a:solidFill>
                  <a:schemeClr val="accent2"/>
                </a:solidFill>
                <a:cs typeface="Arial" pitchFamily="34" charset="0"/>
              </a:rPr>
              <a:t>) for every '</a:t>
            </a:r>
            <a:r>
              <a:rPr lang="en-US" sz="2000" b="1" dirty="0" err="1">
                <a:solidFill>
                  <a:schemeClr val="accent2"/>
                </a:solidFill>
                <a:cs typeface="Arial" pitchFamily="34" charset="0"/>
              </a:rPr>
              <a:t>building_id</a:t>
            </a:r>
            <a:r>
              <a:rPr lang="en-US" sz="2000" b="1" dirty="0" smtClean="0">
                <a:solidFill>
                  <a:schemeClr val="accent2"/>
                </a:solidFill>
                <a:cs typeface="Arial" pitchFamily="34" charset="0"/>
              </a:rPr>
              <a:t>'</a:t>
            </a:r>
            <a:endParaRPr 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05BB4E3-DB4E-4D9B-912D-94C7F13C68DE}"/>
              </a:ext>
            </a:extLst>
          </p:cNvPr>
          <p:cNvSpPr txBox="1"/>
          <p:nvPr/>
        </p:nvSpPr>
        <p:spPr>
          <a:xfrm>
            <a:off x="6838890" y="4921997"/>
            <a:ext cx="2175738" cy="193899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cs typeface="Arial" pitchFamily="34" charset="0"/>
              </a:rPr>
              <a:t>Standardizing </a:t>
            </a: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features by removing mean and scaling according to </a:t>
            </a:r>
            <a:r>
              <a:rPr lang="en-US" sz="2000" b="1" dirty="0" smtClean="0">
                <a:solidFill>
                  <a:schemeClr val="accent3"/>
                </a:solidFill>
                <a:cs typeface="Arial" pitchFamily="34" charset="0"/>
              </a:rPr>
              <a:t>variances</a:t>
            </a:r>
            <a:endParaRPr 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5447F96-417E-4ACA-AEAB-B2BB2BD8A3EB}"/>
              </a:ext>
            </a:extLst>
          </p:cNvPr>
          <p:cNvSpPr txBox="1"/>
          <p:nvPr/>
        </p:nvSpPr>
        <p:spPr>
          <a:xfrm>
            <a:off x="9595177" y="4959316"/>
            <a:ext cx="1892778" cy="1323439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cs typeface="Arial" pitchFamily="34" charset="0"/>
              </a:rPr>
              <a:t>Fitting </a:t>
            </a:r>
            <a:r>
              <a:rPr lang="en-US" sz="2000" b="1" dirty="0">
                <a:solidFill>
                  <a:schemeClr val="accent4"/>
                </a:solidFill>
                <a:cs typeface="Arial" pitchFamily="34" charset="0"/>
              </a:rPr>
              <a:t>to every data set with given '</a:t>
            </a:r>
            <a:r>
              <a:rPr lang="en-US" sz="2000" b="1" dirty="0" err="1">
                <a:solidFill>
                  <a:schemeClr val="accent4"/>
                </a:solidFill>
                <a:cs typeface="Arial" pitchFamily="34" charset="0"/>
              </a:rPr>
              <a:t>building_id</a:t>
            </a:r>
            <a:r>
              <a:rPr lang="en-US" sz="2000" b="1" dirty="0" smtClean="0">
                <a:solidFill>
                  <a:schemeClr val="accent4"/>
                </a:solidFill>
                <a:cs typeface="Arial" pitchFamily="34" charset="0"/>
              </a:rPr>
              <a:t>'</a:t>
            </a:r>
            <a:endParaRPr 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8C2965E-5237-4DF1-BA25-6B4820AB2017}"/>
              </a:ext>
            </a:extLst>
          </p:cNvPr>
          <p:cNvSpPr txBox="1"/>
          <p:nvPr/>
        </p:nvSpPr>
        <p:spPr>
          <a:xfrm>
            <a:off x="0" y="536664"/>
            <a:ext cx="53833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4"/>
                </a:solidFill>
                <a:cs typeface="Arial" pitchFamily="34" charset="0"/>
              </a:rPr>
              <a:t>Building Simple</a:t>
            </a:r>
            <a:endParaRPr lang="en-US" altLang="ko-KR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8AD130-8DAF-4746-8D02-99C309F8F4C9}"/>
              </a:ext>
            </a:extLst>
          </p:cNvPr>
          <p:cNvSpPr txBox="1"/>
          <p:nvPr/>
        </p:nvSpPr>
        <p:spPr>
          <a:xfrm>
            <a:off x="1686070" y="1340043"/>
            <a:ext cx="52972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 smtClean="0">
                <a:solidFill>
                  <a:schemeClr val="accent5"/>
                </a:solidFill>
                <a:cs typeface="Arial" pitchFamily="34" charset="0"/>
              </a:rPr>
              <a:t>LSTM Network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3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16</a:t>
            </a:r>
            <a:endParaRPr lang="fr-FR" b="1" dirty="0"/>
          </a:p>
        </p:txBody>
      </p:sp>
      <p:sp>
        <p:nvSpPr>
          <p:cNvPr id="27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33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0EB3796-99BF-4C5C-9D9A-365DEF7A4BCD}"/>
              </a:ext>
            </a:extLst>
          </p:cNvPr>
          <p:cNvSpPr txBox="1">
            <a:spLocks/>
          </p:cNvSpPr>
          <p:nvPr/>
        </p:nvSpPr>
        <p:spPr>
          <a:xfrm>
            <a:off x="9092485" y="1941"/>
            <a:ext cx="3099515" cy="18840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Model Summary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6A06A293-9A4B-4229-995D-0FB606FF05F3}"/>
              </a:ext>
            </a:extLst>
          </p:cNvPr>
          <p:cNvSpPr/>
          <p:nvPr/>
        </p:nvSpPr>
        <p:spPr>
          <a:xfrm>
            <a:off x="774894" y="752676"/>
            <a:ext cx="2848046" cy="5352647"/>
          </a:xfrm>
          <a:prstGeom prst="roundRect">
            <a:avLst>
              <a:gd name="adj" fmla="val 7123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F6D50A-CC9F-408B-A305-CFAE2FFA663C}"/>
              </a:ext>
            </a:extLst>
          </p:cNvPr>
          <p:cNvSpPr txBox="1"/>
          <p:nvPr/>
        </p:nvSpPr>
        <p:spPr>
          <a:xfrm>
            <a:off x="999015" y="1690060"/>
            <a:ext cx="23998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cs typeface="Arial" pitchFamily="34" charset="0"/>
              </a:rPr>
              <a:t>3 LSTM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cs typeface="Arial" pitchFamily="34" charset="0"/>
              </a:rPr>
              <a:t>2 Dropout layers              </a:t>
            </a:r>
            <a:r>
              <a:rPr lang="en-US" altLang="ko-KR" sz="2000" b="1" dirty="0" smtClean="0">
                <a:cs typeface="Arial" pitchFamily="34" charset="0"/>
                <a:sym typeface="Wingdings" panose="05000000000000000000" pitchFamily="2" charset="2"/>
              </a:rPr>
              <a:t> Prevent the model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cs typeface="Arial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cs typeface="Arial" pitchFamily="34" charset="0"/>
              </a:rPr>
              <a:t>Necessity of a Dense layer in the end</a:t>
            </a:r>
            <a:endParaRPr lang="en-US" altLang="ko-KR" sz="2000" b="1" dirty="0"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0" y="1219874"/>
            <a:ext cx="5781205" cy="4418249"/>
          </a:xfrm>
          <a:prstGeom prst="rect">
            <a:avLst/>
          </a:prstGeom>
        </p:spPr>
      </p:pic>
      <p:sp>
        <p:nvSpPr>
          <p:cNvPr id="9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17</a:t>
            </a:r>
            <a:endParaRPr lang="fr-FR" b="1" dirty="0"/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1/5/2020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7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E3FD0C2-CEF5-438E-B90B-978756B8C9BE}"/>
                </a:ext>
              </a:extLst>
            </p:cNvPr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4) Results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Analysing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C25ADD-4A69-4511-8889-085F9D49CE63}"/>
              </a:ext>
            </a:extLst>
          </p:cNvPr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22A6FB6-0EE3-4863-B56C-23891EB35735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00B800-DDCC-41B0-88A9-A4A8FD2A6F3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="" xmlns:a16="http://schemas.microsoft.com/office/drawing/2014/main" id="{6D9F7DA0-C551-446D-94C3-D85473FF4DD4}"/>
              </a:ext>
            </a:extLst>
          </p:cNvPr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>
            <a:extLst>
              <a:ext uri="{FF2B5EF4-FFF2-40B4-BE49-F238E27FC236}">
                <a16:creationId xmlns="" xmlns:a16="http://schemas.microsoft.com/office/drawing/2014/main" id="{25486F56-8214-4D30-95B5-F6089000B9CB}"/>
              </a:ext>
            </a:extLst>
          </p:cNvPr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>
            <a:extLst>
              <a:ext uri="{FF2B5EF4-FFF2-40B4-BE49-F238E27FC236}">
                <a16:creationId xmlns="" xmlns:a16="http://schemas.microsoft.com/office/drawing/2014/main" id="{3BBFB3E6-898A-41B7-BFD3-D63E70DBE654}"/>
              </a:ext>
            </a:extLst>
          </p:cNvPr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391DB494-6D90-4242-AA8C-650987075EB9}"/>
                </a:ext>
              </a:extLst>
            </p:cNvPr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" fmla="*/ 568 w 4490688"/>
                <a:gd name="connsiteY0" fmla="*/ 1465456 h 4092582"/>
                <a:gd name="connsiteX1" fmla="*/ 10785 w 4490688"/>
                <a:gd name="connsiteY1" fmla="*/ 1371794 h 4092582"/>
                <a:gd name="connsiteX2" fmla="*/ 67551 w 4490688"/>
                <a:gd name="connsiteY2" fmla="*/ 1099321 h 4092582"/>
                <a:gd name="connsiteX3" fmla="*/ 86283 w 4490688"/>
                <a:gd name="connsiteY3" fmla="*/ 1090238 h 4092582"/>
                <a:gd name="connsiteX4" fmla="*/ 379192 w 4490688"/>
                <a:gd name="connsiteY4" fmla="*/ 1150977 h 4092582"/>
                <a:gd name="connsiteX5" fmla="*/ 849775 w 4490688"/>
                <a:gd name="connsiteY5" fmla="*/ 1335464 h 4092582"/>
                <a:gd name="connsiteX6" fmla="*/ 1353282 w 4490688"/>
                <a:gd name="connsiteY6" fmla="*/ 1755527 h 4092582"/>
                <a:gd name="connsiteX7" fmla="*/ 1554799 w 4490688"/>
                <a:gd name="connsiteY7" fmla="*/ 2227813 h 4092582"/>
                <a:gd name="connsiteX8" fmla="*/ 1580911 w 4490688"/>
                <a:gd name="connsiteY8" fmla="*/ 2615519 h 4092582"/>
                <a:gd name="connsiteX9" fmla="*/ 1601914 w 4490688"/>
                <a:gd name="connsiteY9" fmla="*/ 2773327 h 4092582"/>
                <a:gd name="connsiteX10" fmla="*/ 1784698 w 4490688"/>
                <a:gd name="connsiteY10" fmla="*/ 3363117 h 4092582"/>
                <a:gd name="connsiteX11" fmla="*/ 1810242 w 4490688"/>
                <a:gd name="connsiteY11" fmla="*/ 3428397 h 4092582"/>
                <a:gd name="connsiteX12" fmla="*/ 1811945 w 4490688"/>
                <a:gd name="connsiteY12" fmla="*/ 3431235 h 4092582"/>
                <a:gd name="connsiteX13" fmla="*/ 1818757 w 4490688"/>
                <a:gd name="connsiteY13" fmla="*/ 3422720 h 4092582"/>
                <a:gd name="connsiteX14" fmla="*/ 2071362 w 4490688"/>
                <a:gd name="connsiteY14" fmla="*/ 2656390 h 4092582"/>
                <a:gd name="connsiteX15" fmla="*/ 2135507 w 4490688"/>
                <a:gd name="connsiteY15" fmla="*/ 2303311 h 4092582"/>
                <a:gd name="connsiteX16" fmla="*/ 2136642 w 4490688"/>
                <a:gd name="connsiteY16" fmla="*/ 2275496 h 4092582"/>
                <a:gd name="connsiteX17" fmla="*/ 2147428 w 4490688"/>
                <a:gd name="connsiteY17" fmla="*/ 1900846 h 4092582"/>
                <a:gd name="connsiteX18" fmla="*/ 2365406 w 4490688"/>
                <a:gd name="connsiteY18" fmla="*/ 1158924 h 4092582"/>
                <a:gd name="connsiteX19" fmla="*/ 2640149 w 4490688"/>
                <a:gd name="connsiteY19" fmla="*/ 801304 h 4092582"/>
                <a:gd name="connsiteX20" fmla="*/ 3362203 w 4490688"/>
                <a:gd name="connsiteY20" fmla="*/ 297796 h 4092582"/>
                <a:gd name="connsiteX21" fmla="*/ 4107530 w 4490688"/>
                <a:gd name="connsiteY21" fmla="*/ 46894 h 4092582"/>
                <a:gd name="connsiteX22" fmla="*/ 4371488 w 4490688"/>
                <a:gd name="connsiteY22" fmla="*/ 347 h 4092582"/>
                <a:gd name="connsiteX23" fmla="*/ 4390220 w 4490688"/>
                <a:gd name="connsiteY23" fmla="*/ 11700 h 4092582"/>
                <a:gd name="connsiteX24" fmla="*/ 4473665 w 4490688"/>
                <a:gd name="connsiteY24" fmla="*/ 409056 h 4092582"/>
                <a:gd name="connsiteX25" fmla="*/ 4489560 w 4490688"/>
                <a:gd name="connsiteY25" fmla="*/ 713318 h 4092582"/>
                <a:gd name="connsiteX26" fmla="*/ 4181324 w 4490688"/>
                <a:gd name="connsiteY26" fmla="*/ 1554010 h 4092582"/>
                <a:gd name="connsiteX27" fmla="*/ 3764100 w 4490688"/>
                <a:gd name="connsiteY27" fmla="*/ 1900846 h 4092582"/>
                <a:gd name="connsiteX28" fmla="*/ 3106759 w 4490688"/>
                <a:gd name="connsiteY28" fmla="*/ 2167074 h 4092582"/>
                <a:gd name="connsiteX29" fmla="*/ 2613470 w 4490688"/>
                <a:gd name="connsiteY29" fmla="*/ 2263008 h 4092582"/>
                <a:gd name="connsiteX30" fmla="*/ 2374488 w 4490688"/>
                <a:gd name="connsiteY30" fmla="*/ 2287416 h 4092582"/>
                <a:gd name="connsiteX31" fmla="*/ 2356323 w 4490688"/>
                <a:gd name="connsiteY31" fmla="*/ 2302175 h 4092582"/>
                <a:gd name="connsiteX32" fmla="*/ 2101448 w 4490688"/>
                <a:gd name="connsiteY32" fmla="*/ 3137759 h 4092582"/>
                <a:gd name="connsiteX33" fmla="*/ 1990756 w 4490688"/>
                <a:gd name="connsiteY33" fmla="*/ 3606072 h 4092582"/>
                <a:gd name="connsiteX34" fmla="*/ 1953858 w 4490688"/>
                <a:gd name="connsiteY34" fmla="*/ 3948366 h 4092582"/>
                <a:gd name="connsiteX35" fmla="*/ 1962941 w 4490688"/>
                <a:gd name="connsiteY35" fmla="*/ 4014214 h 4092582"/>
                <a:gd name="connsiteX36" fmla="*/ 1957832 w 4490688"/>
                <a:gd name="connsiteY36" fmla="*/ 4030676 h 4092582"/>
                <a:gd name="connsiteX37" fmla="*/ 1783563 w 4490688"/>
                <a:gd name="connsiteY37" fmla="*/ 4092550 h 4092582"/>
                <a:gd name="connsiteX38" fmla="*/ 1637676 w 4490688"/>
                <a:gd name="connsiteY38" fmla="*/ 4016484 h 4092582"/>
                <a:gd name="connsiteX39" fmla="*/ 1621782 w 4490688"/>
                <a:gd name="connsiteY39" fmla="*/ 3889330 h 4092582"/>
                <a:gd name="connsiteX40" fmla="*/ 1697279 w 4490688"/>
                <a:gd name="connsiteY40" fmla="*/ 3717899 h 4092582"/>
                <a:gd name="connsiteX41" fmla="*/ 1699550 w 4490688"/>
                <a:gd name="connsiteY41" fmla="*/ 3658864 h 4092582"/>
                <a:gd name="connsiteX42" fmla="*/ 1634270 w 4490688"/>
                <a:gd name="connsiteY42" fmla="*/ 3314866 h 4092582"/>
                <a:gd name="connsiteX43" fmla="*/ 1435024 w 4490688"/>
                <a:gd name="connsiteY43" fmla="*/ 2643334 h 4092582"/>
                <a:gd name="connsiteX44" fmla="*/ 1412318 w 4490688"/>
                <a:gd name="connsiteY44" fmla="*/ 2625169 h 4092582"/>
                <a:gd name="connsiteX45" fmla="*/ 1103515 w 4490688"/>
                <a:gd name="connsiteY45" fmla="*/ 2584866 h 4092582"/>
                <a:gd name="connsiteX46" fmla="*/ 504075 w 4490688"/>
                <a:gd name="connsiteY46" fmla="*/ 2375970 h 4092582"/>
                <a:gd name="connsiteX47" fmla="*/ 118072 w 4490688"/>
                <a:gd name="connsiteY47" fmla="*/ 2005293 h 4092582"/>
                <a:gd name="connsiteX48" fmla="*/ 6244 w 4490688"/>
                <a:gd name="connsiteY48" fmla="*/ 1652214 h 4092582"/>
                <a:gd name="connsiteX49" fmla="*/ 0 w 4490688"/>
                <a:gd name="connsiteY49" fmla="*/ 1598855 h 4092582"/>
                <a:gd name="connsiteX50" fmla="*/ 568 w 4490688"/>
                <a:gd name="connsiteY50" fmla="*/ 1465456 h 4092582"/>
                <a:gd name="connsiteX0" fmla="*/ 568 w 4490688"/>
                <a:gd name="connsiteY0" fmla="*/ 1465456 h 4098571"/>
                <a:gd name="connsiteX1" fmla="*/ 10785 w 4490688"/>
                <a:gd name="connsiteY1" fmla="*/ 1371794 h 4098571"/>
                <a:gd name="connsiteX2" fmla="*/ 67551 w 4490688"/>
                <a:gd name="connsiteY2" fmla="*/ 1099321 h 4098571"/>
                <a:gd name="connsiteX3" fmla="*/ 86283 w 4490688"/>
                <a:gd name="connsiteY3" fmla="*/ 1090238 h 4098571"/>
                <a:gd name="connsiteX4" fmla="*/ 379192 w 4490688"/>
                <a:gd name="connsiteY4" fmla="*/ 1150977 h 4098571"/>
                <a:gd name="connsiteX5" fmla="*/ 849775 w 4490688"/>
                <a:gd name="connsiteY5" fmla="*/ 1335464 h 4098571"/>
                <a:gd name="connsiteX6" fmla="*/ 1353282 w 4490688"/>
                <a:gd name="connsiteY6" fmla="*/ 1755527 h 4098571"/>
                <a:gd name="connsiteX7" fmla="*/ 1554799 w 4490688"/>
                <a:gd name="connsiteY7" fmla="*/ 2227813 h 4098571"/>
                <a:gd name="connsiteX8" fmla="*/ 1580911 w 4490688"/>
                <a:gd name="connsiteY8" fmla="*/ 2615519 h 4098571"/>
                <a:gd name="connsiteX9" fmla="*/ 1601914 w 4490688"/>
                <a:gd name="connsiteY9" fmla="*/ 2773327 h 4098571"/>
                <a:gd name="connsiteX10" fmla="*/ 1784698 w 4490688"/>
                <a:gd name="connsiteY10" fmla="*/ 3363117 h 4098571"/>
                <a:gd name="connsiteX11" fmla="*/ 1810242 w 4490688"/>
                <a:gd name="connsiteY11" fmla="*/ 3428397 h 4098571"/>
                <a:gd name="connsiteX12" fmla="*/ 1811945 w 4490688"/>
                <a:gd name="connsiteY12" fmla="*/ 3431235 h 4098571"/>
                <a:gd name="connsiteX13" fmla="*/ 1818757 w 4490688"/>
                <a:gd name="connsiteY13" fmla="*/ 3422720 h 4098571"/>
                <a:gd name="connsiteX14" fmla="*/ 2071362 w 4490688"/>
                <a:gd name="connsiteY14" fmla="*/ 2656390 h 4098571"/>
                <a:gd name="connsiteX15" fmla="*/ 2135507 w 4490688"/>
                <a:gd name="connsiteY15" fmla="*/ 2303311 h 4098571"/>
                <a:gd name="connsiteX16" fmla="*/ 2136642 w 4490688"/>
                <a:gd name="connsiteY16" fmla="*/ 2275496 h 4098571"/>
                <a:gd name="connsiteX17" fmla="*/ 2147428 w 4490688"/>
                <a:gd name="connsiteY17" fmla="*/ 1900846 h 4098571"/>
                <a:gd name="connsiteX18" fmla="*/ 2365406 w 4490688"/>
                <a:gd name="connsiteY18" fmla="*/ 1158924 h 4098571"/>
                <a:gd name="connsiteX19" fmla="*/ 2640149 w 4490688"/>
                <a:gd name="connsiteY19" fmla="*/ 801304 h 4098571"/>
                <a:gd name="connsiteX20" fmla="*/ 3362203 w 4490688"/>
                <a:gd name="connsiteY20" fmla="*/ 297796 h 4098571"/>
                <a:gd name="connsiteX21" fmla="*/ 4107530 w 4490688"/>
                <a:gd name="connsiteY21" fmla="*/ 46894 h 4098571"/>
                <a:gd name="connsiteX22" fmla="*/ 4371488 w 4490688"/>
                <a:gd name="connsiteY22" fmla="*/ 347 h 4098571"/>
                <a:gd name="connsiteX23" fmla="*/ 4390220 w 4490688"/>
                <a:gd name="connsiteY23" fmla="*/ 11700 h 4098571"/>
                <a:gd name="connsiteX24" fmla="*/ 4473665 w 4490688"/>
                <a:gd name="connsiteY24" fmla="*/ 409056 h 4098571"/>
                <a:gd name="connsiteX25" fmla="*/ 4489560 w 4490688"/>
                <a:gd name="connsiteY25" fmla="*/ 713318 h 4098571"/>
                <a:gd name="connsiteX26" fmla="*/ 4181324 w 4490688"/>
                <a:gd name="connsiteY26" fmla="*/ 1554010 h 4098571"/>
                <a:gd name="connsiteX27" fmla="*/ 3764100 w 4490688"/>
                <a:gd name="connsiteY27" fmla="*/ 1900846 h 4098571"/>
                <a:gd name="connsiteX28" fmla="*/ 3106759 w 4490688"/>
                <a:gd name="connsiteY28" fmla="*/ 2167074 h 4098571"/>
                <a:gd name="connsiteX29" fmla="*/ 2613470 w 4490688"/>
                <a:gd name="connsiteY29" fmla="*/ 2263008 h 4098571"/>
                <a:gd name="connsiteX30" fmla="*/ 2374488 w 4490688"/>
                <a:gd name="connsiteY30" fmla="*/ 2287416 h 4098571"/>
                <a:gd name="connsiteX31" fmla="*/ 2356323 w 4490688"/>
                <a:gd name="connsiteY31" fmla="*/ 2302175 h 4098571"/>
                <a:gd name="connsiteX32" fmla="*/ 2101448 w 4490688"/>
                <a:gd name="connsiteY32" fmla="*/ 3137759 h 4098571"/>
                <a:gd name="connsiteX33" fmla="*/ 1990756 w 4490688"/>
                <a:gd name="connsiteY33" fmla="*/ 3606072 h 4098571"/>
                <a:gd name="connsiteX34" fmla="*/ 1953858 w 4490688"/>
                <a:gd name="connsiteY34" fmla="*/ 3948366 h 4098571"/>
                <a:gd name="connsiteX35" fmla="*/ 1962941 w 4490688"/>
                <a:gd name="connsiteY35" fmla="*/ 4014214 h 4098571"/>
                <a:gd name="connsiteX36" fmla="*/ 1957832 w 4490688"/>
                <a:gd name="connsiteY36" fmla="*/ 4030676 h 4098571"/>
                <a:gd name="connsiteX37" fmla="*/ 1783563 w 4490688"/>
                <a:gd name="connsiteY37" fmla="*/ 4092550 h 4098571"/>
                <a:gd name="connsiteX38" fmla="*/ 1621782 w 4490688"/>
                <a:gd name="connsiteY38" fmla="*/ 3889330 h 4098571"/>
                <a:gd name="connsiteX39" fmla="*/ 1697279 w 4490688"/>
                <a:gd name="connsiteY39" fmla="*/ 3717899 h 4098571"/>
                <a:gd name="connsiteX40" fmla="*/ 1699550 w 4490688"/>
                <a:gd name="connsiteY40" fmla="*/ 3658864 h 4098571"/>
                <a:gd name="connsiteX41" fmla="*/ 1634270 w 4490688"/>
                <a:gd name="connsiteY41" fmla="*/ 3314866 h 4098571"/>
                <a:gd name="connsiteX42" fmla="*/ 1435024 w 4490688"/>
                <a:gd name="connsiteY42" fmla="*/ 2643334 h 4098571"/>
                <a:gd name="connsiteX43" fmla="*/ 1412318 w 4490688"/>
                <a:gd name="connsiteY43" fmla="*/ 2625169 h 4098571"/>
                <a:gd name="connsiteX44" fmla="*/ 1103515 w 4490688"/>
                <a:gd name="connsiteY44" fmla="*/ 2584866 h 4098571"/>
                <a:gd name="connsiteX45" fmla="*/ 504075 w 4490688"/>
                <a:gd name="connsiteY45" fmla="*/ 2375970 h 4098571"/>
                <a:gd name="connsiteX46" fmla="*/ 118072 w 4490688"/>
                <a:gd name="connsiteY46" fmla="*/ 2005293 h 4098571"/>
                <a:gd name="connsiteX47" fmla="*/ 6244 w 4490688"/>
                <a:gd name="connsiteY47" fmla="*/ 1652214 h 4098571"/>
                <a:gd name="connsiteX48" fmla="*/ 0 w 4490688"/>
                <a:gd name="connsiteY48" fmla="*/ 1598855 h 4098571"/>
                <a:gd name="connsiteX49" fmla="*/ 568 w 4490688"/>
                <a:gd name="connsiteY49" fmla="*/ 1465456 h 4098571"/>
                <a:gd name="connsiteX0" fmla="*/ 568 w 4490688"/>
                <a:gd name="connsiteY0" fmla="*/ 1465456 h 4109802"/>
                <a:gd name="connsiteX1" fmla="*/ 10785 w 4490688"/>
                <a:gd name="connsiteY1" fmla="*/ 1371794 h 4109802"/>
                <a:gd name="connsiteX2" fmla="*/ 67551 w 4490688"/>
                <a:gd name="connsiteY2" fmla="*/ 1099321 h 4109802"/>
                <a:gd name="connsiteX3" fmla="*/ 86283 w 4490688"/>
                <a:gd name="connsiteY3" fmla="*/ 1090238 h 4109802"/>
                <a:gd name="connsiteX4" fmla="*/ 379192 w 4490688"/>
                <a:gd name="connsiteY4" fmla="*/ 1150977 h 4109802"/>
                <a:gd name="connsiteX5" fmla="*/ 849775 w 4490688"/>
                <a:gd name="connsiteY5" fmla="*/ 1335464 h 4109802"/>
                <a:gd name="connsiteX6" fmla="*/ 1353282 w 4490688"/>
                <a:gd name="connsiteY6" fmla="*/ 1755527 h 4109802"/>
                <a:gd name="connsiteX7" fmla="*/ 1554799 w 4490688"/>
                <a:gd name="connsiteY7" fmla="*/ 2227813 h 4109802"/>
                <a:gd name="connsiteX8" fmla="*/ 1580911 w 4490688"/>
                <a:gd name="connsiteY8" fmla="*/ 2615519 h 4109802"/>
                <a:gd name="connsiteX9" fmla="*/ 1601914 w 4490688"/>
                <a:gd name="connsiteY9" fmla="*/ 2773327 h 4109802"/>
                <a:gd name="connsiteX10" fmla="*/ 1784698 w 4490688"/>
                <a:gd name="connsiteY10" fmla="*/ 3363117 h 4109802"/>
                <a:gd name="connsiteX11" fmla="*/ 1810242 w 4490688"/>
                <a:gd name="connsiteY11" fmla="*/ 3428397 h 4109802"/>
                <a:gd name="connsiteX12" fmla="*/ 1811945 w 4490688"/>
                <a:gd name="connsiteY12" fmla="*/ 3431235 h 4109802"/>
                <a:gd name="connsiteX13" fmla="*/ 1818757 w 4490688"/>
                <a:gd name="connsiteY13" fmla="*/ 3422720 h 4109802"/>
                <a:gd name="connsiteX14" fmla="*/ 2071362 w 4490688"/>
                <a:gd name="connsiteY14" fmla="*/ 2656390 h 4109802"/>
                <a:gd name="connsiteX15" fmla="*/ 2135507 w 4490688"/>
                <a:gd name="connsiteY15" fmla="*/ 2303311 h 4109802"/>
                <a:gd name="connsiteX16" fmla="*/ 2136642 w 4490688"/>
                <a:gd name="connsiteY16" fmla="*/ 2275496 h 4109802"/>
                <a:gd name="connsiteX17" fmla="*/ 2147428 w 4490688"/>
                <a:gd name="connsiteY17" fmla="*/ 1900846 h 4109802"/>
                <a:gd name="connsiteX18" fmla="*/ 2365406 w 4490688"/>
                <a:gd name="connsiteY18" fmla="*/ 1158924 h 4109802"/>
                <a:gd name="connsiteX19" fmla="*/ 2640149 w 4490688"/>
                <a:gd name="connsiteY19" fmla="*/ 801304 h 4109802"/>
                <a:gd name="connsiteX20" fmla="*/ 3362203 w 4490688"/>
                <a:gd name="connsiteY20" fmla="*/ 297796 h 4109802"/>
                <a:gd name="connsiteX21" fmla="*/ 4107530 w 4490688"/>
                <a:gd name="connsiteY21" fmla="*/ 46894 h 4109802"/>
                <a:gd name="connsiteX22" fmla="*/ 4371488 w 4490688"/>
                <a:gd name="connsiteY22" fmla="*/ 347 h 4109802"/>
                <a:gd name="connsiteX23" fmla="*/ 4390220 w 4490688"/>
                <a:gd name="connsiteY23" fmla="*/ 11700 h 4109802"/>
                <a:gd name="connsiteX24" fmla="*/ 4473665 w 4490688"/>
                <a:gd name="connsiteY24" fmla="*/ 409056 h 4109802"/>
                <a:gd name="connsiteX25" fmla="*/ 4489560 w 4490688"/>
                <a:gd name="connsiteY25" fmla="*/ 713318 h 4109802"/>
                <a:gd name="connsiteX26" fmla="*/ 4181324 w 4490688"/>
                <a:gd name="connsiteY26" fmla="*/ 1554010 h 4109802"/>
                <a:gd name="connsiteX27" fmla="*/ 3764100 w 4490688"/>
                <a:gd name="connsiteY27" fmla="*/ 1900846 h 4109802"/>
                <a:gd name="connsiteX28" fmla="*/ 3106759 w 4490688"/>
                <a:gd name="connsiteY28" fmla="*/ 2167074 h 4109802"/>
                <a:gd name="connsiteX29" fmla="*/ 2613470 w 4490688"/>
                <a:gd name="connsiteY29" fmla="*/ 2263008 h 4109802"/>
                <a:gd name="connsiteX30" fmla="*/ 2374488 w 4490688"/>
                <a:gd name="connsiteY30" fmla="*/ 2287416 h 4109802"/>
                <a:gd name="connsiteX31" fmla="*/ 2356323 w 4490688"/>
                <a:gd name="connsiteY31" fmla="*/ 2302175 h 4109802"/>
                <a:gd name="connsiteX32" fmla="*/ 2101448 w 4490688"/>
                <a:gd name="connsiteY32" fmla="*/ 3137759 h 4109802"/>
                <a:gd name="connsiteX33" fmla="*/ 1990756 w 4490688"/>
                <a:gd name="connsiteY33" fmla="*/ 3606072 h 4109802"/>
                <a:gd name="connsiteX34" fmla="*/ 1953858 w 4490688"/>
                <a:gd name="connsiteY34" fmla="*/ 3948366 h 4109802"/>
                <a:gd name="connsiteX35" fmla="*/ 1962941 w 4490688"/>
                <a:gd name="connsiteY35" fmla="*/ 4014214 h 4109802"/>
                <a:gd name="connsiteX36" fmla="*/ 1957832 w 4490688"/>
                <a:gd name="connsiteY36" fmla="*/ 4030676 h 4109802"/>
                <a:gd name="connsiteX37" fmla="*/ 1783563 w 4490688"/>
                <a:gd name="connsiteY37" fmla="*/ 4092550 h 4109802"/>
                <a:gd name="connsiteX38" fmla="*/ 1697279 w 4490688"/>
                <a:gd name="connsiteY38" fmla="*/ 3717899 h 4109802"/>
                <a:gd name="connsiteX39" fmla="*/ 1699550 w 4490688"/>
                <a:gd name="connsiteY39" fmla="*/ 3658864 h 4109802"/>
                <a:gd name="connsiteX40" fmla="*/ 1634270 w 4490688"/>
                <a:gd name="connsiteY40" fmla="*/ 3314866 h 4109802"/>
                <a:gd name="connsiteX41" fmla="*/ 1435024 w 4490688"/>
                <a:gd name="connsiteY41" fmla="*/ 2643334 h 4109802"/>
                <a:gd name="connsiteX42" fmla="*/ 1412318 w 4490688"/>
                <a:gd name="connsiteY42" fmla="*/ 2625169 h 4109802"/>
                <a:gd name="connsiteX43" fmla="*/ 1103515 w 4490688"/>
                <a:gd name="connsiteY43" fmla="*/ 2584866 h 4109802"/>
                <a:gd name="connsiteX44" fmla="*/ 504075 w 4490688"/>
                <a:gd name="connsiteY44" fmla="*/ 2375970 h 4109802"/>
                <a:gd name="connsiteX45" fmla="*/ 118072 w 4490688"/>
                <a:gd name="connsiteY45" fmla="*/ 2005293 h 4109802"/>
                <a:gd name="connsiteX46" fmla="*/ 6244 w 4490688"/>
                <a:gd name="connsiteY46" fmla="*/ 1652214 h 4109802"/>
                <a:gd name="connsiteX47" fmla="*/ 0 w 4490688"/>
                <a:gd name="connsiteY47" fmla="*/ 1598855 h 4109802"/>
                <a:gd name="connsiteX48" fmla="*/ 568 w 4490688"/>
                <a:gd name="connsiteY48" fmla="*/ 1465456 h 410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A08E9B24-582D-47C9-8196-55833281079D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41417516-CE29-44C2-96E5-7F6D20424F30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3B41294-5C02-4A37-885D-0AD435A594F2}"/>
              </a:ext>
            </a:extLst>
          </p:cNvPr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B1A03BF-B728-4FBE-836F-7445277D23F2}"/>
                </a:ext>
              </a:extLst>
            </p:cNvPr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C4C276C9-E002-4779-ABD9-266854369292}"/>
                </a:ext>
              </a:extLst>
            </p:cNvPr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AC786997-65C4-4137-AD5B-71187F352987}"/>
                </a:ext>
              </a:extLst>
            </p:cNvPr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B8D3BFA2-F196-49F9-83A9-8D04B69F78D9}"/>
                </a:ext>
              </a:extLst>
            </p:cNvPr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ECE682B8-5BD4-4732-9491-F4A67F6D0095}"/>
              </a:ext>
            </a:extLst>
          </p:cNvPr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992857E0-9B62-493F-A111-D9EF7F78869B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766ABEC5-ACD6-42E5-A96E-6BEB7E14B6EB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B7E80D-D016-43CF-8467-C0B9A50C4F7B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986845B7-1E20-4243-865B-FB714623E09B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3846B13F-CF9C-45C6-9F45-A818A825B7B8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83D043E-F20A-4CA0-9C3B-8029FEA6F9C3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B6BCA537-0004-40B7-AB2B-A9EF9D429073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D8C39085-AF1A-4ECA-BBCB-4807E6143976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13822EB5-523E-4C82-A4CD-F151154C2A33}"/>
              </a:ext>
            </a:extLst>
          </p:cNvPr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B4B5651-3798-4C82-9B98-AD8870D8932E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7EB5C5F8-527E-4E08-9DBF-E2FF9FFD89BB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47BB29C-A56C-419B-95ED-154F2D072E78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E25FFA65-E02C-4117-9472-B796ABF2FC02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A0AED753-A5F1-4786-A3CB-CAECBB79D969}"/>
              </a:ext>
            </a:extLst>
          </p:cNvPr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="" xmlns:a16="http://schemas.microsoft.com/office/drawing/2014/main" id="{7447D596-ACB5-4424-96E8-9DAB3FEC36AC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="" xmlns:a16="http://schemas.microsoft.com/office/drawing/2014/main" id="{DA35CCDD-1D1E-4CB2-87D2-4C2DBD82BF7D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="" xmlns:a16="http://schemas.microsoft.com/office/drawing/2014/main" id="{2ADB4862-A01A-4868-B964-13C3643102B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BB260B09-5284-4ED4-AC15-61105CD48A51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="" xmlns:a16="http://schemas.microsoft.com/office/drawing/2014/main" id="{F0960AB9-296A-4545-BFBD-EAE05F5A14F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64C8C39-A170-4025-8B64-C55A9C7D233C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="" xmlns:a16="http://schemas.microsoft.com/office/drawing/2014/main" id="{60E3A525-C86A-4528-8E2C-691ED26FD65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="" xmlns:a16="http://schemas.microsoft.com/office/drawing/2014/main" id="{B2BCC827-63B2-43E2-9F03-42CF91DD8A45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="" xmlns:a16="http://schemas.microsoft.com/office/drawing/2014/main" id="{EE79BC89-3B92-4CEA-A18B-29E82159FA0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4F3F5E0B-1563-4640-AB5A-7500C14D1E8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A4DFC1FD-BB29-452D-A501-F24355354C3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>
                  <a:extLst>
                    <a:ext uri="{FF2B5EF4-FFF2-40B4-BE49-F238E27FC236}">
                      <a16:creationId xmlns="" xmlns:a16="http://schemas.microsoft.com/office/drawing/2014/main" id="{69A66F7B-F619-41E5-9573-9F342491B39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="" xmlns:a16="http://schemas.microsoft.com/office/drawing/2014/main" id="{A5755627-7909-4AC8-AA8E-1F75FE65BB28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1007F6FB-9E07-4A83-B4A0-AF79E341904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852D144E-3CC4-4026-BAAA-8E24C5C819CC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="" xmlns:a16="http://schemas.microsoft.com/office/drawing/2014/main" id="{869A4A3C-B911-4397-9489-5304F0CE46D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>
              <a:extLst>
                <a:ext uri="{FF2B5EF4-FFF2-40B4-BE49-F238E27FC236}">
                  <a16:creationId xmlns="" xmlns:a16="http://schemas.microsoft.com/office/drawing/2014/main" id="{0EA9601F-A088-4C4A-9905-C84DB0F86628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="" xmlns:a16="http://schemas.microsoft.com/office/drawing/2014/main" id="{C1D981AE-AC60-4BD7-BE4A-199A1B1B9A14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="" xmlns:a16="http://schemas.microsoft.com/office/drawing/2014/main" id="{DC1979EC-476C-42A2-9703-D1CD7A865388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="" xmlns:a16="http://schemas.microsoft.com/office/drawing/2014/main" id="{64F7F7C8-22FC-40DE-93B0-CECCF6DFFFD7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="" xmlns:a16="http://schemas.microsoft.com/office/drawing/2014/main" id="{99F0E612-AD4B-4CF0-ABDC-F54A10016368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>
                <a:extLst>
                  <a:ext uri="{FF2B5EF4-FFF2-40B4-BE49-F238E27FC236}">
                    <a16:creationId xmlns="" xmlns:a16="http://schemas.microsoft.com/office/drawing/2014/main" id="{93819EFF-F8AF-49C4-8FD3-33B0B5392C8B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="" xmlns:a16="http://schemas.microsoft.com/office/drawing/2014/main" id="{05888C41-3543-4116-9258-0D800804314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="" xmlns:a16="http://schemas.microsoft.com/office/drawing/2014/main" id="{662D38A8-E710-4548-B8C7-A98238FE524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="" xmlns:a16="http://schemas.microsoft.com/office/drawing/2014/main" id="{420F5C40-9B65-4883-9E09-5CB04D240DB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="" xmlns:a16="http://schemas.microsoft.com/office/drawing/2014/main" id="{7A91174B-38A1-4C7E-906F-55FFC36E588E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="" xmlns:a16="http://schemas.microsoft.com/office/drawing/2014/main" id="{A550042E-113C-41E5-9103-9323DB005237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="" xmlns:a16="http://schemas.microsoft.com/office/drawing/2014/main" id="{BEF29CD8-3409-4F29-8A4B-D97F16E47D2E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="" xmlns:a16="http://schemas.microsoft.com/office/drawing/2014/main" id="{4BC85D13-C132-4260-9AD8-DCC4622DCAA3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="" xmlns:a16="http://schemas.microsoft.com/office/drawing/2014/main" id="{1ED50C64-8D42-451D-A947-AE5A60FD8EF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="" xmlns:a16="http://schemas.microsoft.com/office/drawing/2014/main" id="{97873B36-6C45-4D42-8699-12FADDB1333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="" xmlns:a16="http://schemas.microsoft.com/office/drawing/2014/main" id="{6FDFD072-130F-4914-B223-3E7E2A80360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305CCD95-A996-4579-967A-04114BB1E840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="" xmlns:a16="http://schemas.microsoft.com/office/drawing/2014/main" id="{CA470CB0-A345-4222-AC54-DBDF56FF8F2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="" xmlns:a16="http://schemas.microsoft.com/office/drawing/2014/main" id="{97B50F90-62EB-4A9E-88C6-30B46A259DFF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="" xmlns:a16="http://schemas.microsoft.com/office/drawing/2014/main" id="{2CD20A42-9801-4057-9B94-A49DDCC771D7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="" xmlns:a16="http://schemas.microsoft.com/office/drawing/2014/main" id="{C3C8E632-0240-41BF-99B1-758AF201106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="" xmlns:a16="http://schemas.microsoft.com/office/drawing/2014/main" id="{78FE3A7D-7F03-4E8E-BF9B-74E6E443FF64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="" xmlns:a16="http://schemas.microsoft.com/office/drawing/2014/main" id="{4F79A7EE-0783-4E74-B633-88FF157E00D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="" xmlns:a16="http://schemas.microsoft.com/office/drawing/2014/main" id="{60BD2208-9275-44EF-9A6E-08DF1AC572A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="" xmlns:a16="http://schemas.microsoft.com/office/drawing/2014/main" id="{A76FA86B-6CA7-4817-9331-489184C83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="" xmlns:a16="http://schemas.microsoft.com/office/drawing/2014/main" id="{BFD97250-976E-4051-87F2-D520544A209A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="" xmlns:a16="http://schemas.microsoft.com/office/drawing/2014/main" id="{DDE74128-0C20-455C-83D5-A1A74F58317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="" xmlns:a16="http://schemas.microsoft.com/office/drawing/2014/main" id="{7FF35C02-025D-4C2E-BFED-0E41D0E0E6C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5D23EB9A-3246-4C25-AFBA-FDC71886BA26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>
                <a:extLst>
                  <a:ext uri="{FF2B5EF4-FFF2-40B4-BE49-F238E27FC236}">
                    <a16:creationId xmlns="" xmlns:a16="http://schemas.microsoft.com/office/drawing/2014/main" id="{7173BA78-9D5A-4316-B78F-FE2F0FB649C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="" xmlns:a16="http://schemas.microsoft.com/office/drawing/2014/main" id="{ADE339D7-95D5-48D1-93CB-F12DF5664AF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="" xmlns:a16="http://schemas.microsoft.com/office/drawing/2014/main" id="{FB766D79-1D08-4E31-AE96-772F0A13DFC4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="" xmlns:a16="http://schemas.microsoft.com/office/drawing/2014/main" id="{AC1E6949-9F87-4820-8A40-3B1C6BE0182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="" xmlns:a16="http://schemas.microsoft.com/office/drawing/2014/main" id="{06D70A2C-0CA1-430E-B355-7DDC1A98C76D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="" xmlns:a16="http://schemas.microsoft.com/office/drawing/2014/main" id="{E424DEA4-A2BA-4E67-BC5B-CEA176982D4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="" xmlns:a16="http://schemas.microsoft.com/office/drawing/2014/main" id="{B405F6FB-D76D-465B-AE2E-B0FFCEB0B9E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="" xmlns:a16="http://schemas.microsoft.com/office/drawing/2014/main" id="{D25FF45E-215E-4CAB-B547-BAD6789B3462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="" xmlns:a16="http://schemas.microsoft.com/office/drawing/2014/main" id="{9CC4FC62-361C-40C6-9BBC-598D12F13E6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="" xmlns:a16="http://schemas.microsoft.com/office/drawing/2014/main" id="{EEA8BC6F-34E8-4C5C-90FD-8F6D8A86F14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="" xmlns:a16="http://schemas.microsoft.com/office/drawing/2014/main" id="{3CED7599-7501-4E89-BFDE-B39BCAFFD83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C32DD48E-9E7F-4BA6-BB3E-BF8E12F27CE3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>
                <a:extLst>
                  <a:ext uri="{FF2B5EF4-FFF2-40B4-BE49-F238E27FC236}">
                    <a16:creationId xmlns="" xmlns:a16="http://schemas.microsoft.com/office/drawing/2014/main" id="{C9CE602C-B300-4A6A-8D9B-45F1A026F29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="" xmlns:a16="http://schemas.microsoft.com/office/drawing/2014/main" id="{B067AC5B-97B6-4538-BE8E-3D1F47C4435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="" xmlns:a16="http://schemas.microsoft.com/office/drawing/2014/main" id="{C1BED85F-E22F-4CC9-A79A-B55BB01F5C6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="" xmlns:a16="http://schemas.microsoft.com/office/drawing/2014/main" id="{EE687F1C-B13A-436B-8169-A80550F9F60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="" xmlns:a16="http://schemas.microsoft.com/office/drawing/2014/main" id="{815324F1-1628-4ACD-BDB7-F9609E3030C7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="" xmlns:a16="http://schemas.microsoft.com/office/drawing/2014/main" id="{D97578E1-DF34-42D3-81E9-37A5C347513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="" xmlns:a16="http://schemas.microsoft.com/office/drawing/2014/main" id="{433CEEB6-F0A7-40E7-BEC8-2A6F8CC861D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="" xmlns:a16="http://schemas.microsoft.com/office/drawing/2014/main" id="{D5AB8412-462C-4751-8DFE-385541547B58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="" xmlns:a16="http://schemas.microsoft.com/office/drawing/2014/main" id="{09051FD0-0B97-45D8-9311-7987A53647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="" xmlns:a16="http://schemas.microsoft.com/office/drawing/2014/main" id="{73A3168D-90D3-4FBE-BF21-5EC17D1DF0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="" xmlns:a16="http://schemas.microsoft.com/office/drawing/2014/main" id="{661B1102-D192-4264-8E8A-E117BB357C31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="" xmlns:a16="http://schemas.microsoft.com/office/drawing/2014/main" id="{2359835D-458D-49E3-8B57-05439233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0290F905-8262-4DD0-AEDF-EC7C841C039B}"/>
              </a:ext>
            </a:extLst>
          </p:cNvPr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E7197A7C-EDB3-4158-A8BF-D1D46C07B0E1}"/>
              </a:ext>
            </a:extLst>
          </p:cNvPr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="" xmlns:a16="http://schemas.microsoft.com/office/drawing/2014/main" id="{61596F0C-2382-49A1-A783-06968FAC121F}"/>
              </a:ext>
            </a:extLst>
          </p:cNvPr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815C8D3B-9D2D-4B96-8791-90F9C736B9D6}"/>
              </a:ext>
            </a:extLst>
          </p:cNvPr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373C6841-D415-4314-853D-16CEA879B54F}"/>
              </a:ext>
            </a:extLst>
          </p:cNvPr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="" xmlns:a16="http://schemas.microsoft.com/office/drawing/2014/main" id="{C6D4F8F8-9E55-4CE6-8294-3AB46C1CC81C}"/>
              </a:ext>
            </a:extLst>
          </p:cNvPr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="" xmlns:a16="http://schemas.microsoft.com/office/drawing/2014/main" id="{ABF5F5B3-A798-427A-A14C-6A3A0CC99415}"/>
              </a:ext>
            </a:extLst>
          </p:cNvPr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="" xmlns:a16="http://schemas.microsoft.com/office/drawing/2014/main" id="{501E6DC6-2B4D-422C-919E-F4FFBF13FA30}"/>
              </a:ext>
            </a:extLst>
          </p:cNvPr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270DB740-643E-43D7-8452-0D3BF7315089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E5143C45-419B-4B81-9BAA-48484BA0B9E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88C562B5-3423-4961-A32F-1C7B3F43B4E8}"/>
              </a:ext>
            </a:extLst>
          </p:cNvPr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2BC8A8CE-D1BC-41BC-BEEA-25FB4082477B}"/>
              </a:ext>
            </a:extLst>
          </p:cNvPr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CD03BB6F-4D41-4D8A-A5C0-9736AC6AA5F8}"/>
              </a:ext>
            </a:extLst>
          </p:cNvPr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D3FB9E13-10FA-4CB7-85C4-813B433F22DC}"/>
              </a:ext>
            </a:extLst>
          </p:cNvPr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3352E820-BF58-44BC-9B54-4E608A882A00}"/>
              </a:ext>
            </a:extLst>
          </p:cNvPr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8BFDFE0-78D1-43FC-8AA2-81A23D07D56F}"/>
              </a:ext>
            </a:extLst>
          </p:cNvPr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="" xmlns:a16="http://schemas.microsoft.com/office/drawing/2014/main" id="{BA98F426-0F33-4CF1-B3DE-1D212A320DF5}"/>
              </a:ext>
            </a:extLst>
          </p:cNvPr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94EA1104-C886-47EC-831D-0B33270665E8}"/>
              </a:ext>
            </a:extLst>
          </p:cNvPr>
          <p:cNvGrpSpPr/>
          <p:nvPr/>
        </p:nvGrpSpPr>
        <p:grpSpPr>
          <a:xfrm>
            <a:off x="5057518" y="1965579"/>
            <a:ext cx="2028984" cy="66528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7069D471-3DDF-47FC-BB2F-B02294EF1951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B7386521-52BA-4396-AEA0-A436ECC3D354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E6E8C-BB29-40AE-9BF5-767D06BD2CE0}" type="slidenum">
              <a:rPr lang="fr-FR" b="1" smtClean="0"/>
              <a:pPr algn="r"/>
              <a:t>18</a:t>
            </a:fld>
            <a:endParaRPr lang="fr-FR" b="1" dirty="0"/>
          </a:p>
        </p:txBody>
      </p:sp>
      <p:sp>
        <p:nvSpPr>
          <p:cNvPr id="234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1/5/2020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0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-504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Choice of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9F2DE84-72BA-4141-B4F0-F0E09EB7A411}"/>
              </a:ext>
            </a:extLst>
          </p:cNvPr>
          <p:cNvSpPr txBox="1"/>
          <p:nvPr/>
        </p:nvSpPr>
        <p:spPr>
          <a:xfrm>
            <a:off x="7778839" y="1832761"/>
            <a:ext cx="4117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9 Model fitting epochs</a:t>
            </a:r>
            <a:r>
              <a:rPr lang="ko-KR" alt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(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because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from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the 10th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epoch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, the model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starts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to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overfit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Adam optimizer (because it can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handle sparse gradients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noisy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problems)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Mean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Square </a:t>
            </a:r>
            <a:r>
              <a:rPr lang="fr-F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Error</a:t>
            </a: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</a:t>
            </a:r>
            <a:r>
              <a:rPr lang="fr-F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loss</a:t>
            </a: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(MSE)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b="1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500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epochs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for </a:t>
            </a:r>
            <a:r>
              <a:rPr lang="fr-FR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each</a:t>
            </a:r>
            <a:r>
              <a:rPr lang="fr-FR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Fit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" y="939457"/>
            <a:ext cx="7311175" cy="5264484"/>
          </a:xfrm>
          <a:prstGeom prst="rect">
            <a:avLst/>
          </a:prstGeom>
        </p:spPr>
      </p:pic>
      <p:sp>
        <p:nvSpPr>
          <p:cNvPr id="145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19</a:t>
            </a:r>
            <a:endParaRPr lang="fr-FR" b="1" dirty="0"/>
          </a:p>
        </p:txBody>
      </p:sp>
      <p:sp>
        <p:nvSpPr>
          <p:cNvPr id="146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2C63A1-7E6E-454E-8316-C03813BCC2D3}" type="datetime1">
              <a:rPr lang="en-US" smtClean="0"/>
              <a:pPr algn="ctr"/>
              <a:t>1/5/2020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0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10F80AF2-B44F-4AF6-86EA-E9E0D2C81AD5}"/>
              </a:ext>
            </a:extLst>
          </p:cNvPr>
          <p:cNvSpPr txBox="1"/>
          <p:nvPr/>
        </p:nvSpPr>
        <p:spPr>
          <a:xfrm>
            <a:off x="453570" y="1948350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Plan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5E557F8-B306-4E06-8A00-2031ACD30C1E}"/>
              </a:ext>
            </a:extLst>
          </p:cNvPr>
          <p:cNvSpPr txBox="1"/>
          <p:nvPr/>
        </p:nvSpPr>
        <p:spPr>
          <a:xfrm>
            <a:off x="5698761" y="80199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accent1"/>
                </a:solidFill>
                <a:cs typeface="Arial" pitchFamily="34" charset="0"/>
              </a:rPr>
              <a:t>Project Overview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9D14DE4-2FBC-4503-B246-20162D1CEFEF}"/>
              </a:ext>
            </a:extLst>
          </p:cNvPr>
          <p:cNvSpPr txBox="1"/>
          <p:nvPr/>
        </p:nvSpPr>
        <p:spPr>
          <a:xfrm>
            <a:off x="4655187" y="6072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E11184C-6E25-4BD5-A173-A88DA895C2BC}"/>
              </a:ext>
            </a:extLst>
          </p:cNvPr>
          <p:cNvSpPr txBox="1"/>
          <p:nvPr/>
        </p:nvSpPr>
        <p:spPr>
          <a:xfrm>
            <a:off x="5706777" y="194098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accent2"/>
                </a:solidFill>
                <a:cs typeface="Arial" pitchFamily="34" charset="0"/>
              </a:rPr>
              <a:t>Data </a:t>
            </a:r>
            <a:r>
              <a:rPr lang="en-US" altLang="ko-KR" sz="2700" b="1" dirty="0" smtClean="0">
                <a:solidFill>
                  <a:schemeClr val="accent2"/>
                </a:solidFill>
                <a:cs typeface="Arial" pitchFamily="34" charset="0"/>
              </a:rPr>
              <a:t>Understanding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D4BB0A-6119-434A-82C9-538BB3E6FD8E}"/>
              </a:ext>
            </a:extLst>
          </p:cNvPr>
          <p:cNvSpPr txBox="1"/>
          <p:nvPr/>
        </p:nvSpPr>
        <p:spPr>
          <a:xfrm>
            <a:off x="4663203" y="174629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2890FE0-FF08-42D5-813D-68CAAF6E92EA}"/>
              </a:ext>
            </a:extLst>
          </p:cNvPr>
          <p:cNvSpPr txBox="1"/>
          <p:nvPr/>
        </p:nvSpPr>
        <p:spPr>
          <a:xfrm>
            <a:off x="5714793" y="307997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accent3"/>
                </a:solidFill>
                <a:cs typeface="Arial" pitchFamily="34" charset="0"/>
              </a:rPr>
              <a:t>Data </a:t>
            </a:r>
            <a:r>
              <a:rPr lang="en-US" altLang="ko-KR" sz="2700" b="1" dirty="0" smtClean="0">
                <a:solidFill>
                  <a:schemeClr val="accent3"/>
                </a:solidFill>
                <a:cs typeface="Arial" pitchFamily="34" charset="0"/>
              </a:rPr>
              <a:t>Preparation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3F4EA97-0559-483C-B9FC-3CF15181E6D4}"/>
              </a:ext>
            </a:extLst>
          </p:cNvPr>
          <p:cNvSpPr txBox="1"/>
          <p:nvPr/>
        </p:nvSpPr>
        <p:spPr>
          <a:xfrm>
            <a:off x="4671219" y="288528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A0C64F6-4337-4657-86FD-2347BDDD5FC1}"/>
              </a:ext>
            </a:extLst>
          </p:cNvPr>
          <p:cNvSpPr txBox="1"/>
          <p:nvPr/>
        </p:nvSpPr>
        <p:spPr>
          <a:xfrm>
            <a:off x="5722809" y="421897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accent4"/>
                </a:solidFill>
                <a:cs typeface="Arial" pitchFamily="34" charset="0"/>
              </a:rPr>
              <a:t>Data Modeling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9330E34-78B7-4EFF-B456-4C4900BFD6C0}"/>
              </a:ext>
            </a:extLst>
          </p:cNvPr>
          <p:cNvSpPr txBox="1"/>
          <p:nvPr/>
        </p:nvSpPr>
        <p:spPr>
          <a:xfrm>
            <a:off x="4679235" y="40242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8E1A3A5-C72C-434F-AC73-1061340EB590}"/>
              </a:ext>
            </a:extLst>
          </p:cNvPr>
          <p:cNvSpPr txBox="1"/>
          <p:nvPr/>
        </p:nvSpPr>
        <p:spPr>
          <a:xfrm>
            <a:off x="5754438" y="5357963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accent5"/>
                </a:solidFill>
                <a:cs typeface="Arial" pitchFamily="34" charset="0"/>
              </a:rPr>
              <a:t>Results </a:t>
            </a:r>
            <a:r>
              <a:rPr lang="en-US" altLang="ko-KR" sz="2700" b="1" dirty="0" err="1" smtClean="0">
                <a:solidFill>
                  <a:schemeClr val="accent5"/>
                </a:solidFill>
                <a:cs typeface="Arial" pitchFamily="34" charset="0"/>
              </a:rPr>
              <a:t>Analysing</a:t>
            </a:r>
            <a:endParaRPr lang="ko-KR" altLang="en-US" sz="27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02D4318F-542A-4257-9878-579504C04174}"/>
              </a:ext>
            </a:extLst>
          </p:cNvPr>
          <p:cNvSpPr txBox="1"/>
          <p:nvPr/>
        </p:nvSpPr>
        <p:spPr>
          <a:xfrm>
            <a:off x="4710864" y="51632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8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  <p:sp>
        <p:nvSpPr>
          <p:cNvPr id="19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65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78515A3-23BC-413E-B85D-97E519429973}"/>
              </a:ext>
            </a:extLst>
          </p:cNvPr>
          <p:cNvSpPr txBox="1"/>
          <p:nvPr/>
        </p:nvSpPr>
        <p:spPr>
          <a:xfrm>
            <a:off x="6436" y="1388399"/>
            <a:ext cx="3631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Final loss value: 0.0352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6B3242A-3ED4-48EF-B453-B075C94A82B2}"/>
              </a:ext>
            </a:extLst>
          </p:cNvPr>
          <p:cNvSpPr txBox="1"/>
          <p:nvPr/>
        </p:nvSpPr>
        <p:spPr>
          <a:xfrm>
            <a:off x="-2" y="1850064"/>
            <a:ext cx="36318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Final validation loss value: 0.0117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47" y="795183"/>
            <a:ext cx="8558626" cy="5774488"/>
          </a:xfrm>
          <a:prstGeom prst="rect">
            <a:avLst/>
          </a:prstGeom>
        </p:spPr>
      </p:pic>
      <p:sp>
        <p:nvSpPr>
          <p:cNvPr id="34" name="TextBox 36">
            <a:extLst>
              <a:ext uri="{FF2B5EF4-FFF2-40B4-BE49-F238E27FC236}">
                <a16:creationId xmlns="" xmlns:a16="http://schemas.microsoft.com/office/drawing/2014/main" id="{E9F2DE84-72BA-4141-B4F0-F0E09EB7A411}"/>
              </a:ext>
            </a:extLst>
          </p:cNvPr>
          <p:cNvSpPr txBox="1"/>
          <p:nvPr/>
        </p:nvSpPr>
        <p:spPr>
          <a:xfrm>
            <a:off x="-4767" y="2509561"/>
            <a:ext cx="36366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V</a:t>
            </a:r>
            <a:r>
              <a:rPr lang="en-US" sz="2000" dirty="0" smtClean="0"/>
              <a:t>alidation </a:t>
            </a:r>
            <a:r>
              <a:rPr lang="en-US" sz="2000" dirty="0"/>
              <a:t>loss </a:t>
            </a:r>
            <a:r>
              <a:rPr lang="en-US" sz="2000" dirty="0" smtClean="0"/>
              <a:t>&lt; </a:t>
            </a:r>
            <a:r>
              <a:rPr lang="en-US" sz="2000" dirty="0"/>
              <a:t>T</a:t>
            </a:r>
            <a:r>
              <a:rPr lang="en-US" sz="2000" dirty="0" smtClean="0"/>
              <a:t>raining loss:</a:t>
            </a:r>
            <a:endParaRPr lang="en-US" sz="2000" dirty="0"/>
          </a:p>
          <a:p>
            <a:pPr fontAlgn="base"/>
            <a:r>
              <a:rPr lang="en-US" sz="2000" b="1" dirty="0" smtClean="0"/>
              <a:t>Reason may be:</a:t>
            </a:r>
            <a:r>
              <a:rPr lang="en-US" sz="2000" dirty="0"/>
              <a:t> Training loss is measured </a:t>
            </a:r>
            <a:r>
              <a:rPr lang="en-US" sz="2000" i="1" dirty="0"/>
              <a:t>during</a:t>
            </a:r>
            <a:r>
              <a:rPr lang="en-US" sz="2000" dirty="0"/>
              <a:t> each epoch while validation loss is measured </a:t>
            </a:r>
            <a:r>
              <a:rPr lang="en-US" sz="2000" i="1" dirty="0"/>
              <a:t>after</a:t>
            </a:r>
            <a:r>
              <a:rPr lang="en-US" sz="2000" dirty="0"/>
              <a:t> each epoch.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On </a:t>
            </a:r>
            <a:r>
              <a:rPr lang="en-US" sz="2000" dirty="0"/>
              <a:t>average, the training </a:t>
            </a:r>
            <a:r>
              <a:rPr lang="en-US" sz="2000" dirty="0" smtClean="0"/>
              <a:t>loss </a:t>
            </a:r>
            <a:r>
              <a:rPr lang="en-US" sz="2000" dirty="0"/>
              <a:t>is measured 1/2 an epoch earlier. If </a:t>
            </a:r>
            <a:r>
              <a:rPr lang="en-US" sz="2000" dirty="0" smtClean="0"/>
              <a:t>we </a:t>
            </a:r>
            <a:r>
              <a:rPr lang="en-US" sz="2000" dirty="0"/>
              <a:t>shift </a:t>
            </a:r>
            <a:r>
              <a:rPr lang="en-US" sz="2000" dirty="0" smtClean="0"/>
              <a:t>the </a:t>
            </a:r>
            <a:r>
              <a:rPr lang="en-US" sz="2000" dirty="0"/>
              <a:t>training loss curve a half epoch to the left</a:t>
            </a:r>
            <a:r>
              <a:rPr lang="en-US" sz="2000" dirty="0" smtClean="0"/>
              <a:t>, </a:t>
            </a:r>
            <a:r>
              <a:rPr lang="en-US" sz="2000" dirty="0"/>
              <a:t>losses will align a bit better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6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20</a:t>
            </a:r>
            <a:endParaRPr lang="fr-FR" b="1" dirty="0"/>
          </a:p>
        </p:txBody>
      </p:sp>
      <p:sp>
        <p:nvSpPr>
          <p:cNvPr id="37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1/5/2020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2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BEDB01E6-578A-462F-BF32-C2C3AA7DEEA1}"/>
              </a:ext>
            </a:extLst>
          </p:cNvPr>
          <p:cNvGrpSpPr/>
          <p:nvPr/>
        </p:nvGrpSpPr>
        <p:grpSpPr>
          <a:xfrm>
            <a:off x="6911026" y="1676894"/>
            <a:ext cx="1017088" cy="1215057"/>
            <a:chOff x="7981066" y="2575110"/>
            <a:chExt cx="1017088" cy="121505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686EFE8-A78C-4299-840D-6FDC52CBF015}"/>
                </a:ext>
              </a:extLst>
            </p:cNvPr>
            <p:cNvSpPr/>
            <p:nvPr/>
          </p:nvSpPr>
          <p:spPr>
            <a:xfrm>
              <a:off x="7981066" y="2811194"/>
              <a:ext cx="1017088" cy="978973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Graphic 12">
              <a:extLst>
                <a:ext uri="{FF2B5EF4-FFF2-40B4-BE49-F238E27FC236}">
                  <a16:creationId xmlns="" xmlns:a16="http://schemas.microsoft.com/office/drawing/2014/main" id="{521DE834-C4EC-4D1D-B2BE-B86330067E3B}"/>
                </a:ext>
              </a:extLst>
            </p:cNvPr>
            <p:cNvSpPr/>
            <p:nvPr/>
          </p:nvSpPr>
          <p:spPr>
            <a:xfrm>
              <a:off x="8006387" y="2575110"/>
              <a:ext cx="629297" cy="357806"/>
            </a:xfrm>
            <a:custGeom>
              <a:avLst/>
              <a:gdLst>
                <a:gd name="connsiteX0" fmla="*/ 11922847 w 11944350"/>
                <a:gd name="connsiteY0" fmla="*/ 958396 h 6791325"/>
                <a:gd name="connsiteX1" fmla="*/ 9884497 w 11944350"/>
                <a:gd name="connsiteY1" fmla="*/ 6848 h 6791325"/>
                <a:gd name="connsiteX2" fmla="*/ 6293573 w 11944350"/>
                <a:gd name="connsiteY2" fmla="*/ 1401308 h 6791325"/>
                <a:gd name="connsiteX3" fmla="*/ 1673948 w 11944350"/>
                <a:gd name="connsiteY3" fmla="*/ 996496 h 6791325"/>
                <a:gd name="connsiteX4" fmla="*/ 1488210 w 11944350"/>
                <a:gd name="connsiteY4" fmla="*/ 2358571 h 6791325"/>
                <a:gd name="connsiteX5" fmla="*/ 1841588 w 11944350"/>
                <a:gd name="connsiteY5" fmla="*/ 3539671 h 6791325"/>
                <a:gd name="connsiteX6" fmla="*/ 155663 w 11944350"/>
                <a:gd name="connsiteY6" fmla="*/ 4530271 h 6791325"/>
                <a:gd name="connsiteX7" fmla="*/ 1294853 w 11944350"/>
                <a:gd name="connsiteY7" fmla="*/ 6156188 h 6791325"/>
                <a:gd name="connsiteX8" fmla="*/ 1816823 w 11944350"/>
                <a:gd name="connsiteY8" fmla="*/ 6426699 h 6791325"/>
                <a:gd name="connsiteX9" fmla="*/ 2181630 w 11944350"/>
                <a:gd name="connsiteY9" fmla="*/ 6753406 h 6791325"/>
                <a:gd name="connsiteX10" fmla="*/ 2930295 w 11944350"/>
                <a:gd name="connsiteY10" fmla="*/ 6784838 h 6791325"/>
                <a:gd name="connsiteX11" fmla="*/ 2451188 w 11944350"/>
                <a:gd name="connsiteY11" fmla="*/ 6126661 h 6791325"/>
                <a:gd name="connsiteX12" fmla="*/ 2352128 w 11944350"/>
                <a:gd name="connsiteY12" fmla="*/ 5419906 h 6791325"/>
                <a:gd name="connsiteX13" fmla="*/ 3638003 w 11944350"/>
                <a:gd name="connsiteY13" fmla="*/ 4676003 h 6791325"/>
                <a:gd name="connsiteX14" fmla="*/ 3425595 w 11944350"/>
                <a:gd name="connsiteY14" fmla="*/ 3607298 h 6791325"/>
                <a:gd name="connsiteX15" fmla="*/ 5353456 w 11944350"/>
                <a:gd name="connsiteY15" fmla="*/ 3782558 h 6791325"/>
                <a:gd name="connsiteX16" fmla="*/ 7006995 w 11944350"/>
                <a:gd name="connsiteY16" fmla="*/ 3392986 h 6791325"/>
                <a:gd name="connsiteX17" fmla="*/ 8492895 w 11944350"/>
                <a:gd name="connsiteY17" fmla="*/ 2407148 h 6791325"/>
                <a:gd name="connsiteX18" fmla="*/ 10588395 w 11944350"/>
                <a:gd name="connsiteY18" fmla="*/ 2607173 h 6791325"/>
                <a:gd name="connsiteX19" fmla="*/ 11922847 w 11944350"/>
                <a:gd name="connsiteY19" fmla="*/ 958396 h 679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44350" h="6791325">
                  <a:moveTo>
                    <a:pt x="11922847" y="958396"/>
                  </a:moveTo>
                  <a:cubicBezTo>
                    <a:pt x="11710441" y="147818"/>
                    <a:pt x="10620780" y="-40777"/>
                    <a:pt x="9884497" y="6848"/>
                  </a:cubicBezTo>
                  <a:cubicBezTo>
                    <a:pt x="8818650" y="76381"/>
                    <a:pt x="7229881" y="1044121"/>
                    <a:pt x="6293573" y="1401308"/>
                  </a:cubicBezTo>
                  <a:cubicBezTo>
                    <a:pt x="4570501" y="2059486"/>
                    <a:pt x="3269385" y="-370342"/>
                    <a:pt x="1673948" y="996496"/>
                  </a:cubicBezTo>
                  <a:cubicBezTo>
                    <a:pt x="1366290" y="1260338"/>
                    <a:pt x="1319618" y="1964236"/>
                    <a:pt x="1488210" y="2358571"/>
                  </a:cubicBezTo>
                  <a:cubicBezTo>
                    <a:pt x="1616798" y="2657656"/>
                    <a:pt x="1783485" y="3209153"/>
                    <a:pt x="1841588" y="3539671"/>
                  </a:cubicBezTo>
                  <a:cubicBezTo>
                    <a:pt x="1971128" y="4275953"/>
                    <a:pt x="487133" y="3938768"/>
                    <a:pt x="155663" y="4530271"/>
                  </a:cubicBezTo>
                  <a:cubicBezTo>
                    <a:pt x="-386310" y="5498011"/>
                    <a:pt x="607148" y="5906633"/>
                    <a:pt x="1294853" y="6156188"/>
                  </a:cubicBezTo>
                  <a:cubicBezTo>
                    <a:pt x="1482495" y="6223816"/>
                    <a:pt x="1677758" y="6279061"/>
                    <a:pt x="1816823" y="6426699"/>
                  </a:cubicBezTo>
                  <a:cubicBezTo>
                    <a:pt x="1829205" y="6440033"/>
                    <a:pt x="2205443" y="6767693"/>
                    <a:pt x="2181630" y="6753406"/>
                  </a:cubicBezTo>
                  <a:cubicBezTo>
                    <a:pt x="2294025" y="6823891"/>
                    <a:pt x="2802660" y="6784838"/>
                    <a:pt x="2930295" y="6784838"/>
                  </a:cubicBezTo>
                  <a:cubicBezTo>
                    <a:pt x="2831235" y="6709591"/>
                    <a:pt x="2550248" y="6259058"/>
                    <a:pt x="2451188" y="6126661"/>
                  </a:cubicBezTo>
                  <a:cubicBezTo>
                    <a:pt x="2279738" y="5898061"/>
                    <a:pt x="2165438" y="5698036"/>
                    <a:pt x="2352128" y="5419906"/>
                  </a:cubicBezTo>
                  <a:cubicBezTo>
                    <a:pt x="2632163" y="5002711"/>
                    <a:pt x="3646575" y="5310368"/>
                    <a:pt x="3638003" y="4676003"/>
                  </a:cubicBezTo>
                  <a:cubicBezTo>
                    <a:pt x="3631335" y="4198801"/>
                    <a:pt x="2949345" y="4121648"/>
                    <a:pt x="3425595" y="3607298"/>
                  </a:cubicBezTo>
                  <a:cubicBezTo>
                    <a:pt x="3972330" y="3016748"/>
                    <a:pt x="4710518" y="3607298"/>
                    <a:pt x="5353456" y="3782558"/>
                  </a:cubicBezTo>
                  <a:cubicBezTo>
                    <a:pt x="5906858" y="3934006"/>
                    <a:pt x="6559320" y="3850186"/>
                    <a:pt x="7006995" y="3392986"/>
                  </a:cubicBezTo>
                  <a:cubicBezTo>
                    <a:pt x="7565160" y="2821486"/>
                    <a:pt x="7475626" y="2466203"/>
                    <a:pt x="8492895" y="2407148"/>
                  </a:cubicBezTo>
                  <a:cubicBezTo>
                    <a:pt x="9212985" y="2365238"/>
                    <a:pt x="9866400" y="2736713"/>
                    <a:pt x="10588395" y="2607173"/>
                  </a:cubicBezTo>
                  <a:cubicBezTo>
                    <a:pt x="11225618" y="2491921"/>
                    <a:pt x="12105728" y="1653721"/>
                    <a:pt x="11922847" y="958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CBF4C2A-841A-41B9-98BA-B1B6BCBD9E47}"/>
              </a:ext>
            </a:extLst>
          </p:cNvPr>
          <p:cNvGrpSpPr/>
          <p:nvPr/>
        </p:nvGrpSpPr>
        <p:grpSpPr>
          <a:xfrm>
            <a:off x="5896004" y="897971"/>
            <a:ext cx="1040343" cy="2681980"/>
            <a:chOff x="5896004" y="897971"/>
            <a:chExt cx="1040343" cy="2681980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0B672E30-0915-4756-8DA9-EC7826FEA941}"/>
                </a:ext>
              </a:extLst>
            </p:cNvPr>
            <p:cNvSpPr/>
            <p:nvPr/>
          </p:nvSpPr>
          <p:spPr>
            <a:xfrm flipH="1">
              <a:off x="5896004" y="897971"/>
              <a:ext cx="1040343" cy="2681980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3C215486-5581-41DA-BB13-EC2929BFDFF6}"/>
                </a:ext>
              </a:extLst>
            </p:cNvPr>
            <p:cNvSpPr/>
            <p:nvPr/>
          </p:nvSpPr>
          <p:spPr>
            <a:xfrm flipH="1">
              <a:off x="6332703" y="1594640"/>
              <a:ext cx="603644" cy="1556181"/>
            </a:xfrm>
            <a:custGeom>
              <a:avLst/>
              <a:gdLst>
                <a:gd name="connsiteX0" fmla="*/ 15747 w 1825371"/>
                <a:gd name="connsiteY0" fmla="*/ 1352 h 3047785"/>
                <a:gd name="connsiteX1" fmla="*/ 83062 w 1825371"/>
                <a:gd name="connsiteY1" fmla="*/ 34837 h 3047785"/>
                <a:gd name="connsiteX2" fmla="*/ 961270 w 1825371"/>
                <a:gd name="connsiteY2" fmla="*/ 755975 h 3047785"/>
                <a:gd name="connsiteX3" fmla="*/ 1239162 w 1825371"/>
                <a:gd name="connsiteY3" fmla="*/ 1001764 h 3047785"/>
                <a:gd name="connsiteX4" fmla="*/ 1276445 w 1825371"/>
                <a:gd name="connsiteY4" fmla="*/ 1025928 h 3047785"/>
                <a:gd name="connsiteX5" fmla="*/ 1316489 w 1825371"/>
                <a:gd name="connsiteY5" fmla="*/ 1009704 h 3047785"/>
                <a:gd name="connsiteX6" fmla="*/ 1345141 w 1825371"/>
                <a:gd name="connsiteY6" fmla="*/ 948602 h 3047785"/>
                <a:gd name="connsiteX7" fmla="*/ 1407624 w 1825371"/>
                <a:gd name="connsiteY7" fmla="*/ 869894 h 3047785"/>
                <a:gd name="connsiteX8" fmla="*/ 1749379 w 1825371"/>
                <a:gd name="connsiteY8" fmla="*/ 590967 h 3047785"/>
                <a:gd name="connsiteX9" fmla="*/ 1808066 w 1825371"/>
                <a:gd name="connsiteY9" fmla="*/ 545399 h 3047785"/>
                <a:gd name="connsiteX10" fmla="*/ 1825326 w 1825371"/>
                <a:gd name="connsiteY10" fmla="*/ 554375 h 3047785"/>
                <a:gd name="connsiteX11" fmla="*/ 1811172 w 1825371"/>
                <a:gd name="connsiteY11" fmla="*/ 590277 h 3047785"/>
                <a:gd name="connsiteX12" fmla="*/ 1721073 w 1825371"/>
                <a:gd name="connsiteY12" fmla="*/ 698326 h 3047785"/>
                <a:gd name="connsiteX13" fmla="*/ 1385877 w 1825371"/>
                <a:gd name="connsiteY13" fmla="*/ 1068389 h 3047785"/>
                <a:gd name="connsiteX14" fmla="*/ 1376211 w 1825371"/>
                <a:gd name="connsiteY14" fmla="*/ 1098421 h 3047785"/>
                <a:gd name="connsiteX15" fmla="*/ 1361366 w 1825371"/>
                <a:gd name="connsiteY15" fmla="*/ 1135359 h 3047785"/>
                <a:gd name="connsiteX16" fmla="*/ 1355153 w 1825371"/>
                <a:gd name="connsiteY16" fmla="*/ 1169879 h 3047785"/>
                <a:gd name="connsiteX17" fmla="*/ 1409696 w 1825371"/>
                <a:gd name="connsiteY17" fmla="*/ 1384253 h 3047785"/>
                <a:gd name="connsiteX18" fmla="*/ 1524994 w 1825371"/>
                <a:gd name="connsiteY18" fmla="*/ 1739817 h 3047785"/>
                <a:gd name="connsiteX19" fmla="*/ 1659971 w 1825371"/>
                <a:gd name="connsiteY19" fmla="*/ 2199288 h 3047785"/>
                <a:gd name="connsiteX20" fmla="*/ 1782864 w 1825371"/>
                <a:gd name="connsiteY20" fmla="*/ 2697077 h 3047785"/>
                <a:gd name="connsiteX21" fmla="*/ 1794257 w 1825371"/>
                <a:gd name="connsiteY21" fmla="*/ 2767845 h 3047785"/>
                <a:gd name="connsiteX22" fmla="*/ 1791840 w 1825371"/>
                <a:gd name="connsiteY22" fmla="*/ 2778202 h 3047785"/>
                <a:gd name="connsiteX23" fmla="*/ 1784245 w 1825371"/>
                <a:gd name="connsiteY23" fmla="*/ 2770607 h 3047785"/>
                <a:gd name="connsiteX24" fmla="*/ 1746617 w 1825371"/>
                <a:gd name="connsiteY24" fmla="*/ 2660831 h 3047785"/>
                <a:gd name="connsiteX25" fmla="*/ 1513602 w 1825371"/>
                <a:gd name="connsiteY25" fmla="*/ 1875484 h 3047785"/>
                <a:gd name="connsiteX26" fmla="*/ 1297158 w 1825371"/>
                <a:gd name="connsiteY26" fmla="*/ 1267919 h 3047785"/>
                <a:gd name="connsiteX27" fmla="*/ 1275064 w 1825371"/>
                <a:gd name="connsiteY27" fmla="*/ 1217173 h 3047785"/>
                <a:gd name="connsiteX28" fmla="*/ 1248483 w 1825371"/>
                <a:gd name="connsiteY28" fmla="*/ 1193353 h 3047785"/>
                <a:gd name="connsiteX29" fmla="*/ 1232949 w 1825371"/>
                <a:gd name="connsiteY29" fmla="*/ 1222351 h 3047785"/>
                <a:gd name="connsiteX30" fmla="*/ 1230877 w 1825371"/>
                <a:gd name="connsiteY30" fmla="*/ 1283108 h 3047785"/>
                <a:gd name="connsiteX31" fmla="*/ 1243305 w 1825371"/>
                <a:gd name="connsiteY31" fmla="*/ 1522336 h 3047785"/>
                <a:gd name="connsiteX32" fmla="*/ 1261256 w 1825371"/>
                <a:gd name="connsiteY32" fmla="*/ 1854772 h 3047785"/>
                <a:gd name="connsiteX33" fmla="*/ 1272647 w 1825371"/>
                <a:gd name="connsiteY33" fmla="*/ 2086061 h 3047785"/>
                <a:gd name="connsiteX34" fmla="*/ 1288528 w 1825371"/>
                <a:gd name="connsiteY34" fmla="*/ 2674639 h 3047785"/>
                <a:gd name="connsiteX35" fmla="*/ 1297493 w 1825371"/>
                <a:gd name="connsiteY35" fmla="*/ 3047785 h 3047785"/>
                <a:gd name="connsiteX36" fmla="*/ 1048951 w 1825371"/>
                <a:gd name="connsiteY36" fmla="*/ 3047785 h 3047785"/>
                <a:gd name="connsiteX37" fmla="*/ 1053441 w 1825371"/>
                <a:gd name="connsiteY37" fmla="*/ 2920082 h 3047785"/>
                <a:gd name="connsiteX38" fmla="*/ 1066213 w 1825371"/>
                <a:gd name="connsiteY38" fmla="*/ 2573839 h 3047785"/>
                <a:gd name="connsiteX39" fmla="*/ 1077951 w 1825371"/>
                <a:gd name="connsiteY39" fmla="*/ 2236916 h 3047785"/>
                <a:gd name="connsiteX40" fmla="*/ 1093485 w 1825371"/>
                <a:gd name="connsiteY40" fmla="*/ 1882733 h 3047785"/>
                <a:gd name="connsiteX41" fmla="*/ 1107983 w 1825371"/>
                <a:gd name="connsiteY41" fmla="*/ 1608293 h 3047785"/>
                <a:gd name="connsiteX42" fmla="*/ 1125245 w 1825371"/>
                <a:gd name="connsiteY42" fmla="*/ 1293464 h 3047785"/>
                <a:gd name="connsiteX43" fmla="*/ 1096247 w 1825371"/>
                <a:gd name="connsiteY43" fmla="*/ 1270681 h 3047785"/>
                <a:gd name="connsiteX44" fmla="*/ 984400 w 1825371"/>
                <a:gd name="connsiteY44" fmla="*/ 1242374 h 3047785"/>
                <a:gd name="connsiteX45" fmla="*/ 977149 w 1825371"/>
                <a:gd name="connsiteY45" fmla="*/ 1225458 h 3047785"/>
                <a:gd name="connsiteX46" fmla="*/ 983019 w 1825371"/>
                <a:gd name="connsiteY46" fmla="*/ 1189902 h 3047785"/>
                <a:gd name="connsiteX47" fmla="*/ 1016158 w 1825371"/>
                <a:gd name="connsiteY47" fmla="*/ 1097041 h 3047785"/>
                <a:gd name="connsiteX48" fmla="*/ 1055513 w 1825371"/>
                <a:gd name="connsiteY48" fmla="*/ 1078055 h 3047785"/>
                <a:gd name="connsiteX49" fmla="*/ 1097628 w 1825371"/>
                <a:gd name="connsiteY49" fmla="*/ 1104290 h 3047785"/>
                <a:gd name="connsiteX50" fmla="*/ 1115579 w 1825371"/>
                <a:gd name="connsiteY50" fmla="*/ 1107743 h 3047785"/>
                <a:gd name="connsiteX51" fmla="*/ 1177026 w 1825371"/>
                <a:gd name="connsiteY51" fmla="*/ 1087375 h 3047785"/>
                <a:gd name="connsiteX52" fmla="*/ 1179787 w 1825371"/>
                <a:gd name="connsiteY52" fmla="*/ 1073913 h 3047785"/>
                <a:gd name="connsiteX53" fmla="*/ 1135255 w 1825371"/>
                <a:gd name="connsiteY53" fmla="*/ 1041117 h 3047785"/>
                <a:gd name="connsiteX54" fmla="*/ 939868 w 1825371"/>
                <a:gd name="connsiteY54" fmla="*/ 883702 h 3047785"/>
                <a:gd name="connsiteX55" fmla="*/ 549783 w 1825371"/>
                <a:gd name="connsiteY55" fmla="*/ 496379 h 3047785"/>
                <a:gd name="connsiteX56" fmla="*/ 40947 w 1825371"/>
                <a:gd name="connsiteY56" fmla="*/ 48990 h 3047785"/>
                <a:gd name="connsiteX57" fmla="*/ 5735 w 1825371"/>
                <a:gd name="connsiteY57" fmla="*/ 17231 h 3047785"/>
                <a:gd name="connsiteX58" fmla="*/ 902 w 1825371"/>
                <a:gd name="connsiteY58" fmla="*/ 4114 h 3047785"/>
                <a:gd name="connsiteX59" fmla="*/ 15747 w 1825371"/>
                <a:gd name="connsiteY59" fmla="*/ 1352 h 3047785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3047785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88528 w 1825371"/>
                <a:gd name="connsiteY34" fmla="*/ 2674639 h 4705763"/>
                <a:gd name="connsiteX35" fmla="*/ 1297493 w 1825371"/>
                <a:gd name="connsiteY35" fmla="*/ 4685667 h 4705763"/>
                <a:gd name="connsiteX36" fmla="*/ 938419 w 1825371"/>
                <a:gd name="connsiteY36" fmla="*/ 4705763 h 4705763"/>
                <a:gd name="connsiteX37" fmla="*/ 1053441 w 1825371"/>
                <a:gd name="connsiteY37" fmla="*/ 2920082 h 4705763"/>
                <a:gd name="connsiteX38" fmla="*/ 1066213 w 1825371"/>
                <a:gd name="connsiteY38" fmla="*/ 2573839 h 4705763"/>
                <a:gd name="connsiteX39" fmla="*/ 1077951 w 1825371"/>
                <a:gd name="connsiteY39" fmla="*/ 2236916 h 4705763"/>
                <a:gd name="connsiteX40" fmla="*/ 1093485 w 1825371"/>
                <a:gd name="connsiteY40" fmla="*/ 1882733 h 4705763"/>
                <a:gd name="connsiteX41" fmla="*/ 1107983 w 1825371"/>
                <a:gd name="connsiteY41" fmla="*/ 1608293 h 4705763"/>
                <a:gd name="connsiteX42" fmla="*/ 1125245 w 1825371"/>
                <a:gd name="connsiteY42" fmla="*/ 1293464 h 4705763"/>
                <a:gd name="connsiteX43" fmla="*/ 1096247 w 1825371"/>
                <a:gd name="connsiteY43" fmla="*/ 1270681 h 4705763"/>
                <a:gd name="connsiteX44" fmla="*/ 984400 w 1825371"/>
                <a:gd name="connsiteY44" fmla="*/ 1242374 h 4705763"/>
                <a:gd name="connsiteX45" fmla="*/ 977149 w 1825371"/>
                <a:gd name="connsiteY45" fmla="*/ 1225458 h 4705763"/>
                <a:gd name="connsiteX46" fmla="*/ 983019 w 1825371"/>
                <a:gd name="connsiteY46" fmla="*/ 1189902 h 4705763"/>
                <a:gd name="connsiteX47" fmla="*/ 1016158 w 1825371"/>
                <a:gd name="connsiteY47" fmla="*/ 1097041 h 4705763"/>
                <a:gd name="connsiteX48" fmla="*/ 1055513 w 1825371"/>
                <a:gd name="connsiteY48" fmla="*/ 1078055 h 4705763"/>
                <a:gd name="connsiteX49" fmla="*/ 1097628 w 1825371"/>
                <a:gd name="connsiteY49" fmla="*/ 1104290 h 4705763"/>
                <a:gd name="connsiteX50" fmla="*/ 1115579 w 1825371"/>
                <a:gd name="connsiteY50" fmla="*/ 1107743 h 4705763"/>
                <a:gd name="connsiteX51" fmla="*/ 1177026 w 1825371"/>
                <a:gd name="connsiteY51" fmla="*/ 1087375 h 4705763"/>
                <a:gd name="connsiteX52" fmla="*/ 1179787 w 1825371"/>
                <a:gd name="connsiteY52" fmla="*/ 1073913 h 4705763"/>
                <a:gd name="connsiteX53" fmla="*/ 1135255 w 1825371"/>
                <a:gd name="connsiteY53" fmla="*/ 1041117 h 4705763"/>
                <a:gd name="connsiteX54" fmla="*/ 939868 w 1825371"/>
                <a:gd name="connsiteY54" fmla="*/ 883702 h 4705763"/>
                <a:gd name="connsiteX55" fmla="*/ 549783 w 1825371"/>
                <a:gd name="connsiteY55" fmla="*/ 496379 h 4705763"/>
                <a:gd name="connsiteX56" fmla="*/ 40947 w 1825371"/>
                <a:gd name="connsiteY56" fmla="*/ 48990 h 4705763"/>
                <a:gd name="connsiteX57" fmla="*/ 5735 w 1825371"/>
                <a:gd name="connsiteY57" fmla="*/ 17231 h 4705763"/>
                <a:gd name="connsiteX58" fmla="*/ 902 w 1825371"/>
                <a:gd name="connsiteY58" fmla="*/ 4114 h 4705763"/>
                <a:gd name="connsiteX59" fmla="*/ 15747 w 1825371"/>
                <a:gd name="connsiteY59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72647 w 1825371"/>
                <a:gd name="connsiteY33" fmla="*/ 2086061 h 4705763"/>
                <a:gd name="connsiteX34" fmla="*/ 1297493 w 1825371"/>
                <a:gd name="connsiteY34" fmla="*/ 4685667 h 4705763"/>
                <a:gd name="connsiteX35" fmla="*/ 938419 w 1825371"/>
                <a:gd name="connsiteY35" fmla="*/ 4705763 h 4705763"/>
                <a:gd name="connsiteX36" fmla="*/ 1053441 w 1825371"/>
                <a:gd name="connsiteY36" fmla="*/ 2920082 h 4705763"/>
                <a:gd name="connsiteX37" fmla="*/ 1066213 w 1825371"/>
                <a:gd name="connsiteY37" fmla="*/ 2573839 h 4705763"/>
                <a:gd name="connsiteX38" fmla="*/ 1077951 w 1825371"/>
                <a:gd name="connsiteY38" fmla="*/ 2236916 h 4705763"/>
                <a:gd name="connsiteX39" fmla="*/ 1093485 w 1825371"/>
                <a:gd name="connsiteY39" fmla="*/ 1882733 h 4705763"/>
                <a:gd name="connsiteX40" fmla="*/ 1107983 w 1825371"/>
                <a:gd name="connsiteY40" fmla="*/ 1608293 h 4705763"/>
                <a:gd name="connsiteX41" fmla="*/ 1125245 w 1825371"/>
                <a:gd name="connsiteY41" fmla="*/ 1293464 h 4705763"/>
                <a:gd name="connsiteX42" fmla="*/ 1096247 w 1825371"/>
                <a:gd name="connsiteY42" fmla="*/ 1270681 h 4705763"/>
                <a:gd name="connsiteX43" fmla="*/ 984400 w 1825371"/>
                <a:gd name="connsiteY43" fmla="*/ 1242374 h 4705763"/>
                <a:gd name="connsiteX44" fmla="*/ 977149 w 1825371"/>
                <a:gd name="connsiteY44" fmla="*/ 1225458 h 4705763"/>
                <a:gd name="connsiteX45" fmla="*/ 983019 w 1825371"/>
                <a:gd name="connsiteY45" fmla="*/ 1189902 h 4705763"/>
                <a:gd name="connsiteX46" fmla="*/ 1016158 w 1825371"/>
                <a:gd name="connsiteY46" fmla="*/ 1097041 h 4705763"/>
                <a:gd name="connsiteX47" fmla="*/ 1055513 w 1825371"/>
                <a:gd name="connsiteY47" fmla="*/ 1078055 h 4705763"/>
                <a:gd name="connsiteX48" fmla="*/ 1097628 w 1825371"/>
                <a:gd name="connsiteY48" fmla="*/ 1104290 h 4705763"/>
                <a:gd name="connsiteX49" fmla="*/ 1115579 w 1825371"/>
                <a:gd name="connsiteY49" fmla="*/ 1107743 h 4705763"/>
                <a:gd name="connsiteX50" fmla="*/ 1177026 w 1825371"/>
                <a:gd name="connsiteY50" fmla="*/ 1087375 h 4705763"/>
                <a:gd name="connsiteX51" fmla="*/ 1179787 w 1825371"/>
                <a:gd name="connsiteY51" fmla="*/ 1073913 h 4705763"/>
                <a:gd name="connsiteX52" fmla="*/ 1135255 w 1825371"/>
                <a:gd name="connsiteY52" fmla="*/ 1041117 h 4705763"/>
                <a:gd name="connsiteX53" fmla="*/ 939868 w 1825371"/>
                <a:gd name="connsiteY53" fmla="*/ 883702 h 4705763"/>
                <a:gd name="connsiteX54" fmla="*/ 549783 w 1825371"/>
                <a:gd name="connsiteY54" fmla="*/ 496379 h 4705763"/>
                <a:gd name="connsiteX55" fmla="*/ 40947 w 1825371"/>
                <a:gd name="connsiteY55" fmla="*/ 48990 h 4705763"/>
                <a:gd name="connsiteX56" fmla="*/ 5735 w 1825371"/>
                <a:gd name="connsiteY56" fmla="*/ 17231 h 4705763"/>
                <a:gd name="connsiteX57" fmla="*/ 902 w 1825371"/>
                <a:gd name="connsiteY57" fmla="*/ 4114 h 4705763"/>
                <a:gd name="connsiteX58" fmla="*/ 15747 w 1825371"/>
                <a:gd name="connsiteY58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61256 w 1825371"/>
                <a:gd name="connsiteY32" fmla="*/ 1854772 h 4705763"/>
                <a:gd name="connsiteX33" fmla="*/ 1297493 w 1825371"/>
                <a:gd name="connsiteY33" fmla="*/ 4685667 h 4705763"/>
                <a:gd name="connsiteX34" fmla="*/ 938419 w 1825371"/>
                <a:gd name="connsiteY34" fmla="*/ 4705763 h 4705763"/>
                <a:gd name="connsiteX35" fmla="*/ 1053441 w 1825371"/>
                <a:gd name="connsiteY35" fmla="*/ 2920082 h 4705763"/>
                <a:gd name="connsiteX36" fmla="*/ 1066213 w 1825371"/>
                <a:gd name="connsiteY36" fmla="*/ 2573839 h 4705763"/>
                <a:gd name="connsiteX37" fmla="*/ 1077951 w 1825371"/>
                <a:gd name="connsiteY37" fmla="*/ 2236916 h 4705763"/>
                <a:gd name="connsiteX38" fmla="*/ 1093485 w 1825371"/>
                <a:gd name="connsiteY38" fmla="*/ 1882733 h 4705763"/>
                <a:gd name="connsiteX39" fmla="*/ 1107983 w 1825371"/>
                <a:gd name="connsiteY39" fmla="*/ 1608293 h 4705763"/>
                <a:gd name="connsiteX40" fmla="*/ 1125245 w 1825371"/>
                <a:gd name="connsiteY40" fmla="*/ 1293464 h 4705763"/>
                <a:gd name="connsiteX41" fmla="*/ 1096247 w 1825371"/>
                <a:gd name="connsiteY41" fmla="*/ 1270681 h 4705763"/>
                <a:gd name="connsiteX42" fmla="*/ 984400 w 1825371"/>
                <a:gd name="connsiteY42" fmla="*/ 1242374 h 4705763"/>
                <a:gd name="connsiteX43" fmla="*/ 977149 w 1825371"/>
                <a:gd name="connsiteY43" fmla="*/ 1225458 h 4705763"/>
                <a:gd name="connsiteX44" fmla="*/ 983019 w 1825371"/>
                <a:gd name="connsiteY44" fmla="*/ 1189902 h 4705763"/>
                <a:gd name="connsiteX45" fmla="*/ 1016158 w 1825371"/>
                <a:gd name="connsiteY45" fmla="*/ 1097041 h 4705763"/>
                <a:gd name="connsiteX46" fmla="*/ 1055513 w 1825371"/>
                <a:gd name="connsiteY46" fmla="*/ 1078055 h 4705763"/>
                <a:gd name="connsiteX47" fmla="*/ 1097628 w 1825371"/>
                <a:gd name="connsiteY47" fmla="*/ 1104290 h 4705763"/>
                <a:gd name="connsiteX48" fmla="*/ 1115579 w 1825371"/>
                <a:gd name="connsiteY48" fmla="*/ 1107743 h 4705763"/>
                <a:gd name="connsiteX49" fmla="*/ 1177026 w 1825371"/>
                <a:gd name="connsiteY49" fmla="*/ 1087375 h 4705763"/>
                <a:gd name="connsiteX50" fmla="*/ 1179787 w 1825371"/>
                <a:gd name="connsiteY50" fmla="*/ 1073913 h 4705763"/>
                <a:gd name="connsiteX51" fmla="*/ 1135255 w 1825371"/>
                <a:gd name="connsiteY51" fmla="*/ 1041117 h 4705763"/>
                <a:gd name="connsiteX52" fmla="*/ 939868 w 1825371"/>
                <a:gd name="connsiteY52" fmla="*/ 883702 h 4705763"/>
                <a:gd name="connsiteX53" fmla="*/ 549783 w 1825371"/>
                <a:gd name="connsiteY53" fmla="*/ 496379 h 4705763"/>
                <a:gd name="connsiteX54" fmla="*/ 40947 w 1825371"/>
                <a:gd name="connsiteY54" fmla="*/ 48990 h 4705763"/>
                <a:gd name="connsiteX55" fmla="*/ 5735 w 1825371"/>
                <a:gd name="connsiteY55" fmla="*/ 17231 h 4705763"/>
                <a:gd name="connsiteX56" fmla="*/ 902 w 1825371"/>
                <a:gd name="connsiteY56" fmla="*/ 4114 h 4705763"/>
                <a:gd name="connsiteX57" fmla="*/ 15747 w 1825371"/>
                <a:gd name="connsiteY57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43305 w 1825371"/>
                <a:gd name="connsiteY31" fmla="*/ 1522336 h 4705763"/>
                <a:gd name="connsiteX32" fmla="*/ 1297493 w 1825371"/>
                <a:gd name="connsiteY32" fmla="*/ 4685667 h 4705763"/>
                <a:gd name="connsiteX33" fmla="*/ 938419 w 1825371"/>
                <a:gd name="connsiteY33" fmla="*/ 4705763 h 4705763"/>
                <a:gd name="connsiteX34" fmla="*/ 1053441 w 1825371"/>
                <a:gd name="connsiteY34" fmla="*/ 2920082 h 4705763"/>
                <a:gd name="connsiteX35" fmla="*/ 1066213 w 1825371"/>
                <a:gd name="connsiteY35" fmla="*/ 2573839 h 4705763"/>
                <a:gd name="connsiteX36" fmla="*/ 1077951 w 1825371"/>
                <a:gd name="connsiteY36" fmla="*/ 2236916 h 4705763"/>
                <a:gd name="connsiteX37" fmla="*/ 1093485 w 1825371"/>
                <a:gd name="connsiteY37" fmla="*/ 1882733 h 4705763"/>
                <a:gd name="connsiteX38" fmla="*/ 1107983 w 1825371"/>
                <a:gd name="connsiteY38" fmla="*/ 1608293 h 4705763"/>
                <a:gd name="connsiteX39" fmla="*/ 1125245 w 1825371"/>
                <a:gd name="connsiteY39" fmla="*/ 1293464 h 4705763"/>
                <a:gd name="connsiteX40" fmla="*/ 1096247 w 1825371"/>
                <a:gd name="connsiteY40" fmla="*/ 1270681 h 4705763"/>
                <a:gd name="connsiteX41" fmla="*/ 984400 w 1825371"/>
                <a:gd name="connsiteY41" fmla="*/ 1242374 h 4705763"/>
                <a:gd name="connsiteX42" fmla="*/ 977149 w 1825371"/>
                <a:gd name="connsiteY42" fmla="*/ 1225458 h 4705763"/>
                <a:gd name="connsiteX43" fmla="*/ 983019 w 1825371"/>
                <a:gd name="connsiteY43" fmla="*/ 1189902 h 4705763"/>
                <a:gd name="connsiteX44" fmla="*/ 1016158 w 1825371"/>
                <a:gd name="connsiteY44" fmla="*/ 1097041 h 4705763"/>
                <a:gd name="connsiteX45" fmla="*/ 1055513 w 1825371"/>
                <a:gd name="connsiteY45" fmla="*/ 1078055 h 4705763"/>
                <a:gd name="connsiteX46" fmla="*/ 1097628 w 1825371"/>
                <a:gd name="connsiteY46" fmla="*/ 1104290 h 4705763"/>
                <a:gd name="connsiteX47" fmla="*/ 1115579 w 1825371"/>
                <a:gd name="connsiteY47" fmla="*/ 1107743 h 4705763"/>
                <a:gd name="connsiteX48" fmla="*/ 1177026 w 1825371"/>
                <a:gd name="connsiteY48" fmla="*/ 1087375 h 4705763"/>
                <a:gd name="connsiteX49" fmla="*/ 1179787 w 1825371"/>
                <a:gd name="connsiteY49" fmla="*/ 1073913 h 4705763"/>
                <a:gd name="connsiteX50" fmla="*/ 1135255 w 1825371"/>
                <a:gd name="connsiteY50" fmla="*/ 1041117 h 4705763"/>
                <a:gd name="connsiteX51" fmla="*/ 939868 w 1825371"/>
                <a:gd name="connsiteY51" fmla="*/ 883702 h 4705763"/>
                <a:gd name="connsiteX52" fmla="*/ 549783 w 1825371"/>
                <a:gd name="connsiteY52" fmla="*/ 496379 h 4705763"/>
                <a:gd name="connsiteX53" fmla="*/ 40947 w 1825371"/>
                <a:gd name="connsiteY53" fmla="*/ 48990 h 4705763"/>
                <a:gd name="connsiteX54" fmla="*/ 5735 w 1825371"/>
                <a:gd name="connsiteY54" fmla="*/ 17231 h 4705763"/>
                <a:gd name="connsiteX55" fmla="*/ 902 w 1825371"/>
                <a:gd name="connsiteY55" fmla="*/ 4114 h 4705763"/>
                <a:gd name="connsiteX56" fmla="*/ 15747 w 1825371"/>
                <a:gd name="connsiteY56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07983 w 1825371"/>
                <a:gd name="connsiteY37" fmla="*/ 1608293 h 4705763"/>
                <a:gd name="connsiteX38" fmla="*/ 1125245 w 1825371"/>
                <a:gd name="connsiteY38" fmla="*/ 1293464 h 4705763"/>
                <a:gd name="connsiteX39" fmla="*/ 1096247 w 1825371"/>
                <a:gd name="connsiteY39" fmla="*/ 1270681 h 4705763"/>
                <a:gd name="connsiteX40" fmla="*/ 984400 w 1825371"/>
                <a:gd name="connsiteY40" fmla="*/ 1242374 h 4705763"/>
                <a:gd name="connsiteX41" fmla="*/ 977149 w 1825371"/>
                <a:gd name="connsiteY41" fmla="*/ 1225458 h 4705763"/>
                <a:gd name="connsiteX42" fmla="*/ 983019 w 1825371"/>
                <a:gd name="connsiteY42" fmla="*/ 1189902 h 4705763"/>
                <a:gd name="connsiteX43" fmla="*/ 1016158 w 1825371"/>
                <a:gd name="connsiteY43" fmla="*/ 1097041 h 4705763"/>
                <a:gd name="connsiteX44" fmla="*/ 1055513 w 1825371"/>
                <a:gd name="connsiteY44" fmla="*/ 1078055 h 4705763"/>
                <a:gd name="connsiteX45" fmla="*/ 1097628 w 1825371"/>
                <a:gd name="connsiteY45" fmla="*/ 1104290 h 4705763"/>
                <a:gd name="connsiteX46" fmla="*/ 1115579 w 1825371"/>
                <a:gd name="connsiteY46" fmla="*/ 1107743 h 4705763"/>
                <a:gd name="connsiteX47" fmla="*/ 1177026 w 1825371"/>
                <a:gd name="connsiteY47" fmla="*/ 1087375 h 4705763"/>
                <a:gd name="connsiteX48" fmla="*/ 1179787 w 1825371"/>
                <a:gd name="connsiteY48" fmla="*/ 1073913 h 4705763"/>
                <a:gd name="connsiteX49" fmla="*/ 1135255 w 1825371"/>
                <a:gd name="connsiteY49" fmla="*/ 1041117 h 4705763"/>
                <a:gd name="connsiteX50" fmla="*/ 939868 w 1825371"/>
                <a:gd name="connsiteY50" fmla="*/ 883702 h 4705763"/>
                <a:gd name="connsiteX51" fmla="*/ 549783 w 1825371"/>
                <a:gd name="connsiteY51" fmla="*/ 496379 h 4705763"/>
                <a:gd name="connsiteX52" fmla="*/ 40947 w 1825371"/>
                <a:gd name="connsiteY52" fmla="*/ 48990 h 4705763"/>
                <a:gd name="connsiteX53" fmla="*/ 5735 w 1825371"/>
                <a:gd name="connsiteY53" fmla="*/ 17231 h 4705763"/>
                <a:gd name="connsiteX54" fmla="*/ 902 w 1825371"/>
                <a:gd name="connsiteY54" fmla="*/ 4114 h 4705763"/>
                <a:gd name="connsiteX55" fmla="*/ 15747 w 1825371"/>
                <a:gd name="connsiteY55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093485 w 1825371"/>
                <a:gd name="connsiteY36" fmla="*/ 1882733 h 4705763"/>
                <a:gd name="connsiteX37" fmla="*/ 1125245 w 1825371"/>
                <a:gd name="connsiteY37" fmla="*/ 1293464 h 4705763"/>
                <a:gd name="connsiteX38" fmla="*/ 1096247 w 1825371"/>
                <a:gd name="connsiteY38" fmla="*/ 1270681 h 4705763"/>
                <a:gd name="connsiteX39" fmla="*/ 984400 w 1825371"/>
                <a:gd name="connsiteY39" fmla="*/ 1242374 h 4705763"/>
                <a:gd name="connsiteX40" fmla="*/ 977149 w 1825371"/>
                <a:gd name="connsiteY40" fmla="*/ 1225458 h 4705763"/>
                <a:gd name="connsiteX41" fmla="*/ 983019 w 1825371"/>
                <a:gd name="connsiteY41" fmla="*/ 1189902 h 4705763"/>
                <a:gd name="connsiteX42" fmla="*/ 1016158 w 1825371"/>
                <a:gd name="connsiteY42" fmla="*/ 1097041 h 4705763"/>
                <a:gd name="connsiteX43" fmla="*/ 1055513 w 1825371"/>
                <a:gd name="connsiteY43" fmla="*/ 1078055 h 4705763"/>
                <a:gd name="connsiteX44" fmla="*/ 1097628 w 1825371"/>
                <a:gd name="connsiteY44" fmla="*/ 1104290 h 4705763"/>
                <a:gd name="connsiteX45" fmla="*/ 1115579 w 1825371"/>
                <a:gd name="connsiteY45" fmla="*/ 1107743 h 4705763"/>
                <a:gd name="connsiteX46" fmla="*/ 1177026 w 1825371"/>
                <a:gd name="connsiteY46" fmla="*/ 1087375 h 4705763"/>
                <a:gd name="connsiteX47" fmla="*/ 1179787 w 1825371"/>
                <a:gd name="connsiteY47" fmla="*/ 1073913 h 4705763"/>
                <a:gd name="connsiteX48" fmla="*/ 1135255 w 1825371"/>
                <a:gd name="connsiteY48" fmla="*/ 1041117 h 4705763"/>
                <a:gd name="connsiteX49" fmla="*/ 939868 w 1825371"/>
                <a:gd name="connsiteY49" fmla="*/ 883702 h 4705763"/>
                <a:gd name="connsiteX50" fmla="*/ 549783 w 1825371"/>
                <a:gd name="connsiteY50" fmla="*/ 496379 h 4705763"/>
                <a:gd name="connsiteX51" fmla="*/ 40947 w 1825371"/>
                <a:gd name="connsiteY51" fmla="*/ 48990 h 4705763"/>
                <a:gd name="connsiteX52" fmla="*/ 5735 w 1825371"/>
                <a:gd name="connsiteY52" fmla="*/ 17231 h 4705763"/>
                <a:gd name="connsiteX53" fmla="*/ 902 w 1825371"/>
                <a:gd name="connsiteY53" fmla="*/ 4114 h 4705763"/>
                <a:gd name="connsiteX54" fmla="*/ 15747 w 1825371"/>
                <a:gd name="connsiteY54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077951 w 1825371"/>
                <a:gd name="connsiteY35" fmla="*/ 2236916 h 4705763"/>
                <a:gd name="connsiteX36" fmla="*/ 1125245 w 1825371"/>
                <a:gd name="connsiteY36" fmla="*/ 1293464 h 4705763"/>
                <a:gd name="connsiteX37" fmla="*/ 1096247 w 1825371"/>
                <a:gd name="connsiteY37" fmla="*/ 1270681 h 4705763"/>
                <a:gd name="connsiteX38" fmla="*/ 984400 w 1825371"/>
                <a:gd name="connsiteY38" fmla="*/ 1242374 h 4705763"/>
                <a:gd name="connsiteX39" fmla="*/ 977149 w 1825371"/>
                <a:gd name="connsiteY39" fmla="*/ 1225458 h 4705763"/>
                <a:gd name="connsiteX40" fmla="*/ 983019 w 1825371"/>
                <a:gd name="connsiteY40" fmla="*/ 1189902 h 4705763"/>
                <a:gd name="connsiteX41" fmla="*/ 1016158 w 1825371"/>
                <a:gd name="connsiteY41" fmla="*/ 1097041 h 4705763"/>
                <a:gd name="connsiteX42" fmla="*/ 1055513 w 1825371"/>
                <a:gd name="connsiteY42" fmla="*/ 1078055 h 4705763"/>
                <a:gd name="connsiteX43" fmla="*/ 1097628 w 1825371"/>
                <a:gd name="connsiteY43" fmla="*/ 1104290 h 4705763"/>
                <a:gd name="connsiteX44" fmla="*/ 1115579 w 1825371"/>
                <a:gd name="connsiteY44" fmla="*/ 1107743 h 4705763"/>
                <a:gd name="connsiteX45" fmla="*/ 1177026 w 1825371"/>
                <a:gd name="connsiteY45" fmla="*/ 1087375 h 4705763"/>
                <a:gd name="connsiteX46" fmla="*/ 1179787 w 1825371"/>
                <a:gd name="connsiteY46" fmla="*/ 1073913 h 4705763"/>
                <a:gd name="connsiteX47" fmla="*/ 1135255 w 1825371"/>
                <a:gd name="connsiteY47" fmla="*/ 1041117 h 4705763"/>
                <a:gd name="connsiteX48" fmla="*/ 939868 w 1825371"/>
                <a:gd name="connsiteY48" fmla="*/ 883702 h 4705763"/>
                <a:gd name="connsiteX49" fmla="*/ 549783 w 1825371"/>
                <a:gd name="connsiteY49" fmla="*/ 496379 h 4705763"/>
                <a:gd name="connsiteX50" fmla="*/ 40947 w 1825371"/>
                <a:gd name="connsiteY50" fmla="*/ 48990 h 4705763"/>
                <a:gd name="connsiteX51" fmla="*/ 5735 w 1825371"/>
                <a:gd name="connsiteY51" fmla="*/ 17231 h 4705763"/>
                <a:gd name="connsiteX52" fmla="*/ 902 w 1825371"/>
                <a:gd name="connsiteY52" fmla="*/ 4114 h 4705763"/>
                <a:gd name="connsiteX53" fmla="*/ 15747 w 1825371"/>
                <a:gd name="connsiteY53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066213 w 1825371"/>
                <a:gd name="connsiteY34" fmla="*/ 2573839 h 4705763"/>
                <a:gd name="connsiteX35" fmla="*/ 1125245 w 1825371"/>
                <a:gd name="connsiteY35" fmla="*/ 1293464 h 4705763"/>
                <a:gd name="connsiteX36" fmla="*/ 1096247 w 1825371"/>
                <a:gd name="connsiteY36" fmla="*/ 1270681 h 4705763"/>
                <a:gd name="connsiteX37" fmla="*/ 984400 w 1825371"/>
                <a:gd name="connsiteY37" fmla="*/ 1242374 h 4705763"/>
                <a:gd name="connsiteX38" fmla="*/ 977149 w 1825371"/>
                <a:gd name="connsiteY38" fmla="*/ 1225458 h 4705763"/>
                <a:gd name="connsiteX39" fmla="*/ 983019 w 1825371"/>
                <a:gd name="connsiteY39" fmla="*/ 1189902 h 4705763"/>
                <a:gd name="connsiteX40" fmla="*/ 1016158 w 1825371"/>
                <a:gd name="connsiteY40" fmla="*/ 1097041 h 4705763"/>
                <a:gd name="connsiteX41" fmla="*/ 1055513 w 1825371"/>
                <a:gd name="connsiteY41" fmla="*/ 1078055 h 4705763"/>
                <a:gd name="connsiteX42" fmla="*/ 1097628 w 1825371"/>
                <a:gd name="connsiteY42" fmla="*/ 1104290 h 4705763"/>
                <a:gd name="connsiteX43" fmla="*/ 1115579 w 1825371"/>
                <a:gd name="connsiteY43" fmla="*/ 1107743 h 4705763"/>
                <a:gd name="connsiteX44" fmla="*/ 1177026 w 1825371"/>
                <a:gd name="connsiteY44" fmla="*/ 1087375 h 4705763"/>
                <a:gd name="connsiteX45" fmla="*/ 1179787 w 1825371"/>
                <a:gd name="connsiteY45" fmla="*/ 1073913 h 4705763"/>
                <a:gd name="connsiteX46" fmla="*/ 1135255 w 1825371"/>
                <a:gd name="connsiteY46" fmla="*/ 1041117 h 4705763"/>
                <a:gd name="connsiteX47" fmla="*/ 939868 w 1825371"/>
                <a:gd name="connsiteY47" fmla="*/ 883702 h 4705763"/>
                <a:gd name="connsiteX48" fmla="*/ 549783 w 1825371"/>
                <a:gd name="connsiteY48" fmla="*/ 496379 h 4705763"/>
                <a:gd name="connsiteX49" fmla="*/ 40947 w 1825371"/>
                <a:gd name="connsiteY49" fmla="*/ 48990 h 4705763"/>
                <a:gd name="connsiteX50" fmla="*/ 5735 w 1825371"/>
                <a:gd name="connsiteY50" fmla="*/ 17231 h 4705763"/>
                <a:gd name="connsiteX51" fmla="*/ 902 w 1825371"/>
                <a:gd name="connsiteY51" fmla="*/ 4114 h 4705763"/>
                <a:gd name="connsiteX52" fmla="*/ 15747 w 1825371"/>
                <a:gd name="connsiteY52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053441 w 1825371"/>
                <a:gd name="connsiteY33" fmla="*/ 2920082 h 4705763"/>
                <a:gd name="connsiteX34" fmla="*/ 1125245 w 1825371"/>
                <a:gd name="connsiteY34" fmla="*/ 1293464 h 4705763"/>
                <a:gd name="connsiteX35" fmla="*/ 1096247 w 1825371"/>
                <a:gd name="connsiteY35" fmla="*/ 1270681 h 4705763"/>
                <a:gd name="connsiteX36" fmla="*/ 984400 w 1825371"/>
                <a:gd name="connsiteY36" fmla="*/ 1242374 h 4705763"/>
                <a:gd name="connsiteX37" fmla="*/ 977149 w 1825371"/>
                <a:gd name="connsiteY37" fmla="*/ 1225458 h 4705763"/>
                <a:gd name="connsiteX38" fmla="*/ 983019 w 1825371"/>
                <a:gd name="connsiteY38" fmla="*/ 1189902 h 4705763"/>
                <a:gd name="connsiteX39" fmla="*/ 1016158 w 1825371"/>
                <a:gd name="connsiteY39" fmla="*/ 1097041 h 4705763"/>
                <a:gd name="connsiteX40" fmla="*/ 1055513 w 1825371"/>
                <a:gd name="connsiteY40" fmla="*/ 1078055 h 4705763"/>
                <a:gd name="connsiteX41" fmla="*/ 1097628 w 1825371"/>
                <a:gd name="connsiteY41" fmla="*/ 1104290 h 4705763"/>
                <a:gd name="connsiteX42" fmla="*/ 1115579 w 1825371"/>
                <a:gd name="connsiteY42" fmla="*/ 1107743 h 4705763"/>
                <a:gd name="connsiteX43" fmla="*/ 1177026 w 1825371"/>
                <a:gd name="connsiteY43" fmla="*/ 1087375 h 4705763"/>
                <a:gd name="connsiteX44" fmla="*/ 1179787 w 1825371"/>
                <a:gd name="connsiteY44" fmla="*/ 1073913 h 4705763"/>
                <a:gd name="connsiteX45" fmla="*/ 1135255 w 1825371"/>
                <a:gd name="connsiteY45" fmla="*/ 1041117 h 4705763"/>
                <a:gd name="connsiteX46" fmla="*/ 939868 w 1825371"/>
                <a:gd name="connsiteY46" fmla="*/ 883702 h 4705763"/>
                <a:gd name="connsiteX47" fmla="*/ 549783 w 1825371"/>
                <a:gd name="connsiteY47" fmla="*/ 496379 h 4705763"/>
                <a:gd name="connsiteX48" fmla="*/ 40947 w 1825371"/>
                <a:gd name="connsiteY48" fmla="*/ 48990 h 4705763"/>
                <a:gd name="connsiteX49" fmla="*/ 5735 w 1825371"/>
                <a:gd name="connsiteY49" fmla="*/ 17231 h 4705763"/>
                <a:gd name="connsiteX50" fmla="*/ 902 w 1825371"/>
                <a:gd name="connsiteY50" fmla="*/ 4114 h 4705763"/>
                <a:gd name="connsiteX51" fmla="*/ 15747 w 1825371"/>
                <a:gd name="connsiteY51" fmla="*/ 1352 h 4705763"/>
                <a:gd name="connsiteX0" fmla="*/ 15747 w 1825371"/>
                <a:gd name="connsiteY0" fmla="*/ 1352 h 4705763"/>
                <a:gd name="connsiteX1" fmla="*/ 83062 w 1825371"/>
                <a:gd name="connsiteY1" fmla="*/ 34837 h 4705763"/>
                <a:gd name="connsiteX2" fmla="*/ 961270 w 1825371"/>
                <a:gd name="connsiteY2" fmla="*/ 755975 h 4705763"/>
                <a:gd name="connsiteX3" fmla="*/ 1239162 w 1825371"/>
                <a:gd name="connsiteY3" fmla="*/ 1001764 h 4705763"/>
                <a:gd name="connsiteX4" fmla="*/ 1276445 w 1825371"/>
                <a:gd name="connsiteY4" fmla="*/ 1025928 h 4705763"/>
                <a:gd name="connsiteX5" fmla="*/ 1316489 w 1825371"/>
                <a:gd name="connsiteY5" fmla="*/ 1009704 h 4705763"/>
                <a:gd name="connsiteX6" fmla="*/ 1345141 w 1825371"/>
                <a:gd name="connsiteY6" fmla="*/ 948602 h 4705763"/>
                <a:gd name="connsiteX7" fmla="*/ 1407624 w 1825371"/>
                <a:gd name="connsiteY7" fmla="*/ 869894 h 4705763"/>
                <a:gd name="connsiteX8" fmla="*/ 1749379 w 1825371"/>
                <a:gd name="connsiteY8" fmla="*/ 590967 h 4705763"/>
                <a:gd name="connsiteX9" fmla="*/ 1808066 w 1825371"/>
                <a:gd name="connsiteY9" fmla="*/ 545399 h 4705763"/>
                <a:gd name="connsiteX10" fmla="*/ 1825326 w 1825371"/>
                <a:gd name="connsiteY10" fmla="*/ 554375 h 4705763"/>
                <a:gd name="connsiteX11" fmla="*/ 1811172 w 1825371"/>
                <a:gd name="connsiteY11" fmla="*/ 590277 h 4705763"/>
                <a:gd name="connsiteX12" fmla="*/ 1721073 w 1825371"/>
                <a:gd name="connsiteY12" fmla="*/ 698326 h 4705763"/>
                <a:gd name="connsiteX13" fmla="*/ 1385877 w 1825371"/>
                <a:gd name="connsiteY13" fmla="*/ 1068389 h 4705763"/>
                <a:gd name="connsiteX14" fmla="*/ 1376211 w 1825371"/>
                <a:gd name="connsiteY14" fmla="*/ 1098421 h 4705763"/>
                <a:gd name="connsiteX15" fmla="*/ 1361366 w 1825371"/>
                <a:gd name="connsiteY15" fmla="*/ 1135359 h 4705763"/>
                <a:gd name="connsiteX16" fmla="*/ 1355153 w 1825371"/>
                <a:gd name="connsiteY16" fmla="*/ 1169879 h 4705763"/>
                <a:gd name="connsiteX17" fmla="*/ 1409696 w 1825371"/>
                <a:gd name="connsiteY17" fmla="*/ 1384253 h 4705763"/>
                <a:gd name="connsiteX18" fmla="*/ 1524994 w 1825371"/>
                <a:gd name="connsiteY18" fmla="*/ 1739817 h 4705763"/>
                <a:gd name="connsiteX19" fmla="*/ 1659971 w 1825371"/>
                <a:gd name="connsiteY19" fmla="*/ 2199288 h 4705763"/>
                <a:gd name="connsiteX20" fmla="*/ 1782864 w 1825371"/>
                <a:gd name="connsiteY20" fmla="*/ 2697077 h 4705763"/>
                <a:gd name="connsiteX21" fmla="*/ 1794257 w 1825371"/>
                <a:gd name="connsiteY21" fmla="*/ 2767845 h 4705763"/>
                <a:gd name="connsiteX22" fmla="*/ 1791840 w 1825371"/>
                <a:gd name="connsiteY22" fmla="*/ 2778202 h 4705763"/>
                <a:gd name="connsiteX23" fmla="*/ 1784245 w 1825371"/>
                <a:gd name="connsiteY23" fmla="*/ 2770607 h 4705763"/>
                <a:gd name="connsiteX24" fmla="*/ 1746617 w 1825371"/>
                <a:gd name="connsiteY24" fmla="*/ 2660831 h 4705763"/>
                <a:gd name="connsiteX25" fmla="*/ 1513602 w 1825371"/>
                <a:gd name="connsiteY25" fmla="*/ 1875484 h 4705763"/>
                <a:gd name="connsiteX26" fmla="*/ 1297158 w 1825371"/>
                <a:gd name="connsiteY26" fmla="*/ 1267919 h 4705763"/>
                <a:gd name="connsiteX27" fmla="*/ 1275064 w 1825371"/>
                <a:gd name="connsiteY27" fmla="*/ 1217173 h 4705763"/>
                <a:gd name="connsiteX28" fmla="*/ 1248483 w 1825371"/>
                <a:gd name="connsiteY28" fmla="*/ 1193353 h 4705763"/>
                <a:gd name="connsiteX29" fmla="*/ 1232949 w 1825371"/>
                <a:gd name="connsiteY29" fmla="*/ 1222351 h 4705763"/>
                <a:gd name="connsiteX30" fmla="*/ 1230877 w 1825371"/>
                <a:gd name="connsiteY30" fmla="*/ 1283108 h 4705763"/>
                <a:gd name="connsiteX31" fmla="*/ 1297493 w 1825371"/>
                <a:gd name="connsiteY31" fmla="*/ 4685667 h 4705763"/>
                <a:gd name="connsiteX32" fmla="*/ 938419 w 1825371"/>
                <a:gd name="connsiteY32" fmla="*/ 4705763 h 4705763"/>
                <a:gd name="connsiteX33" fmla="*/ 1125245 w 1825371"/>
                <a:gd name="connsiteY33" fmla="*/ 1293464 h 4705763"/>
                <a:gd name="connsiteX34" fmla="*/ 1096247 w 1825371"/>
                <a:gd name="connsiteY34" fmla="*/ 1270681 h 4705763"/>
                <a:gd name="connsiteX35" fmla="*/ 984400 w 1825371"/>
                <a:gd name="connsiteY35" fmla="*/ 1242374 h 4705763"/>
                <a:gd name="connsiteX36" fmla="*/ 977149 w 1825371"/>
                <a:gd name="connsiteY36" fmla="*/ 1225458 h 4705763"/>
                <a:gd name="connsiteX37" fmla="*/ 983019 w 1825371"/>
                <a:gd name="connsiteY37" fmla="*/ 1189902 h 4705763"/>
                <a:gd name="connsiteX38" fmla="*/ 1016158 w 1825371"/>
                <a:gd name="connsiteY38" fmla="*/ 1097041 h 4705763"/>
                <a:gd name="connsiteX39" fmla="*/ 1055513 w 1825371"/>
                <a:gd name="connsiteY39" fmla="*/ 1078055 h 4705763"/>
                <a:gd name="connsiteX40" fmla="*/ 1097628 w 1825371"/>
                <a:gd name="connsiteY40" fmla="*/ 1104290 h 4705763"/>
                <a:gd name="connsiteX41" fmla="*/ 1115579 w 1825371"/>
                <a:gd name="connsiteY41" fmla="*/ 1107743 h 4705763"/>
                <a:gd name="connsiteX42" fmla="*/ 1177026 w 1825371"/>
                <a:gd name="connsiteY42" fmla="*/ 1087375 h 4705763"/>
                <a:gd name="connsiteX43" fmla="*/ 1179787 w 1825371"/>
                <a:gd name="connsiteY43" fmla="*/ 1073913 h 4705763"/>
                <a:gd name="connsiteX44" fmla="*/ 1135255 w 1825371"/>
                <a:gd name="connsiteY44" fmla="*/ 1041117 h 4705763"/>
                <a:gd name="connsiteX45" fmla="*/ 939868 w 1825371"/>
                <a:gd name="connsiteY45" fmla="*/ 883702 h 4705763"/>
                <a:gd name="connsiteX46" fmla="*/ 549783 w 1825371"/>
                <a:gd name="connsiteY46" fmla="*/ 496379 h 4705763"/>
                <a:gd name="connsiteX47" fmla="*/ 40947 w 1825371"/>
                <a:gd name="connsiteY47" fmla="*/ 48990 h 4705763"/>
                <a:gd name="connsiteX48" fmla="*/ 5735 w 1825371"/>
                <a:gd name="connsiteY48" fmla="*/ 17231 h 4705763"/>
                <a:gd name="connsiteX49" fmla="*/ 902 w 1825371"/>
                <a:gd name="connsiteY49" fmla="*/ 4114 h 4705763"/>
                <a:gd name="connsiteX50" fmla="*/ 15747 w 1825371"/>
                <a:gd name="connsiteY50" fmla="*/ 1352 h 4705763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97493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685667"/>
                <a:gd name="connsiteX1" fmla="*/ 83062 w 1825371"/>
                <a:gd name="connsiteY1" fmla="*/ 34837 h 4685667"/>
                <a:gd name="connsiteX2" fmla="*/ 961270 w 1825371"/>
                <a:gd name="connsiteY2" fmla="*/ 755975 h 4685667"/>
                <a:gd name="connsiteX3" fmla="*/ 1239162 w 1825371"/>
                <a:gd name="connsiteY3" fmla="*/ 1001764 h 4685667"/>
                <a:gd name="connsiteX4" fmla="*/ 1276445 w 1825371"/>
                <a:gd name="connsiteY4" fmla="*/ 1025928 h 4685667"/>
                <a:gd name="connsiteX5" fmla="*/ 1316489 w 1825371"/>
                <a:gd name="connsiteY5" fmla="*/ 1009704 h 4685667"/>
                <a:gd name="connsiteX6" fmla="*/ 1345141 w 1825371"/>
                <a:gd name="connsiteY6" fmla="*/ 948602 h 4685667"/>
                <a:gd name="connsiteX7" fmla="*/ 1407624 w 1825371"/>
                <a:gd name="connsiteY7" fmla="*/ 869894 h 4685667"/>
                <a:gd name="connsiteX8" fmla="*/ 1749379 w 1825371"/>
                <a:gd name="connsiteY8" fmla="*/ 590967 h 4685667"/>
                <a:gd name="connsiteX9" fmla="*/ 1808066 w 1825371"/>
                <a:gd name="connsiteY9" fmla="*/ 545399 h 4685667"/>
                <a:gd name="connsiteX10" fmla="*/ 1825326 w 1825371"/>
                <a:gd name="connsiteY10" fmla="*/ 554375 h 4685667"/>
                <a:gd name="connsiteX11" fmla="*/ 1811172 w 1825371"/>
                <a:gd name="connsiteY11" fmla="*/ 590277 h 4685667"/>
                <a:gd name="connsiteX12" fmla="*/ 1721073 w 1825371"/>
                <a:gd name="connsiteY12" fmla="*/ 698326 h 4685667"/>
                <a:gd name="connsiteX13" fmla="*/ 1385877 w 1825371"/>
                <a:gd name="connsiteY13" fmla="*/ 1068389 h 4685667"/>
                <a:gd name="connsiteX14" fmla="*/ 1376211 w 1825371"/>
                <a:gd name="connsiteY14" fmla="*/ 1098421 h 4685667"/>
                <a:gd name="connsiteX15" fmla="*/ 1361366 w 1825371"/>
                <a:gd name="connsiteY15" fmla="*/ 1135359 h 4685667"/>
                <a:gd name="connsiteX16" fmla="*/ 1355153 w 1825371"/>
                <a:gd name="connsiteY16" fmla="*/ 1169879 h 4685667"/>
                <a:gd name="connsiteX17" fmla="*/ 1409696 w 1825371"/>
                <a:gd name="connsiteY17" fmla="*/ 1384253 h 4685667"/>
                <a:gd name="connsiteX18" fmla="*/ 1524994 w 1825371"/>
                <a:gd name="connsiteY18" fmla="*/ 1739817 h 4685667"/>
                <a:gd name="connsiteX19" fmla="*/ 1659971 w 1825371"/>
                <a:gd name="connsiteY19" fmla="*/ 2199288 h 4685667"/>
                <a:gd name="connsiteX20" fmla="*/ 1782864 w 1825371"/>
                <a:gd name="connsiteY20" fmla="*/ 2697077 h 4685667"/>
                <a:gd name="connsiteX21" fmla="*/ 1794257 w 1825371"/>
                <a:gd name="connsiteY21" fmla="*/ 2767845 h 4685667"/>
                <a:gd name="connsiteX22" fmla="*/ 1791840 w 1825371"/>
                <a:gd name="connsiteY22" fmla="*/ 2778202 h 4685667"/>
                <a:gd name="connsiteX23" fmla="*/ 1784245 w 1825371"/>
                <a:gd name="connsiteY23" fmla="*/ 2770607 h 4685667"/>
                <a:gd name="connsiteX24" fmla="*/ 1746617 w 1825371"/>
                <a:gd name="connsiteY24" fmla="*/ 2660831 h 4685667"/>
                <a:gd name="connsiteX25" fmla="*/ 1513602 w 1825371"/>
                <a:gd name="connsiteY25" fmla="*/ 1875484 h 4685667"/>
                <a:gd name="connsiteX26" fmla="*/ 1297158 w 1825371"/>
                <a:gd name="connsiteY26" fmla="*/ 1267919 h 4685667"/>
                <a:gd name="connsiteX27" fmla="*/ 1275064 w 1825371"/>
                <a:gd name="connsiteY27" fmla="*/ 1217173 h 4685667"/>
                <a:gd name="connsiteX28" fmla="*/ 1248483 w 1825371"/>
                <a:gd name="connsiteY28" fmla="*/ 1193353 h 4685667"/>
                <a:gd name="connsiteX29" fmla="*/ 1232949 w 1825371"/>
                <a:gd name="connsiteY29" fmla="*/ 1222351 h 4685667"/>
                <a:gd name="connsiteX30" fmla="*/ 1230877 w 1825371"/>
                <a:gd name="connsiteY30" fmla="*/ 1283108 h 4685667"/>
                <a:gd name="connsiteX31" fmla="*/ 1217106 w 1825371"/>
                <a:gd name="connsiteY31" fmla="*/ 4685667 h 4685667"/>
                <a:gd name="connsiteX32" fmla="*/ 978613 w 1825371"/>
                <a:gd name="connsiteY32" fmla="*/ 4685667 h 4685667"/>
                <a:gd name="connsiteX33" fmla="*/ 1125245 w 1825371"/>
                <a:gd name="connsiteY33" fmla="*/ 1293464 h 4685667"/>
                <a:gd name="connsiteX34" fmla="*/ 1096247 w 1825371"/>
                <a:gd name="connsiteY34" fmla="*/ 1270681 h 4685667"/>
                <a:gd name="connsiteX35" fmla="*/ 984400 w 1825371"/>
                <a:gd name="connsiteY35" fmla="*/ 1242374 h 4685667"/>
                <a:gd name="connsiteX36" fmla="*/ 977149 w 1825371"/>
                <a:gd name="connsiteY36" fmla="*/ 1225458 h 4685667"/>
                <a:gd name="connsiteX37" fmla="*/ 983019 w 1825371"/>
                <a:gd name="connsiteY37" fmla="*/ 1189902 h 4685667"/>
                <a:gd name="connsiteX38" fmla="*/ 1016158 w 1825371"/>
                <a:gd name="connsiteY38" fmla="*/ 1097041 h 4685667"/>
                <a:gd name="connsiteX39" fmla="*/ 1055513 w 1825371"/>
                <a:gd name="connsiteY39" fmla="*/ 1078055 h 4685667"/>
                <a:gd name="connsiteX40" fmla="*/ 1097628 w 1825371"/>
                <a:gd name="connsiteY40" fmla="*/ 1104290 h 4685667"/>
                <a:gd name="connsiteX41" fmla="*/ 1115579 w 1825371"/>
                <a:gd name="connsiteY41" fmla="*/ 1107743 h 4685667"/>
                <a:gd name="connsiteX42" fmla="*/ 1177026 w 1825371"/>
                <a:gd name="connsiteY42" fmla="*/ 1087375 h 4685667"/>
                <a:gd name="connsiteX43" fmla="*/ 1179787 w 1825371"/>
                <a:gd name="connsiteY43" fmla="*/ 1073913 h 4685667"/>
                <a:gd name="connsiteX44" fmla="*/ 1135255 w 1825371"/>
                <a:gd name="connsiteY44" fmla="*/ 1041117 h 4685667"/>
                <a:gd name="connsiteX45" fmla="*/ 939868 w 1825371"/>
                <a:gd name="connsiteY45" fmla="*/ 883702 h 4685667"/>
                <a:gd name="connsiteX46" fmla="*/ 549783 w 1825371"/>
                <a:gd name="connsiteY46" fmla="*/ 496379 h 4685667"/>
                <a:gd name="connsiteX47" fmla="*/ 40947 w 1825371"/>
                <a:gd name="connsiteY47" fmla="*/ 48990 h 4685667"/>
                <a:gd name="connsiteX48" fmla="*/ 5735 w 1825371"/>
                <a:gd name="connsiteY48" fmla="*/ 17231 h 4685667"/>
                <a:gd name="connsiteX49" fmla="*/ 902 w 1825371"/>
                <a:gd name="connsiteY49" fmla="*/ 4114 h 4685667"/>
                <a:gd name="connsiteX50" fmla="*/ 15747 w 1825371"/>
                <a:gd name="connsiteY50" fmla="*/ 1352 h 4685667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78613 w 1825371"/>
                <a:gd name="connsiteY32" fmla="*/ 4685667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  <a:gd name="connsiteX0" fmla="*/ 15747 w 1825371"/>
                <a:gd name="connsiteY0" fmla="*/ 1352 h 4705764"/>
                <a:gd name="connsiteX1" fmla="*/ 83062 w 1825371"/>
                <a:gd name="connsiteY1" fmla="*/ 34837 h 4705764"/>
                <a:gd name="connsiteX2" fmla="*/ 961270 w 1825371"/>
                <a:gd name="connsiteY2" fmla="*/ 755975 h 4705764"/>
                <a:gd name="connsiteX3" fmla="*/ 1239162 w 1825371"/>
                <a:gd name="connsiteY3" fmla="*/ 1001764 h 4705764"/>
                <a:gd name="connsiteX4" fmla="*/ 1276445 w 1825371"/>
                <a:gd name="connsiteY4" fmla="*/ 1025928 h 4705764"/>
                <a:gd name="connsiteX5" fmla="*/ 1316489 w 1825371"/>
                <a:gd name="connsiteY5" fmla="*/ 1009704 h 4705764"/>
                <a:gd name="connsiteX6" fmla="*/ 1345141 w 1825371"/>
                <a:gd name="connsiteY6" fmla="*/ 948602 h 4705764"/>
                <a:gd name="connsiteX7" fmla="*/ 1407624 w 1825371"/>
                <a:gd name="connsiteY7" fmla="*/ 869894 h 4705764"/>
                <a:gd name="connsiteX8" fmla="*/ 1749379 w 1825371"/>
                <a:gd name="connsiteY8" fmla="*/ 590967 h 4705764"/>
                <a:gd name="connsiteX9" fmla="*/ 1808066 w 1825371"/>
                <a:gd name="connsiteY9" fmla="*/ 545399 h 4705764"/>
                <a:gd name="connsiteX10" fmla="*/ 1825326 w 1825371"/>
                <a:gd name="connsiteY10" fmla="*/ 554375 h 4705764"/>
                <a:gd name="connsiteX11" fmla="*/ 1811172 w 1825371"/>
                <a:gd name="connsiteY11" fmla="*/ 590277 h 4705764"/>
                <a:gd name="connsiteX12" fmla="*/ 1721073 w 1825371"/>
                <a:gd name="connsiteY12" fmla="*/ 698326 h 4705764"/>
                <a:gd name="connsiteX13" fmla="*/ 1385877 w 1825371"/>
                <a:gd name="connsiteY13" fmla="*/ 1068389 h 4705764"/>
                <a:gd name="connsiteX14" fmla="*/ 1376211 w 1825371"/>
                <a:gd name="connsiteY14" fmla="*/ 1098421 h 4705764"/>
                <a:gd name="connsiteX15" fmla="*/ 1361366 w 1825371"/>
                <a:gd name="connsiteY15" fmla="*/ 1135359 h 4705764"/>
                <a:gd name="connsiteX16" fmla="*/ 1355153 w 1825371"/>
                <a:gd name="connsiteY16" fmla="*/ 1169879 h 4705764"/>
                <a:gd name="connsiteX17" fmla="*/ 1409696 w 1825371"/>
                <a:gd name="connsiteY17" fmla="*/ 1384253 h 4705764"/>
                <a:gd name="connsiteX18" fmla="*/ 1524994 w 1825371"/>
                <a:gd name="connsiteY18" fmla="*/ 1739817 h 4705764"/>
                <a:gd name="connsiteX19" fmla="*/ 1659971 w 1825371"/>
                <a:gd name="connsiteY19" fmla="*/ 2199288 h 4705764"/>
                <a:gd name="connsiteX20" fmla="*/ 1782864 w 1825371"/>
                <a:gd name="connsiteY20" fmla="*/ 2697077 h 4705764"/>
                <a:gd name="connsiteX21" fmla="*/ 1794257 w 1825371"/>
                <a:gd name="connsiteY21" fmla="*/ 2767845 h 4705764"/>
                <a:gd name="connsiteX22" fmla="*/ 1791840 w 1825371"/>
                <a:gd name="connsiteY22" fmla="*/ 2778202 h 4705764"/>
                <a:gd name="connsiteX23" fmla="*/ 1784245 w 1825371"/>
                <a:gd name="connsiteY23" fmla="*/ 2770607 h 4705764"/>
                <a:gd name="connsiteX24" fmla="*/ 1746617 w 1825371"/>
                <a:gd name="connsiteY24" fmla="*/ 2660831 h 4705764"/>
                <a:gd name="connsiteX25" fmla="*/ 1513602 w 1825371"/>
                <a:gd name="connsiteY25" fmla="*/ 1875484 h 4705764"/>
                <a:gd name="connsiteX26" fmla="*/ 1297158 w 1825371"/>
                <a:gd name="connsiteY26" fmla="*/ 1267919 h 4705764"/>
                <a:gd name="connsiteX27" fmla="*/ 1275064 w 1825371"/>
                <a:gd name="connsiteY27" fmla="*/ 1217173 h 4705764"/>
                <a:gd name="connsiteX28" fmla="*/ 1248483 w 1825371"/>
                <a:gd name="connsiteY28" fmla="*/ 1193353 h 4705764"/>
                <a:gd name="connsiteX29" fmla="*/ 1232949 w 1825371"/>
                <a:gd name="connsiteY29" fmla="*/ 1222351 h 4705764"/>
                <a:gd name="connsiteX30" fmla="*/ 1230877 w 1825371"/>
                <a:gd name="connsiteY30" fmla="*/ 1283108 h 4705764"/>
                <a:gd name="connsiteX31" fmla="*/ 1227154 w 1825371"/>
                <a:gd name="connsiteY31" fmla="*/ 4705764 h 4705764"/>
                <a:gd name="connsiteX32" fmla="*/ 998710 w 1825371"/>
                <a:gd name="connsiteY32" fmla="*/ 4695715 h 4705764"/>
                <a:gd name="connsiteX33" fmla="*/ 1125245 w 1825371"/>
                <a:gd name="connsiteY33" fmla="*/ 1293464 h 4705764"/>
                <a:gd name="connsiteX34" fmla="*/ 1096247 w 1825371"/>
                <a:gd name="connsiteY34" fmla="*/ 1270681 h 4705764"/>
                <a:gd name="connsiteX35" fmla="*/ 984400 w 1825371"/>
                <a:gd name="connsiteY35" fmla="*/ 1242374 h 4705764"/>
                <a:gd name="connsiteX36" fmla="*/ 977149 w 1825371"/>
                <a:gd name="connsiteY36" fmla="*/ 1225458 h 4705764"/>
                <a:gd name="connsiteX37" fmla="*/ 983019 w 1825371"/>
                <a:gd name="connsiteY37" fmla="*/ 1189902 h 4705764"/>
                <a:gd name="connsiteX38" fmla="*/ 1016158 w 1825371"/>
                <a:gd name="connsiteY38" fmla="*/ 1097041 h 4705764"/>
                <a:gd name="connsiteX39" fmla="*/ 1055513 w 1825371"/>
                <a:gd name="connsiteY39" fmla="*/ 1078055 h 4705764"/>
                <a:gd name="connsiteX40" fmla="*/ 1097628 w 1825371"/>
                <a:gd name="connsiteY40" fmla="*/ 1104290 h 4705764"/>
                <a:gd name="connsiteX41" fmla="*/ 1115579 w 1825371"/>
                <a:gd name="connsiteY41" fmla="*/ 1107743 h 4705764"/>
                <a:gd name="connsiteX42" fmla="*/ 1177026 w 1825371"/>
                <a:gd name="connsiteY42" fmla="*/ 1087375 h 4705764"/>
                <a:gd name="connsiteX43" fmla="*/ 1179787 w 1825371"/>
                <a:gd name="connsiteY43" fmla="*/ 1073913 h 4705764"/>
                <a:gd name="connsiteX44" fmla="*/ 1135255 w 1825371"/>
                <a:gd name="connsiteY44" fmla="*/ 1041117 h 4705764"/>
                <a:gd name="connsiteX45" fmla="*/ 939868 w 1825371"/>
                <a:gd name="connsiteY45" fmla="*/ 883702 h 4705764"/>
                <a:gd name="connsiteX46" fmla="*/ 549783 w 1825371"/>
                <a:gd name="connsiteY46" fmla="*/ 496379 h 4705764"/>
                <a:gd name="connsiteX47" fmla="*/ 40947 w 1825371"/>
                <a:gd name="connsiteY47" fmla="*/ 48990 h 4705764"/>
                <a:gd name="connsiteX48" fmla="*/ 5735 w 1825371"/>
                <a:gd name="connsiteY48" fmla="*/ 17231 h 4705764"/>
                <a:gd name="connsiteX49" fmla="*/ 902 w 1825371"/>
                <a:gd name="connsiteY49" fmla="*/ 4114 h 4705764"/>
                <a:gd name="connsiteX50" fmla="*/ 15747 w 1825371"/>
                <a:gd name="connsiteY50" fmla="*/ 1352 h 470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5371" h="4705764">
                  <a:moveTo>
                    <a:pt x="15747" y="1352"/>
                  </a:moveTo>
                  <a:cubicBezTo>
                    <a:pt x="40601" y="7565"/>
                    <a:pt x="63040" y="19648"/>
                    <a:pt x="83062" y="34837"/>
                  </a:cubicBezTo>
                  <a:cubicBezTo>
                    <a:pt x="383392" y="265435"/>
                    <a:pt x="679236" y="502594"/>
                    <a:pt x="961270" y="755975"/>
                  </a:cubicBezTo>
                  <a:cubicBezTo>
                    <a:pt x="1053096" y="838826"/>
                    <a:pt x="1146302" y="919949"/>
                    <a:pt x="1239162" y="1001764"/>
                  </a:cubicBezTo>
                  <a:cubicBezTo>
                    <a:pt x="1250209" y="1011775"/>
                    <a:pt x="1262636" y="1020060"/>
                    <a:pt x="1276445" y="1025928"/>
                  </a:cubicBezTo>
                  <a:cubicBezTo>
                    <a:pt x="1296466" y="1034213"/>
                    <a:pt x="1308204" y="1030070"/>
                    <a:pt x="1316489" y="1009704"/>
                  </a:cubicBezTo>
                  <a:cubicBezTo>
                    <a:pt x="1325119" y="988991"/>
                    <a:pt x="1335821" y="968968"/>
                    <a:pt x="1345141" y="948602"/>
                  </a:cubicBezTo>
                  <a:cubicBezTo>
                    <a:pt x="1359640" y="917188"/>
                    <a:pt x="1382079" y="892679"/>
                    <a:pt x="1407624" y="869894"/>
                  </a:cubicBezTo>
                  <a:cubicBezTo>
                    <a:pt x="1517055" y="771511"/>
                    <a:pt x="1634081" y="682447"/>
                    <a:pt x="1749379" y="590967"/>
                  </a:cubicBezTo>
                  <a:cubicBezTo>
                    <a:pt x="1768711" y="575432"/>
                    <a:pt x="1788043" y="559898"/>
                    <a:pt x="1808066" y="545399"/>
                  </a:cubicBezTo>
                  <a:cubicBezTo>
                    <a:pt x="1819802" y="536769"/>
                    <a:pt x="1824634" y="539875"/>
                    <a:pt x="1825326" y="554375"/>
                  </a:cubicBezTo>
                  <a:cubicBezTo>
                    <a:pt x="1826015" y="568528"/>
                    <a:pt x="1818766" y="579575"/>
                    <a:pt x="1811172" y="590277"/>
                  </a:cubicBezTo>
                  <a:cubicBezTo>
                    <a:pt x="1783900" y="628594"/>
                    <a:pt x="1751451" y="662770"/>
                    <a:pt x="1721073" y="698326"/>
                  </a:cubicBezTo>
                  <a:cubicBezTo>
                    <a:pt x="1613023" y="825017"/>
                    <a:pt x="1503592" y="950328"/>
                    <a:pt x="1385877" y="1068389"/>
                  </a:cubicBezTo>
                  <a:cubicBezTo>
                    <a:pt x="1376900" y="1077364"/>
                    <a:pt x="1378626" y="1088411"/>
                    <a:pt x="1376211" y="1098421"/>
                  </a:cubicBezTo>
                  <a:cubicBezTo>
                    <a:pt x="1373449" y="1111885"/>
                    <a:pt x="1370342" y="1124658"/>
                    <a:pt x="1361366" y="1135359"/>
                  </a:cubicBezTo>
                  <a:cubicBezTo>
                    <a:pt x="1352736" y="1145370"/>
                    <a:pt x="1352736" y="1157798"/>
                    <a:pt x="1355153" y="1169879"/>
                  </a:cubicBezTo>
                  <a:cubicBezTo>
                    <a:pt x="1369651" y="1242374"/>
                    <a:pt x="1391054" y="1312796"/>
                    <a:pt x="1409696" y="1384253"/>
                  </a:cubicBezTo>
                  <a:cubicBezTo>
                    <a:pt x="1440764" y="1505076"/>
                    <a:pt x="1484260" y="1622102"/>
                    <a:pt x="1524994" y="1739817"/>
                  </a:cubicBezTo>
                  <a:cubicBezTo>
                    <a:pt x="1577466" y="1890674"/>
                    <a:pt x="1615785" y="2046016"/>
                    <a:pt x="1659971" y="2199288"/>
                  </a:cubicBezTo>
                  <a:cubicBezTo>
                    <a:pt x="1707264" y="2363607"/>
                    <a:pt x="1746273" y="2529998"/>
                    <a:pt x="1782864" y="2697077"/>
                  </a:cubicBezTo>
                  <a:cubicBezTo>
                    <a:pt x="1788043" y="2720207"/>
                    <a:pt x="1790460" y="2744026"/>
                    <a:pt x="1794257" y="2767845"/>
                  </a:cubicBezTo>
                  <a:cubicBezTo>
                    <a:pt x="1794947" y="2771643"/>
                    <a:pt x="1797364" y="2776822"/>
                    <a:pt x="1791840" y="2778202"/>
                  </a:cubicBezTo>
                  <a:cubicBezTo>
                    <a:pt x="1786662" y="2779583"/>
                    <a:pt x="1785626" y="2774405"/>
                    <a:pt x="1784245" y="2770607"/>
                  </a:cubicBezTo>
                  <a:cubicBezTo>
                    <a:pt x="1770437" y="2734360"/>
                    <a:pt x="1756975" y="2698113"/>
                    <a:pt x="1746617" y="2660831"/>
                  </a:cubicBezTo>
                  <a:cubicBezTo>
                    <a:pt x="1673779" y="2397784"/>
                    <a:pt x="1595762" y="2136116"/>
                    <a:pt x="1513602" y="1875484"/>
                  </a:cubicBezTo>
                  <a:cubicBezTo>
                    <a:pt x="1448704" y="1670431"/>
                    <a:pt x="1380007" y="1466759"/>
                    <a:pt x="1297158" y="1267919"/>
                  </a:cubicBezTo>
                  <a:cubicBezTo>
                    <a:pt x="1289909" y="1251004"/>
                    <a:pt x="1282659" y="1234089"/>
                    <a:pt x="1275064" y="1217173"/>
                  </a:cubicBezTo>
                  <a:cubicBezTo>
                    <a:pt x="1269541" y="1205436"/>
                    <a:pt x="1260911" y="1191628"/>
                    <a:pt x="1248483" y="1193353"/>
                  </a:cubicBezTo>
                  <a:cubicBezTo>
                    <a:pt x="1238128" y="1194734"/>
                    <a:pt x="1235711" y="1211649"/>
                    <a:pt x="1232949" y="1222351"/>
                  </a:cubicBezTo>
                  <a:cubicBezTo>
                    <a:pt x="1228115" y="1242374"/>
                    <a:pt x="1229843" y="1262740"/>
                    <a:pt x="1230877" y="1283108"/>
                  </a:cubicBezTo>
                  <a:cubicBezTo>
                    <a:pt x="1226287" y="2417294"/>
                    <a:pt x="1231744" y="3571578"/>
                    <a:pt x="1227154" y="4705764"/>
                  </a:cubicBezTo>
                  <a:lnTo>
                    <a:pt x="998710" y="4695715"/>
                  </a:lnTo>
                  <a:cubicBezTo>
                    <a:pt x="1020244" y="4110251"/>
                    <a:pt x="1098940" y="1865978"/>
                    <a:pt x="1125245" y="1293464"/>
                  </a:cubicBezTo>
                  <a:cubicBezTo>
                    <a:pt x="1126970" y="1262740"/>
                    <a:pt x="1124553" y="1258943"/>
                    <a:pt x="1096247" y="1270681"/>
                  </a:cubicBezTo>
                  <a:cubicBezTo>
                    <a:pt x="1050679" y="1289666"/>
                    <a:pt x="1018575" y="1263776"/>
                    <a:pt x="984400" y="1242374"/>
                  </a:cubicBezTo>
                  <a:cubicBezTo>
                    <a:pt x="979221" y="1238921"/>
                    <a:pt x="977841" y="1232017"/>
                    <a:pt x="977149" y="1225458"/>
                  </a:cubicBezTo>
                  <a:cubicBezTo>
                    <a:pt x="976115" y="1213030"/>
                    <a:pt x="978530" y="1200949"/>
                    <a:pt x="983019" y="1189902"/>
                  </a:cubicBezTo>
                  <a:cubicBezTo>
                    <a:pt x="995792" y="1159523"/>
                    <a:pt x="1005457" y="1128109"/>
                    <a:pt x="1016158" y="1097041"/>
                  </a:cubicBezTo>
                  <a:cubicBezTo>
                    <a:pt x="1022717" y="1078055"/>
                    <a:pt x="1036181" y="1071841"/>
                    <a:pt x="1055513" y="1078055"/>
                  </a:cubicBezTo>
                  <a:cubicBezTo>
                    <a:pt x="1071737" y="1082887"/>
                    <a:pt x="1084855" y="1093934"/>
                    <a:pt x="1097628" y="1104290"/>
                  </a:cubicBezTo>
                  <a:cubicBezTo>
                    <a:pt x="1103496" y="1108779"/>
                    <a:pt x="1107983" y="1110504"/>
                    <a:pt x="1115579" y="1107743"/>
                  </a:cubicBezTo>
                  <a:cubicBezTo>
                    <a:pt x="1135945" y="1100147"/>
                    <a:pt x="1156313" y="1093589"/>
                    <a:pt x="1177026" y="1087375"/>
                  </a:cubicBezTo>
                  <a:cubicBezTo>
                    <a:pt x="1187726" y="1084268"/>
                    <a:pt x="1185655" y="1080126"/>
                    <a:pt x="1179787" y="1073913"/>
                  </a:cubicBezTo>
                  <a:cubicBezTo>
                    <a:pt x="1166668" y="1060449"/>
                    <a:pt x="1151134" y="1050438"/>
                    <a:pt x="1135255" y="1041117"/>
                  </a:cubicBezTo>
                  <a:cubicBezTo>
                    <a:pt x="1062417" y="998311"/>
                    <a:pt x="998207" y="944460"/>
                    <a:pt x="939868" y="883702"/>
                  </a:cubicBezTo>
                  <a:cubicBezTo>
                    <a:pt x="813177" y="751488"/>
                    <a:pt x="683379" y="622035"/>
                    <a:pt x="549783" y="496379"/>
                  </a:cubicBezTo>
                  <a:cubicBezTo>
                    <a:pt x="385809" y="341382"/>
                    <a:pt x="211479" y="197084"/>
                    <a:pt x="40947" y="48990"/>
                  </a:cubicBezTo>
                  <a:cubicBezTo>
                    <a:pt x="28864" y="38635"/>
                    <a:pt x="17472" y="27933"/>
                    <a:pt x="5735" y="17231"/>
                  </a:cubicBezTo>
                  <a:cubicBezTo>
                    <a:pt x="2283" y="13780"/>
                    <a:pt x="-1859" y="9292"/>
                    <a:pt x="902" y="4114"/>
                  </a:cubicBezTo>
                  <a:cubicBezTo>
                    <a:pt x="4009" y="-1755"/>
                    <a:pt x="10568" y="-29"/>
                    <a:pt x="15747" y="1352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1A54AB28-9F5A-48C0-A57A-AE3E743FFDE1}"/>
              </a:ext>
            </a:extLst>
          </p:cNvPr>
          <p:cNvGrpSpPr/>
          <p:nvPr/>
        </p:nvGrpSpPr>
        <p:grpSpPr>
          <a:xfrm>
            <a:off x="3609104" y="2369880"/>
            <a:ext cx="4336199" cy="1622461"/>
            <a:chOff x="5615841" y="4238904"/>
            <a:chExt cx="1552845" cy="581023"/>
          </a:xfrm>
          <a:solidFill>
            <a:schemeClr val="accent3"/>
          </a:solidFill>
        </p:grpSpPr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7F06776A-A1FE-49DF-9DF8-D21E35001880}"/>
                </a:ext>
              </a:extLst>
            </p:cNvPr>
            <p:cNvSpPr/>
            <p:nvPr/>
          </p:nvSpPr>
          <p:spPr>
            <a:xfrm rot="221733">
              <a:off x="5615841" y="4238904"/>
              <a:ext cx="906894" cy="577971"/>
            </a:xfrm>
            <a:custGeom>
              <a:avLst/>
              <a:gdLst>
                <a:gd name="connsiteX0" fmla="*/ 891999 w 904552"/>
                <a:gd name="connsiteY0" fmla="*/ 534735 h 576210"/>
                <a:gd name="connsiteX1" fmla="*/ 789633 w 904552"/>
                <a:gd name="connsiteY1" fmla="*/ 575295 h 576210"/>
                <a:gd name="connsiteX2" fmla="*/ 691774 w 904552"/>
                <a:gd name="connsiteY2" fmla="*/ 575295 h 576210"/>
                <a:gd name="connsiteX3" fmla="*/ 618379 w 904552"/>
                <a:gd name="connsiteY3" fmla="*/ 559521 h 576210"/>
                <a:gd name="connsiteX4" fmla="*/ 453242 w 904552"/>
                <a:gd name="connsiteY4" fmla="*/ 479045 h 576210"/>
                <a:gd name="connsiteX5" fmla="*/ 366006 w 904552"/>
                <a:gd name="connsiteY5" fmla="*/ 381186 h 576210"/>
                <a:gd name="connsiteX6" fmla="*/ 297762 w 904552"/>
                <a:gd name="connsiteY6" fmla="*/ 286224 h 576210"/>
                <a:gd name="connsiteX7" fmla="*/ 206985 w 904552"/>
                <a:gd name="connsiteY7" fmla="*/ 196091 h 576210"/>
                <a:gd name="connsiteX8" fmla="*/ 135844 w 904552"/>
                <a:gd name="connsiteY8" fmla="*/ 135250 h 576210"/>
                <a:gd name="connsiteX9" fmla="*/ 37663 w 904552"/>
                <a:gd name="connsiteY9" fmla="*/ 58959 h 576210"/>
                <a:gd name="connsiteX10" fmla="*/ 0 w 904552"/>
                <a:gd name="connsiteY10" fmla="*/ 31919 h 576210"/>
                <a:gd name="connsiteX11" fmla="*/ 67278 w 904552"/>
                <a:gd name="connsiteY11" fmla="*/ 31919 h 576210"/>
                <a:gd name="connsiteX12" fmla="*/ 351198 w 904552"/>
                <a:gd name="connsiteY12" fmla="*/ 7776 h 576210"/>
                <a:gd name="connsiteX13" fmla="*/ 639625 w 904552"/>
                <a:gd name="connsiteY13" fmla="*/ 45761 h 576210"/>
                <a:gd name="connsiteX14" fmla="*/ 823111 w 904552"/>
                <a:gd name="connsiteY14" fmla="*/ 233110 h 576210"/>
                <a:gd name="connsiteX15" fmla="*/ 906806 w 904552"/>
                <a:gd name="connsiteY15" fmla="*/ 491921 h 576210"/>
                <a:gd name="connsiteX16" fmla="*/ 906163 w 904552"/>
                <a:gd name="connsiteY16" fmla="*/ 499325 h 576210"/>
                <a:gd name="connsiteX17" fmla="*/ 833734 w 904552"/>
                <a:gd name="connsiteY17" fmla="*/ 455868 h 576210"/>
                <a:gd name="connsiteX18" fmla="*/ 717526 w 904552"/>
                <a:gd name="connsiteY18" fmla="*/ 356077 h 576210"/>
                <a:gd name="connsiteX19" fmla="*/ 642844 w 904552"/>
                <a:gd name="connsiteY19" fmla="*/ 254677 h 576210"/>
                <a:gd name="connsiteX20" fmla="*/ 559471 w 904552"/>
                <a:gd name="connsiteY20" fmla="*/ 178708 h 576210"/>
                <a:gd name="connsiteX21" fmla="*/ 481248 w 904552"/>
                <a:gd name="connsiteY21" fmla="*/ 168407 h 576210"/>
                <a:gd name="connsiteX22" fmla="*/ 502172 w 904552"/>
                <a:gd name="connsiteY22" fmla="*/ 175167 h 576210"/>
                <a:gd name="connsiteX23" fmla="*/ 607435 w 904552"/>
                <a:gd name="connsiteY23" fmla="*/ 247595 h 576210"/>
                <a:gd name="connsiteX24" fmla="*/ 673747 w 904552"/>
                <a:gd name="connsiteY24" fmla="*/ 347386 h 576210"/>
                <a:gd name="connsiteX25" fmla="*/ 769031 w 904552"/>
                <a:gd name="connsiteY25" fmla="*/ 441704 h 576210"/>
                <a:gd name="connsiteX26" fmla="*/ 891999 w 904552"/>
                <a:gd name="connsiteY26" fmla="*/ 534735 h 576210"/>
                <a:gd name="connsiteX0" fmla="*/ 891999 w 906893"/>
                <a:gd name="connsiteY0" fmla="*/ 534735 h 577971"/>
                <a:gd name="connsiteX1" fmla="*/ 789633 w 906893"/>
                <a:gd name="connsiteY1" fmla="*/ 575295 h 577971"/>
                <a:gd name="connsiteX2" fmla="*/ 691774 w 906893"/>
                <a:gd name="connsiteY2" fmla="*/ 575295 h 577971"/>
                <a:gd name="connsiteX3" fmla="*/ 618379 w 906893"/>
                <a:gd name="connsiteY3" fmla="*/ 559521 h 577971"/>
                <a:gd name="connsiteX4" fmla="*/ 453242 w 906893"/>
                <a:gd name="connsiteY4" fmla="*/ 479045 h 577971"/>
                <a:gd name="connsiteX5" fmla="*/ 366006 w 906893"/>
                <a:gd name="connsiteY5" fmla="*/ 381186 h 577971"/>
                <a:gd name="connsiteX6" fmla="*/ 297762 w 906893"/>
                <a:gd name="connsiteY6" fmla="*/ 286224 h 577971"/>
                <a:gd name="connsiteX7" fmla="*/ 206985 w 906893"/>
                <a:gd name="connsiteY7" fmla="*/ 196091 h 577971"/>
                <a:gd name="connsiteX8" fmla="*/ 135844 w 906893"/>
                <a:gd name="connsiteY8" fmla="*/ 135250 h 577971"/>
                <a:gd name="connsiteX9" fmla="*/ 37663 w 906893"/>
                <a:gd name="connsiteY9" fmla="*/ 58959 h 577971"/>
                <a:gd name="connsiteX10" fmla="*/ 0 w 906893"/>
                <a:gd name="connsiteY10" fmla="*/ 31919 h 577971"/>
                <a:gd name="connsiteX11" fmla="*/ 351198 w 906893"/>
                <a:gd name="connsiteY11" fmla="*/ 7776 h 577971"/>
                <a:gd name="connsiteX12" fmla="*/ 639625 w 906893"/>
                <a:gd name="connsiteY12" fmla="*/ 45761 h 577971"/>
                <a:gd name="connsiteX13" fmla="*/ 823111 w 906893"/>
                <a:gd name="connsiteY13" fmla="*/ 233110 h 577971"/>
                <a:gd name="connsiteX14" fmla="*/ 906806 w 906893"/>
                <a:gd name="connsiteY14" fmla="*/ 491921 h 577971"/>
                <a:gd name="connsiteX15" fmla="*/ 906163 w 906893"/>
                <a:gd name="connsiteY15" fmla="*/ 499325 h 577971"/>
                <a:gd name="connsiteX16" fmla="*/ 833734 w 906893"/>
                <a:gd name="connsiteY16" fmla="*/ 455868 h 577971"/>
                <a:gd name="connsiteX17" fmla="*/ 717526 w 906893"/>
                <a:gd name="connsiteY17" fmla="*/ 356077 h 577971"/>
                <a:gd name="connsiteX18" fmla="*/ 642844 w 906893"/>
                <a:gd name="connsiteY18" fmla="*/ 254677 h 577971"/>
                <a:gd name="connsiteX19" fmla="*/ 559471 w 906893"/>
                <a:gd name="connsiteY19" fmla="*/ 178708 h 577971"/>
                <a:gd name="connsiteX20" fmla="*/ 481248 w 906893"/>
                <a:gd name="connsiteY20" fmla="*/ 168407 h 577971"/>
                <a:gd name="connsiteX21" fmla="*/ 502172 w 906893"/>
                <a:gd name="connsiteY21" fmla="*/ 175167 h 577971"/>
                <a:gd name="connsiteX22" fmla="*/ 607435 w 906893"/>
                <a:gd name="connsiteY22" fmla="*/ 247595 h 577971"/>
                <a:gd name="connsiteX23" fmla="*/ 673747 w 906893"/>
                <a:gd name="connsiteY23" fmla="*/ 347386 h 577971"/>
                <a:gd name="connsiteX24" fmla="*/ 769031 w 906893"/>
                <a:gd name="connsiteY24" fmla="*/ 441704 h 577971"/>
                <a:gd name="connsiteX25" fmla="*/ 891999 w 906893"/>
                <a:gd name="connsiteY25" fmla="*/ 534735 h 5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893" h="577971">
                  <a:moveTo>
                    <a:pt x="891999" y="534735"/>
                  </a:moveTo>
                  <a:cubicBezTo>
                    <a:pt x="860774" y="558878"/>
                    <a:pt x="826330" y="570466"/>
                    <a:pt x="789633" y="575295"/>
                  </a:cubicBezTo>
                  <a:cubicBezTo>
                    <a:pt x="757121" y="579479"/>
                    <a:pt x="724286" y="578192"/>
                    <a:pt x="691774" y="575295"/>
                  </a:cubicBezTo>
                  <a:cubicBezTo>
                    <a:pt x="666987" y="573363"/>
                    <a:pt x="642522" y="566603"/>
                    <a:pt x="618379" y="559521"/>
                  </a:cubicBezTo>
                  <a:cubicBezTo>
                    <a:pt x="558827" y="541817"/>
                    <a:pt x="502816" y="516708"/>
                    <a:pt x="453242" y="479045"/>
                  </a:cubicBezTo>
                  <a:cubicBezTo>
                    <a:pt x="418155" y="452005"/>
                    <a:pt x="386286" y="422068"/>
                    <a:pt x="366006" y="381186"/>
                  </a:cubicBezTo>
                  <a:cubicBezTo>
                    <a:pt x="348623" y="345776"/>
                    <a:pt x="322549" y="316483"/>
                    <a:pt x="297762" y="286224"/>
                  </a:cubicBezTo>
                  <a:cubicBezTo>
                    <a:pt x="270400" y="253068"/>
                    <a:pt x="237244" y="226028"/>
                    <a:pt x="206985" y="196091"/>
                  </a:cubicBezTo>
                  <a:cubicBezTo>
                    <a:pt x="184773" y="174201"/>
                    <a:pt x="160309" y="154887"/>
                    <a:pt x="135844" y="135250"/>
                  </a:cubicBezTo>
                  <a:cubicBezTo>
                    <a:pt x="103653" y="109176"/>
                    <a:pt x="70497" y="84068"/>
                    <a:pt x="37663" y="58959"/>
                  </a:cubicBezTo>
                  <a:cubicBezTo>
                    <a:pt x="25431" y="49624"/>
                    <a:pt x="12232" y="40932"/>
                    <a:pt x="0" y="31919"/>
                  </a:cubicBezTo>
                  <a:lnTo>
                    <a:pt x="351198" y="7776"/>
                  </a:lnTo>
                  <a:cubicBezTo>
                    <a:pt x="450667" y="-7997"/>
                    <a:pt x="548204" y="-1881"/>
                    <a:pt x="639625" y="45761"/>
                  </a:cubicBezTo>
                  <a:cubicBezTo>
                    <a:pt x="721067" y="88252"/>
                    <a:pt x="779654" y="153599"/>
                    <a:pt x="823111" y="233110"/>
                  </a:cubicBezTo>
                  <a:cubicBezTo>
                    <a:pt x="867212" y="313908"/>
                    <a:pt x="892321" y="401144"/>
                    <a:pt x="906806" y="491921"/>
                  </a:cubicBezTo>
                  <a:cubicBezTo>
                    <a:pt x="907128" y="493853"/>
                    <a:pt x="906484" y="496106"/>
                    <a:pt x="906163" y="499325"/>
                  </a:cubicBezTo>
                  <a:cubicBezTo>
                    <a:pt x="879444" y="488059"/>
                    <a:pt x="856911" y="470997"/>
                    <a:pt x="833734" y="455868"/>
                  </a:cubicBezTo>
                  <a:cubicBezTo>
                    <a:pt x="790599" y="427540"/>
                    <a:pt x="752614" y="393418"/>
                    <a:pt x="717526" y="356077"/>
                  </a:cubicBezTo>
                  <a:cubicBezTo>
                    <a:pt x="688555" y="325496"/>
                    <a:pt x="667953" y="288155"/>
                    <a:pt x="642844" y="254677"/>
                  </a:cubicBezTo>
                  <a:cubicBezTo>
                    <a:pt x="619989" y="224096"/>
                    <a:pt x="594880" y="196091"/>
                    <a:pt x="559471" y="178708"/>
                  </a:cubicBezTo>
                  <a:cubicBezTo>
                    <a:pt x="534362" y="166475"/>
                    <a:pt x="508288" y="167119"/>
                    <a:pt x="481248" y="168407"/>
                  </a:cubicBezTo>
                  <a:cubicBezTo>
                    <a:pt x="487364" y="174523"/>
                    <a:pt x="495090" y="173879"/>
                    <a:pt x="502172" y="175167"/>
                  </a:cubicBezTo>
                  <a:cubicBezTo>
                    <a:pt x="548848" y="182571"/>
                    <a:pt x="580395" y="211542"/>
                    <a:pt x="607435" y="247595"/>
                  </a:cubicBezTo>
                  <a:cubicBezTo>
                    <a:pt x="631256" y="279786"/>
                    <a:pt x="652823" y="313264"/>
                    <a:pt x="673747" y="347386"/>
                  </a:cubicBezTo>
                  <a:cubicBezTo>
                    <a:pt x="697890" y="386336"/>
                    <a:pt x="735231" y="412411"/>
                    <a:pt x="769031" y="441704"/>
                  </a:cubicBezTo>
                  <a:cubicBezTo>
                    <a:pt x="807338" y="474860"/>
                    <a:pt x="848220" y="506085"/>
                    <a:pt x="891999" y="534735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723D289-969B-426B-B8FA-FC6EE52575F3}"/>
                </a:ext>
              </a:extLst>
            </p:cNvPr>
            <p:cNvSpPr/>
            <p:nvPr/>
          </p:nvSpPr>
          <p:spPr>
            <a:xfrm>
              <a:off x="6530026" y="4411923"/>
              <a:ext cx="638660" cy="408004"/>
            </a:xfrm>
            <a:custGeom>
              <a:avLst/>
              <a:gdLst>
                <a:gd name="connsiteX0" fmla="*/ 638659 w 637371"/>
                <a:gd name="connsiteY0" fmla="*/ 20878 h 405600"/>
                <a:gd name="connsiteX1" fmla="*/ 469338 w 637371"/>
                <a:gd name="connsiteY1" fmla="*/ 158653 h 405600"/>
                <a:gd name="connsiteX2" fmla="*/ 380170 w 637371"/>
                <a:gd name="connsiteY2" fmla="*/ 269066 h 405600"/>
                <a:gd name="connsiteX3" fmla="*/ 283276 w 637371"/>
                <a:gd name="connsiteY3" fmla="*/ 359522 h 405600"/>
                <a:gd name="connsiteX4" fmla="*/ 136810 w 637371"/>
                <a:gd name="connsiteY4" fmla="*/ 406520 h 405600"/>
                <a:gd name="connsiteX5" fmla="*/ 24143 w 637371"/>
                <a:gd name="connsiteY5" fmla="*/ 387849 h 405600"/>
                <a:gd name="connsiteX6" fmla="*/ 9657 w 637371"/>
                <a:gd name="connsiteY6" fmla="*/ 377227 h 405600"/>
                <a:gd name="connsiteX7" fmla="*/ 114598 w 637371"/>
                <a:gd name="connsiteY7" fmla="*/ 296107 h 405600"/>
                <a:gd name="connsiteX8" fmla="*/ 176404 w 637371"/>
                <a:gd name="connsiteY8" fmla="*/ 224966 h 405600"/>
                <a:gd name="connsiteX9" fmla="*/ 219861 w 637371"/>
                <a:gd name="connsiteY9" fmla="*/ 163160 h 405600"/>
                <a:gd name="connsiteX10" fmla="*/ 286817 w 637371"/>
                <a:gd name="connsiteY10" fmla="*/ 122278 h 405600"/>
                <a:gd name="connsiteX11" fmla="*/ 300337 w 637371"/>
                <a:gd name="connsiteY11" fmla="*/ 117771 h 405600"/>
                <a:gd name="connsiteX12" fmla="*/ 214711 w 637371"/>
                <a:gd name="connsiteY12" fmla="*/ 145133 h 405600"/>
                <a:gd name="connsiteX13" fmla="*/ 168034 w 637371"/>
                <a:gd name="connsiteY13" fmla="*/ 204364 h 405600"/>
                <a:gd name="connsiteX14" fmla="*/ 0 w 637371"/>
                <a:gd name="connsiteY14" fmla="*/ 352118 h 405600"/>
                <a:gd name="connsiteX15" fmla="*/ 21889 w 637371"/>
                <a:gd name="connsiteY15" fmla="*/ 253293 h 405600"/>
                <a:gd name="connsiteX16" fmla="*/ 161274 w 637371"/>
                <a:gd name="connsiteY16" fmla="*/ 46308 h 405600"/>
                <a:gd name="connsiteX17" fmla="*/ 264928 w 637371"/>
                <a:gd name="connsiteY17" fmla="*/ 5104 h 405600"/>
                <a:gd name="connsiteX18" fmla="*/ 426846 w 637371"/>
                <a:gd name="connsiteY18" fmla="*/ 10577 h 405600"/>
                <a:gd name="connsiteX19" fmla="*/ 602606 w 637371"/>
                <a:gd name="connsiteY19" fmla="*/ 21522 h 405600"/>
                <a:gd name="connsiteX20" fmla="*/ 638659 w 637371"/>
                <a:gd name="connsiteY20" fmla="*/ 20878 h 405600"/>
                <a:gd name="connsiteX0" fmla="*/ 638659 w 638659"/>
                <a:gd name="connsiteY0" fmla="*/ 20878 h 408004"/>
                <a:gd name="connsiteX1" fmla="*/ 469338 w 638659"/>
                <a:gd name="connsiteY1" fmla="*/ 158653 h 408004"/>
                <a:gd name="connsiteX2" fmla="*/ 380170 w 638659"/>
                <a:gd name="connsiteY2" fmla="*/ 269066 h 408004"/>
                <a:gd name="connsiteX3" fmla="*/ 283276 w 638659"/>
                <a:gd name="connsiteY3" fmla="*/ 359522 h 408004"/>
                <a:gd name="connsiteX4" fmla="*/ 136810 w 638659"/>
                <a:gd name="connsiteY4" fmla="*/ 406520 h 408004"/>
                <a:gd name="connsiteX5" fmla="*/ 24143 w 638659"/>
                <a:gd name="connsiteY5" fmla="*/ 387849 h 408004"/>
                <a:gd name="connsiteX6" fmla="*/ 9657 w 638659"/>
                <a:gd name="connsiteY6" fmla="*/ 377227 h 408004"/>
                <a:gd name="connsiteX7" fmla="*/ 114598 w 638659"/>
                <a:gd name="connsiteY7" fmla="*/ 296107 h 408004"/>
                <a:gd name="connsiteX8" fmla="*/ 176404 w 638659"/>
                <a:gd name="connsiteY8" fmla="*/ 224966 h 408004"/>
                <a:gd name="connsiteX9" fmla="*/ 219861 w 638659"/>
                <a:gd name="connsiteY9" fmla="*/ 163160 h 408004"/>
                <a:gd name="connsiteX10" fmla="*/ 286817 w 638659"/>
                <a:gd name="connsiteY10" fmla="*/ 122278 h 408004"/>
                <a:gd name="connsiteX11" fmla="*/ 300337 w 638659"/>
                <a:gd name="connsiteY11" fmla="*/ 117771 h 408004"/>
                <a:gd name="connsiteX12" fmla="*/ 214711 w 638659"/>
                <a:gd name="connsiteY12" fmla="*/ 145133 h 408004"/>
                <a:gd name="connsiteX13" fmla="*/ 168034 w 638659"/>
                <a:gd name="connsiteY13" fmla="*/ 204364 h 408004"/>
                <a:gd name="connsiteX14" fmla="*/ 0 w 638659"/>
                <a:gd name="connsiteY14" fmla="*/ 352118 h 408004"/>
                <a:gd name="connsiteX15" fmla="*/ 21889 w 638659"/>
                <a:gd name="connsiteY15" fmla="*/ 253293 h 408004"/>
                <a:gd name="connsiteX16" fmla="*/ 161274 w 638659"/>
                <a:gd name="connsiteY16" fmla="*/ 46308 h 408004"/>
                <a:gd name="connsiteX17" fmla="*/ 264928 w 638659"/>
                <a:gd name="connsiteY17" fmla="*/ 5104 h 408004"/>
                <a:gd name="connsiteX18" fmla="*/ 426846 w 638659"/>
                <a:gd name="connsiteY18" fmla="*/ 10577 h 408004"/>
                <a:gd name="connsiteX19" fmla="*/ 638659 w 638659"/>
                <a:gd name="connsiteY19" fmla="*/ 20878 h 4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659" h="408004">
                  <a:moveTo>
                    <a:pt x="638659" y="20878"/>
                  </a:moveTo>
                  <a:cubicBezTo>
                    <a:pt x="576854" y="64657"/>
                    <a:pt x="521486" y="109723"/>
                    <a:pt x="469338" y="158653"/>
                  </a:cubicBezTo>
                  <a:cubicBezTo>
                    <a:pt x="434572" y="191166"/>
                    <a:pt x="402703" y="226253"/>
                    <a:pt x="380170" y="269066"/>
                  </a:cubicBezTo>
                  <a:cubicBezTo>
                    <a:pt x="358602" y="310592"/>
                    <a:pt x="322549" y="336989"/>
                    <a:pt x="283276" y="359522"/>
                  </a:cubicBezTo>
                  <a:cubicBezTo>
                    <a:pt x="237888" y="385596"/>
                    <a:pt x="188958" y="400726"/>
                    <a:pt x="136810" y="406520"/>
                  </a:cubicBezTo>
                  <a:cubicBezTo>
                    <a:pt x="97215" y="410705"/>
                    <a:pt x="59552" y="406520"/>
                    <a:pt x="24143" y="387849"/>
                  </a:cubicBezTo>
                  <a:cubicBezTo>
                    <a:pt x="18670" y="384952"/>
                    <a:pt x="15129" y="381411"/>
                    <a:pt x="9657" y="377227"/>
                  </a:cubicBezTo>
                  <a:cubicBezTo>
                    <a:pt x="46998" y="351796"/>
                    <a:pt x="81442" y="324756"/>
                    <a:pt x="114598" y="296107"/>
                  </a:cubicBezTo>
                  <a:cubicBezTo>
                    <a:pt x="138741" y="275183"/>
                    <a:pt x="160631" y="253293"/>
                    <a:pt x="176404" y="224966"/>
                  </a:cubicBezTo>
                  <a:cubicBezTo>
                    <a:pt x="188636" y="203076"/>
                    <a:pt x="203766" y="182796"/>
                    <a:pt x="219861" y="163160"/>
                  </a:cubicBezTo>
                  <a:cubicBezTo>
                    <a:pt x="237566" y="141914"/>
                    <a:pt x="258812" y="126463"/>
                    <a:pt x="286817" y="122278"/>
                  </a:cubicBezTo>
                  <a:cubicBezTo>
                    <a:pt x="291002" y="121634"/>
                    <a:pt x="296475" y="122600"/>
                    <a:pt x="300337" y="117771"/>
                  </a:cubicBezTo>
                  <a:cubicBezTo>
                    <a:pt x="267181" y="113265"/>
                    <a:pt x="238853" y="122278"/>
                    <a:pt x="214711" y="145133"/>
                  </a:cubicBezTo>
                  <a:cubicBezTo>
                    <a:pt x="196362" y="162516"/>
                    <a:pt x="181876" y="183118"/>
                    <a:pt x="168034" y="204364"/>
                  </a:cubicBezTo>
                  <a:cubicBezTo>
                    <a:pt x="126187" y="268101"/>
                    <a:pt x="67922" y="313811"/>
                    <a:pt x="0" y="352118"/>
                  </a:cubicBezTo>
                  <a:cubicBezTo>
                    <a:pt x="3863" y="316709"/>
                    <a:pt x="11910" y="284518"/>
                    <a:pt x="21889" y="253293"/>
                  </a:cubicBezTo>
                  <a:cubicBezTo>
                    <a:pt x="47964" y="170564"/>
                    <a:pt x="89811" y="98457"/>
                    <a:pt x="161274" y="46308"/>
                  </a:cubicBezTo>
                  <a:cubicBezTo>
                    <a:pt x="192177" y="23775"/>
                    <a:pt x="227909" y="12186"/>
                    <a:pt x="264928" y="5104"/>
                  </a:cubicBezTo>
                  <a:cubicBezTo>
                    <a:pt x="319330" y="-5197"/>
                    <a:pt x="372766" y="1885"/>
                    <a:pt x="426846" y="10577"/>
                  </a:cubicBezTo>
                  <a:cubicBezTo>
                    <a:pt x="489134" y="13206"/>
                    <a:pt x="631577" y="-3801"/>
                    <a:pt x="638659" y="20878"/>
                  </a:cubicBezTo>
                  <a:close/>
                </a:path>
              </a:pathLst>
            </a:custGeom>
            <a:grpFill/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F8DB6FFD-AFE5-43BD-ABD6-00113C4BD74C}"/>
              </a:ext>
            </a:extLst>
          </p:cNvPr>
          <p:cNvSpPr/>
          <p:nvPr/>
        </p:nvSpPr>
        <p:spPr>
          <a:xfrm>
            <a:off x="0" y="4153709"/>
            <a:ext cx="12192000" cy="1381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3FBB36C2-2713-4D8A-BA46-DEEB982E310F}"/>
              </a:ext>
            </a:extLst>
          </p:cNvPr>
          <p:cNvGrpSpPr/>
          <p:nvPr/>
        </p:nvGrpSpPr>
        <p:grpSpPr>
          <a:xfrm>
            <a:off x="3653397" y="1887066"/>
            <a:ext cx="1546155" cy="505120"/>
            <a:chOff x="4723437" y="2782010"/>
            <a:chExt cx="1546155" cy="505120"/>
          </a:xfrm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49AEBCB8-9322-4067-B666-83F9AF540BF1}"/>
                </a:ext>
              </a:extLst>
            </p:cNvPr>
            <p:cNvSpPr/>
            <p:nvPr/>
          </p:nvSpPr>
          <p:spPr>
            <a:xfrm>
              <a:off x="4723437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4761E601-E025-48CD-9F5D-301F067DA4FE}"/>
                </a:ext>
              </a:extLst>
            </p:cNvPr>
            <p:cNvSpPr/>
            <p:nvPr/>
          </p:nvSpPr>
          <p:spPr>
            <a:xfrm>
              <a:off x="4990334" y="2782010"/>
              <a:ext cx="609135" cy="505120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C7E79BEC-BD2C-4EA9-AA15-040318662F43}"/>
                </a:ext>
              </a:extLst>
            </p:cNvPr>
            <p:cNvSpPr/>
            <p:nvPr/>
          </p:nvSpPr>
          <p:spPr>
            <a:xfrm>
              <a:off x="5589947" y="2972095"/>
              <a:ext cx="379909" cy="315035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A86273BA-E6AD-48DB-8FB4-3FC95F003612}"/>
                </a:ext>
              </a:extLst>
            </p:cNvPr>
            <p:cNvSpPr/>
            <p:nvPr/>
          </p:nvSpPr>
          <p:spPr>
            <a:xfrm>
              <a:off x="5965674" y="3035109"/>
              <a:ext cx="303918" cy="252021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1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542FDA-6944-41BC-817D-DE672C425147}"/>
              </a:ext>
            </a:extLst>
          </p:cNvPr>
          <p:cNvSpPr txBox="1"/>
          <p:nvPr/>
        </p:nvSpPr>
        <p:spPr>
          <a:xfrm>
            <a:off x="3680299" y="4163010"/>
            <a:ext cx="4831402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E61A478B-62D4-4072-997E-3837B16B99F0}"/>
              </a:ext>
            </a:extLst>
          </p:cNvPr>
          <p:cNvSpPr/>
          <p:nvPr/>
        </p:nvSpPr>
        <p:spPr>
          <a:xfrm>
            <a:off x="8211992" y="2232636"/>
            <a:ext cx="773271" cy="773271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0A05C90-FC07-4A23-B3F3-F2271CDD452A}"/>
              </a:ext>
            </a:extLst>
          </p:cNvPr>
          <p:cNvSpPr/>
          <p:nvPr/>
        </p:nvSpPr>
        <p:spPr>
          <a:xfrm>
            <a:off x="10896490" y="3035713"/>
            <a:ext cx="506393" cy="50639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4654E7D2-C455-48AD-9072-7C9F160565B1}"/>
              </a:ext>
            </a:extLst>
          </p:cNvPr>
          <p:cNvSpPr/>
          <p:nvPr/>
        </p:nvSpPr>
        <p:spPr>
          <a:xfrm>
            <a:off x="9761427" y="781194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C3AEA43F-7102-4622-863C-29B6D6394F72}"/>
              </a:ext>
            </a:extLst>
          </p:cNvPr>
          <p:cNvSpPr/>
          <p:nvPr/>
        </p:nvSpPr>
        <p:spPr>
          <a:xfrm>
            <a:off x="10197311" y="2949370"/>
            <a:ext cx="901558" cy="90155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447E0538-A412-4387-94A5-2B342C0A2E77}"/>
              </a:ext>
            </a:extLst>
          </p:cNvPr>
          <p:cNvSpPr/>
          <p:nvPr/>
        </p:nvSpPr>
        <p:spPr>
          <a:xfrm>
            <a:off x="2432698" y="1815596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43425CA9-3BFA-4533-A436-6EF7335C439C}"/>
              </a:ext>
            </a:extLst>
          </p:cNvPr>
          <p:cNvSpPr/>
          <p:nvPr/>
        </p:nvSpPr>
        <p:spPr>
          <a:xfrm>
            <a:off x="2668257" y="844212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16E02D60-ECA5-447C-A132-55E2E0516A52}"/>
              </a:ext>
            </a:extLst>
          </p:cNvPr>
          <p:cNvSpPr/>
          <p:nvPr/>
        </p:nvSpPr>
        <p:spPr>
          <a:xfrm>
            <a:off x="6808066" y="619083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DA4C073D-E698-4E29-BC83-EF46F8AA0768}"/>
              </a:ext>
            </a:extLst>
          </p:cNvPr>
          <p:cNvSpPr/>
          <p:nvPr/>
        </p:nvSpPr>
        <p:spPr>
          <a:xfrm>
            <a:off x="5103454" y="1046165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D816EC0B-289D-45DB-BA2A-2D5774E94545}"/>
              </a:ext>
            </a:extLst>
          </p:cNvPr>
          <p:cNvSpPr/>
          <p:nvPr/>
        </p:nvSpPr>
        <p:spPr>
          <a:xfrm>
            <a:off x="2348624" y="2503039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B3E9C167-3E74-444B-BBF1-A9F4B19A0035}"/>
              </a:ext>
            </a:extLst>
          </p:cNvPr>
          <p:cNvSpPr/>
          <p:nvPr/>
        </p:nvSpPr>
        <p:spPr>
          <a:xfrm>
            <a:off x="1357837" y="2406633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9F287556-555D-45F7-91BA-127AA0690FDF}"/>
              </a:ext>
            </a:extLst>
          </p:cNvPr>
          <p:cNvSpPr/>
          <p:nvPr/>
        </p:nvSpPr>
        <p:spPr>
          <a:xfrm>
            <a:off x="37811" y="2276039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83C54042-12EC-4257-9472-65969213694F}"/>
              </a:ext>
            </a:extLst>
          </p:cNvPr>
          <p:cNvSpPr/>
          <p:nvPr/>
        </p:nvSpPr>
        <p:spPr>
          <a:xfrm>
            <a:off x="10938453" y="708766"/>
            <a:ext cx="1106829" cy="110682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3C1D6E05-CC0A-452F-A74B-FE5A4584A4DF}"/>
              </a:ext>
            </a:extLst>
          </p:cNvPr>
          <p:cNvSpPr/>
          <p:nvPr/>
        </p:nvSpPr>
        <p:spPr>
          <a:xfrm>
            <a:off x="2454804" y="880520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914D98F1-76F8-41BF-A12D-78A5C07503ED}"/>
              </a:ext>
            </a:extLst>
          </p:cNvPr>
          <p:cNvSpPr/>
          <p:nvPr/>
        </p:nvSpPr>
        <p:spPr>
          <a:xfrm>
            <a:off x="145136" y="277276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9EAC5C74-3392-4FBA-8A2D-E2B9483F00A2}"/>
              </a:ext>
            </a:extLst>
          </p:cNvPr>
          <p:cNvSpPr/>
          <p:nvPr/>
        </p:nvSpPr>
        <p:spPr>
          <a:xfrm>
            <a:off x="481123" y="4439471"/>
            <a:ext cx="762187" cy="76218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0952C6B5-0003-48C7-9E41-46727D58D262}"/>
              </a:ext>
            </a:extLst>
          </p:cNvPr>
          <p:cNvSpPr/>
          <p:nvPr/>
        </p:nvSpPr>
        <p:spPr>
          <a:xfrm>
            <a:off x="10520003" y="5103756"/>
            <a:ext cx="464131" cy="464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AACC6F48-963A-4D2D-891F-B11C324665FB}"/>
              </a:ext>
            </a:extLst>
          </p:cNvPr>
          <p:cNvSpPr/>
          <p:nvPr/>
        </p:nvSpPr>
        <p:spPr>
          <a:xfrm>
            <a:off x="9256939" y="6160415"/>
            <a:ext cx="516853" cy="51685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2209FB43-BBDD-41E0-8C0A-051FAD8F47E4}"/>
              </a:ext>
            </a:extLst>
          </p:cNvPr>
          <p:cNvSpPr/>
          <p:nvPr/>
        </p:nvSpPr>
        <p:spPr>
          <a:xfrm>
            <a:off x="10858712" y="5119682"/>
            <a:ext cx="826317" cy="826317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67878697-B718-4D49-B8FC-454C280C8238}"/>
              </a:ext>
            </a:extLst>
          </p:cNvPr>
          <p:cNvSpPr/>
          <p:nvPr/>
        </p:nvSpPr>
        <p:spPr>
          <a:xfrm>
            <a:off x="8257517" y="5000138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C37F3F48-FCE9-4756-8242-6F96B485530D}"/>
              </a:ext>
            </a:extLst>
          </p:cNvPr>
          <p:cNvSpPr/>
          <p:nvPr/>
        </p:nvSpPr>
        <p:spPr>
          <a:xfrm>
            <a:off x="3227515" y="5371302"/>
            <a:ext cx="286720" cy="286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EBC5EA47-AF78-4443-A1B8-3559FF601647}"/>
              </a:ext>
            </a:extLst>
          </p:cNvPr>
          <p:cNvSpPr/>
          <p:nvPr/>
        </p:nvSpPr>
        <p:spPr>
          <a:xfrm>
            <a:off x="2712665" y="5604458"/>
            <a:ext cx="656604" cy="65660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8C34BC9F-65C8-4978-80DA-4ECADB737858}"/>
              </a:ext>
            </a:extLst>
          </p:cNvPr>
          <p:cNvSpPr/>
          <p:nvPr/>
        </p:nvSpPr>
        <p:spPr>
          <a:xfrm>
            <a:off x="1751580" y="4816286"/>
            <a:ext cx="682849" cy="68284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B02291E0-B99B-4495-92DE-EB42A6C69230}"/>
              </a:ext>
            </a:extLst>
          </p:cNvPr>
          <p:cNvSpPr/>
          <p:nvPr/>
        </p:nvSpPr>
        <p:spPr>
          <a:xfrm>
            <a:off x="4783042" y="6104314"/>
            <a:ext cx="776344" cy="77634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A36D0159-0FBC-4B08-91FD-B5D892CA7BA3}"/>
              </a:ext>
            </a:extLst>
          </p:cNvPr>
          <p:cNvSpPr/>
          <p:nvPr/>
        </p:nvSpPr>
        <p:spPr>
          <a:xfrm>
            <a:off x="6852474" y="5379329"/>
            <a:ext cx="242979" cy="24297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7FBC0625-FE03-4E22-B678-3B0096C355B8}"/>
              </a:ext>
            </a:extLst>
          </p:cNvPr>
          <p:cNvSpPr/>
          <p:nvPr/>
        </p:nvSpPr>
        <p:spPr>
          <a:xfrm>
            <a:off x="5928058" y="5854759"/>
            <a:ext cx="242979" cy="24297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15E7D22D-22B1-48B6-93B4-4286CC271BFD}"/>
              </a:ext>
            </a:extLst>
          </p:cNvPr>
          <p:cNvSpPr/>
          <p:nvPr/>
        </p:nvSpPr>
        <p:spPr>
          <a:xfrm>
            <a:off x="1171043" y="6561831"/>
            <a:ext cx="219607" cy="21960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D33C6072-A605-45F7-93C8-93173206E614}"/>
              </a:ext>
            </a:extLst>
          </p:cNvPr>
          <p:cNvSpPr/>
          <p:nvPr/>
        </p:nvSpPr>
        <p:spPr>
          <a:xfrm>
            <a:off x="3255709" y="3422681"/>
            <a:ext cx="962308" cy="96230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380D9025-E8B8-4F96-843E-FFA4DFCBA173}"/>
              </a:ext>
            </a:extLst>
          </p:cNvPr>
          <p:cNvSpPr/>
          <p:nvPr/>
        </p:nvSpPr>
        <p:spPr>
          <a:xfrm>
            <a:off x="8406878" y="3990900"/>
            <a:ext cx="476336" cy="47633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F0ECEB9-4C5E-4FF0-B841-3753BB84EA33}"/>
              </a:ext>
            </a:extLst>
          </p:cNvPr>
          <p:cNvGrpSpPr/>
          <p:nvPr/>
        </p:nvGrpSpPr>
        <p:grpSpPr>
          <a:xfrm>
            <a:off x="6953009" y="2967776"/>
            <a:ext cx="775865" cy="775865"/>
            <a:chOff x="4266660" y="45289"/>
            <a:chExt cx="768290" cy="76829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47829C0-6C8D-4433-A04A-6751E337F641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E1D33DDE-0959-423D-BBC3-5A3F9E800DC8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3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6583003-12C7-47E3-80A1-97EB81C5DFE5}"/>
              </a:ext>
            </a:extLst>
          </p:cNvPr>
          <p:cNvGrpSpPr/>
          <p:nvPr/>
        </p:nvGrpSpPr>
        <p:grpSpPr>
          <a:xfrm>
            <a:off x="7072597" y="691886"/>
            <a:ext cx="536688" cy="690919"/>
            <a:chOff x="8985075" y="-1608"/>
            <a:chExt cx="536688" cy="690919"/>
          </a:xfrm>
          <a:solidFill>
            <a:schemeClr val="accent4"/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6A7D7C1-93E4-44CC-A320-21899CB7BF43}"/>
                </a:ext>
              </a:extLst>
            </p:cNvPr>
            <p:cNvSpPr/>
            <p:nvPr/>
          </p:nvSpPr>
          <p:spPr>
            <a:xfrm>
              <a:off x="9136495" y="102158"/>
              <a:ext cx="385268" cy="587153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B2A04CC-576A-47CD-94D3-F8E8F77C605F}"/>
                </a:ext>
              </a:extLst>
            </p:cNvPr>
            <p:cNvSpPr/>
            <p:nvPr/>
          </p:nvSpPr>
          <p:spPr>
            <a:xfrm>
              <a:off x="8985075" y="-1608"/>
              <a:ext cx="187403" cy="285604"/>
            </a:xfrm>
            <a:custGeom>
              <a:avLst/>
              <a:gdLst>
                <a:gd name="connsiteX0" fmla="*/ 356963 w 385268"/>
                <a:gd name="connsiteY0" fmla="*/ 438880 h 587153"/>
                <a:gd name="connsiteX1" fmla="*/ 278517 w 385268"/>
                <a:gd name="connsiteY1" fmla="*/ 527032 h 587153"/>
                <a:gd name="connsiteX2" fmla="*/ 356963 w 385268"/>
                <a:gd name="connsiteY2" fmla="*/ 438880 h 587153"/>
                <a:gd name="connsiteX3" fmla="*/ 202799 w 385268"/>
                <a:gd name="connsiteY3" fmla="*/ 45 h 587153"/>
                <a:gd name="connsiteX4" fmla="*/ 219479 w 385268"/>
                <a:gd name="connsiteY4" fmla="*/ 10255 h 587153"/>
                <a:gd name="connsiteX5" fmla="*/ 278517 w 385268"/>
                <a:gd name="connsiteY5" fmla="*/ 96788 h 587153"/>
                <a:gd name="connsiteX6" fmla="*/ 373946 w 385268"/>
                <a:gd name="connsiteY6" fmla="*/ 315144 h 587153"/>
                <a:gd name="connsiteX7" fmla="*/ 385268 w 385268"/>
                <a:gd name="connsiteY7" fmla="*/ 388738 h 587153"/>
                <a:gd name="connsiteX8" fmla="*/ 278517 w 385268"/>
                <a:gd name="connsiteY8" fmla="*/ 565041 h 587153"/>
                <a:gd name="connsiteX9" fmla="*/ 78761 w 385268"/>
                <a:gd name="connsiteY9" fmla="*/ 547249 h 587153"/>
                <a:gd name="connsiteX10" fmla="*/ 2741 w 385268"/>
                <a:gd name="connsiteY10" fmla="*/ 354772 h 587153"/>
                <a:gd name="connsiteX11" fmla="*/ 56117 w 385268"/>
                <a:gd name="connsiteY11" fmla="*/ 246403 h 587153"/>
                <a:gd name="connsiteX12" fmla="*/ 190365 w 385268"/>
                <a:gd name="connsiteY12" fmla="*/ 15916 h 587153"/>
                <a:gd name="connsiteX13" fmla="*/ 202799 w 385268"/>
                <a:gd name="connsiteY13" fmla="*/ 45 h 58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5268" h="587153">
                  <a:moveTo>
                    <a:pt x="356963" y="438880"/>
                  </a:moveTo>
                  <a:cubicBezTo>
                    <a:pt x="339980" y="476081"/>
                    <a:pt x="320570" y="510858"/>
                    <a:pt x="278517" y="527032"/>
                  </a:cubicBezTo>
                  <a:cubicBezTo>
                    <a:pt x="323805" y="522180"/>
                    <a:pt x="353728" y="487405"/>
                    <a:pt x="356963" y="438880"/>
                  </a:cubicBezTo>
                  <a:close/>
                  <a:moveTo>
                    <a:pt x="202799" y="45"/>
                  </a:moveTo>
                  <a:cubicBezTo>
                    <a:pt x="207752" y="-461"/>
                    <a:pt x="213413" y="3381"/>
                    <a:pt x="219479" y="10255"/>
                  </a:cubicBezTo>
                  <a:cubicBezTo>
                    <a:pt x="242933" y="36134"/>
                    <a:pt x="260725" y="66057"/>
                    <a:pt x="278517" y="96788"/>
                  </a:cubicBezTo>
                  <a:cubicBezTo>
                    <a:pt x="317335" y="166339"/>
                    <a:pt x="351302" y="238315"/>
                    <a:pt x="373946" y="315144"/>
                  </a:cubicBezTo>
                  <a:cubicBezTo>
                    <a:pt x="381225" y="339406"/>
                    <a:pt x="385268" y="363668"/>
                    <a:pt x="385268" y="388738"/>
                  </a:cubicBezTo>
                  <a:cubicBezTo>
                    <a:pt x="384460" y="467994"/>
                    <a:pt x="350493" y="528648"/>
                    <a:pt x="278517" y="565041"/>
                  </a:cubicBezTo>
                  <a:cubicBezTo>
                    <a:pt x="208966" y="599816"/>
                    <a:pt x="141033" y="593346"/>
                    <a:pt x="78761" y="547249"/>
                  </a:cubicBezTo>
                  <a:cubicBezTo>
                    <a:pt x="14872" y="499534"/>
                    <a:pt x="-8581" y="434027"/>
                    <a:pt x="2741" y="354772"/>
                  </a:cubicBezTo>
                  <a:cubicBezTo>
                    <a:pt x="9210" y="311909"/>
                    <a:pt x="29429" y="277943"/>
                    <a:pt x="56117" y="246403"/>
                  </a:cubicBezTo>
                  <a:cubicBezTo>
                    <a:pt x="114345" y="177661"/>
                    <a:pt x="162868" y="102449"/>
                    <a:pt x="190365" y="15916"/>
                  </a:cubicBezTo>
                  <a:cubicBezTo>
                    <a:pt x="193600" y="5403"/>
                    <a:pt x="197846" y="550"/>
                    <a:pt x="202799" y="45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E4A14483-FC1C-486E-A51A-2DC7A30FA0C4}"/>
              </a:ext>
            </a:extLst>
          </p:cNvPr>
          <p:cNvSpPr txBox="1">
            <a:spLocks/>
          </p:cNvSpPr>
          <p:nvPr/>
        </p:nvSpPr>
        <p:spPr>
          <a:xfrm>
            <a:off x="879225" y="544230"/>
            <a:ext cx="3789823" cy="188409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Project</a:t>
            </a:r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en-US" altLang="ko-KR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Overview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aphic 93">
            <a:extLst>
              <a:ext uri="{FF2B5EF4-FFF2-40B4-BE49-F238E27FC236}">
                <a16:creationId xmlns="" xmlns:a16="http://schemas.microsoft.com/office/drawing/2014/main" id="{9B1103E3-D785-47B3-8462-41303759755A}"/>
              </a:ext>
            </a:extLst>
          </p:cNvPr>
          <p:cNvGrpSpPr/>
          <p:nvPr/>
        </p:nvGrpSpPr>
        <p:grpSpPr>
          <a:xfrm>
            <a:off x="1120959" y="3101287"/>
            <a:ext cx="1208052" cy="620062"/>
            <a:chOff x="2867025" y="1771650"/>
            <a:chExt cx="6457950" cy="3314700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2059C10E-B4D8-4B63-A636-47F34316E928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EE6E6CC-B605-4477-88D3-49B8609DAB85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832F637-0543-4714-805A-494B9CF623C7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7B737A3-42C9-4A20-A61F-E63DC5AFF836}"/>
              </a:ext>
            </a:extLst>
          </p:cNvPr>
          <p:cNvSpPr txBox="1"/>
          <p:nvPr/>
        </p:nvSpPr>
        <p:spPr>
          <a:xfrm>
            <a:off x="2667725" y="3143293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Overview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B56F6C-1017-48C1-A2A1-039418AEEE47}"/>
              </a:ext>
            </a:extLst>
          </p:cNvPr>
          <p:cNvSpPr txBox="1"/>
          <p:nvPr/>
        </p:nvSpPr>
        <p:spPr>
          <a:xfrm>
            <a:off x="879225" y="3767695"/>
            <a:ext cx="5019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t costs a lot </a:t>
            </a:r>
            <a:r>
              <a:rPr lang="en-US" dirty="0"/>
              <a:t>to cool a skyscraper in the </a:t>
            </a:r>
            <a:r>
              <a:rPr lang="en-US" dirty="0" smtClean="0"/>
              <a:t>summer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not just in dollars, but in environmental </a:t>
            </a:r>
            <a:r>
              <a:rPr lang="en-US" dirty="0" smtClean="0"/>
              <a:t>impact. Thankfully</a:t>
            </a:r>
            <a:r>
              <a:rPr lang="en-US" dirty="0"/>
              <a:t>, significant investments are being made to improve building efficiencies to reduce costs and emissions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/>
              <a:t>evelop </a:t>
            </a:r>
            <a:r>
              <a:rPr lang="en-US" dirty="0"/>
              <a:t>accurate predictions of metered building energy usage in the following areas: chilled water, electric, natural gas, hot water, and steam meters. The data comes from over 1,000 buildings over a three-year timeframe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10C5C4-419F-4430-BA3F-E09FBF07BF71}"/>
              </a:ext>
            </a:extLst>
          </p:cNvPr>
          <p:cNvSpPr txBox="1"/>
          <p:nvPr/>
        </p:nvSpPr>
        <p:spPr>
          <a:xfrm>
            <a:off x="8211998" y="3143293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3"/>
                </a:solidFill>
                <a:cs typeface="Arial" pitchFamily="34" charset="0"/>
              </a:rPr>
              <a:t>Introduction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12381CC-7595-4D4B-B48F-CF94AE0BF8D9}"/>
              </a:ext>
            </a:extLst>
          </p:cNvPr>
          <p:cNvSpPr txBox="1"/>
          <p:nvPr/>
        </p:nvSpPr>
        <p:spPr>
          <a:xfrm>
            <a:off x="6423498" y="3767695"/>
            <a:ext cx="4889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dirty="0"/>
              <a:t>the impact of climate change is being felt more increasingly, organizations are looking for ways to lower their energy </a:t>
            </a:r>
            <a:r>
              <a:rPr lang="en-US" dirty="0" smtClean="0"/>
              <a:t>footprint. Highest </a:t>
            </a:r>
            <a:r>
              <a:rPr lang="en-US" dirty="0"/>
              <a:t>energy users are defined as those with the highest energy consumption as determined by their energy meter </a:t>
            </a:r>
            <a:r>
              <a:rPr lang="en-US" dirty="0" smtClean="0"/>
              <a:t>readings.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rioritize </a:t>
            </a:r>
            <a:r>
              <a:rPr lang="en-US" dirty="0"/>
              <a:t>resources to provide the greatest impact, ultimately resulting in reduced energy consumption and a more environmentally friendly solution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5BCC1EA-EED5-4DB3-ADCB-8F5E486C3041}"/>
              </a:ext>
            </a:extLst>
          </p:cNvPr>
          <p:cNvSpPr txBox="1"/>
          <p:nvPr/>
        </p:nvSpPr>
        <p:spPr>
          <a:xfrm>
            <a:off x="8211997" y="858391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Objective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3CD2B8-ADCB-4BEC-BED8-D25B1A7CACB2}"/>
              </a:ext>
            </a:extLst>
          </p:cNvPr>
          <p:cNvSpPr txBox="1"/>
          <p:nvPr/>
        </p:nvSpPr>
        <p:spPr>
          <a:xfrm>
            <a:off x="6423497" y="1482793"/>
            <a:ext cx="488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reliable and feasible </a:t>
            </a:r>
            <a:r>
              <a:rPr lang="en-US" dirty="0" smtClean="0"/>
              <a:t>Deep </a:t>
            </a:r>
            <a:r>
              <a:rPr lang="en-US" dirty="0"/>
              <a:t>N</a:t>
            </a:r>
            <a:r>
              <a:rPr lang="en-US" dirty="0" smtClean="0"/>
              <a:t>eural Network </a:t>
            </a:r>
            <a:r>
              <a:rPr lang="en-US" dirty="0"/>
              <a:t>algorithm to </a:t>
            </a:r>
            <a:r>
              <a:rPr lang="en-US" dirty="0" smtClean="0"/>
              <a:t>predict: </a:t>
            </a:r>
            <a:r>
              <a:rPr lang="en-US" dirty="0"/>
              <a:t>How much energy will a building consume?</a:t>
            </a:r>
          </a:p>
        </p:txBody>
      </p:sp>
      <p:sp>
        <p:nvSpPr>
          <p:cNvPr id="21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22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A2245E-D65D-4E72-9270-065B6538264E}"/>
              </a:ext>
            </a:extLst>
          </p:cNvPr>
          <p:cNvGrpSpPr/>
          <p:nvPr/>
        </p:nvGrpSpPr>
        <p:grpSpPr>
          <a:xfrm>
            <a:off x="0" y="3973708"/>
            <a:ext cx="12192001" cy="2080511"/>
            <a:chOff x="-1" y="3417122"/>
            <a:chExt cx="12192001" cy="208051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5185807-BFFE-41DD-9E11-896DB79CD116}"/>
                </a:ext>
              </a:extLst>
            </p:cNvPr>
            <p:cNvSpPr/>
            <p:nvPr/>
          </p:nvSpPr>
          <p:spPr>
            <a:xfrm>
              <a:off x="0" y="3550807"/>
              <a:ext cx="12192000" cy="1818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5E3FD0C2-CEF5-438E-B90B-978756B8C9BE}"/>
                </a:ext>
              </a:extLst>
            </p:cNvPr>
            <p:cNvSpPr/>
            <p:nvPr/>
          </p:nvSpPr>
          <p:spPr>
            <a:xfrm>
              <a:off x="-1" y="3417122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A15DC202-E55F-4A81-B799-58CA9018BA5F}"/>
                </a:ext>
              </a:extLst>
            </p:cNvPr>
            <p:cNvSpPr/>
            <p:nvPr/>
          </p:nvSpPr>
          <p:spPr>
            <a:xfrm>
              <a:off x="147" y="5426893"/>
              <a:ext cx="12191853" cy="70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F2CFAEB-7DBC-4C48-A698-FE974A481D1A}"/>
              </a:ext>
            </a:extLst>
          </p:cNvPr>
          <p:cNvSpPr txBox="1"/>
          <p:nvPr/>
        </p:nvSpPr>
        <p:spPr>
          <a:xfrm>
            <a:off x="1" y="440410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1)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Understanding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C25ADD-4A69-4511-8889-085F9D49CE63}"/>
              </a:ext>
            </a:extLst>
          </p:cNvPr>
          <p:cNvGrpSpPr/>
          <p:nvPr/>
        </p:nvGrpSpPr>
        <p:grpSpPr>
          <a:xfrm>
            <a:off x="4960005" y="1133489"/>
            <a:ext cx="2218401" cy="2218401"/>
            <a:chOff x="4547049" y="1897856"/>
            <a:chExt cx="3071634" cy="3071634"/>
          </a:xfrm>
          <a:effectLst/>
        </p:grpSpPr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22A6FB6-0EE3-4863-B56C-23891EB35735}"/>
                </a:ext>
              </a:extLst>
            </p:cNvPr>
            <p:cNvSpPr/>
            <p:nvPr/>
          </p:nvSpPr>
          <p:spPr>
            <a:xfrm>
              <a:off x="4547049" y="1897856"/>
              <a:ext cx="3071634" cy="307163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8000B800-DDCC-41B0-88A9-A4A8FD2A6F3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="" xmlns:a16="http://schemas.microsoft.com/office/drawing/2014/main" id="{6D9F7DA0-C551-446D-94C3-D85473FF4DD4}"/>
              </a:ext>
            </a:extLst>
          </p:cNvPr>
          <p:cNvSpPr/>
          <p:nvPr/>
        </p:nvSpPr>
        <p:spPr>
          <a:xfrm rot="20965310">
            <a:off x="4402904" y="1941168"/>
            <a:ext cx="489707" cy="585571"/>
          </a:xfrm>
          <a:custGeom>
            <a:avLst/>
            <a:gdLst>
              <a:gd name="connsiteX0" fmla="*/ 474202 w 565444"/>
              <a:gd name="connsiteY0" fmla="*/ 370360 h 676134"/>
              <a:gd name="connsiteX1" fmla="*/ 91243 w 565444"/>
              <a:gd name="connsiteY1" fmla="*/ 370359 h 676134"/>
              <a:gd name="connsiteX2" fmla="*/ 78616 w 565444"/>
              <a:gd name="connsiteY2" fmla="*/ 382986 h 676134"/>
              <a:gd name="connsiteX3" fmla="*/ 78615 w 565444"/>
              <a:gd name="connsiteY3" fmla="*/ 382987 h 676134"/>
              <a:gd name="connsiteX4" fmla="*/ 91242 w 565444"/>
              <a:gd name="connsiteY4" fmla="*/ 395613 h 676134"/>
              <a:gd name="connsiteX5" fmla="*/ 474202 w 565444"/>
              <a:gd name="connsiteY5" fmla="*/ 395613 h 676134"/>
              <a:gd name="connsiteX6" fmla="*/ 483131 w 565444"/>
              <a:gd name="connsiteY6" fmla="*/ 391915 h 676134"/>
              <a:gd name="connsiteX7" fmla="*/ 486829 w 565444"/>
              <a:gd name="connsiteY7" fmla="*/ 382986 h 676134"/>
              <a:gd name="connsiteX8" fmla="*/ 486829 w 565444"/>
              <a:gd name="connsiteY8" fmla="*/ 382987 h 676134"/>
              <a:gd name="connsiteX9" fmla="*/ 486829 w 565444"/>
              <a:gd name="connsiteY9" fmla="*/ 382986 h 676134"/>
              <a:gd name="connsiteX10" fmla="*/ 486829 w 565444"/>
              <a:gd name="connsiteY10" fmla="*/ 382986 h 676134"/>
              <a:gd name="connsiteX11" fmla="*/ 483131 w 565444"/>
              <a:gd name="connsiteY11" fmla="*/ 374059 h 676134"/>
              <a:gd name="connsiteX12" fmla="*/ 474202 w 565444"/>
              <a:gd name="connsiteY12" fmla="*/ 370360 h 676134"/>
              <a:gd name="connsiteX13" fmla="*/ 474201 w 565444"/>
              <a:gd name="connsiteY13" fmla="*/ 316925 h 676134"/>
              <a:gd name="connsiteX14" fmla="*/ 91242 w 565444"/>
              <a:gd name="connsiteY14" fmla="*/ 316924 h 676134"/>
              <a:gd name="connsiteX15" fmla="*/ 78615 w 565444"/>
              <a:gd name="connsiteY15" fmla="*/ 329551 h 676134"/>
              <a:gd name="connsiteX16" fmla="*/ 78614 w 565444"/>
              <a:gd name="connsiteY16" fmla="*/ 329551 h 676134"/>
              <a:gd name="connsiteX17" fmla="*/ 91241 w 565444"/>
              <a:gd name="connsiteY17" fmla="*/ 342178 h 676134"/>
              <a:gd name="connsiteX18" fmla="*/ 474201 w 565444"/>
              <a:gd name="connsiteY18" fmla="*/ 342178 h 676134"/>
              <a:gd name="connsiteX19" fmla="*/ 483130 w 565444"/>
              <a:gd name="connsiteY19" fmla="*/ 338480 h 676134"/>
              <a:gd name="connsiteX20" fmla="*/ 486828 w 565444"/>
              <a:gd name="connsiteY20" fmla="*/ 329551 h 676134"/>
              <a:gd name="connsiteX21" fmla="*/ 486828 w 565444"/>
              <a:gd name="connsiteY21" fmla="*/ 329552 h 676134"/>
              <a:gd name="connsiteX22" fmla="*/ 486828 w 565444"/>
              <a:gd name="connsiteY22" fmla="*/ 329551 h 676134"/>
              <a:gd name="connsiteX23" fmla="*/ 486828 w 565444"/>
              <a:gd name="connsiteY23" fmla="*/ 329551 h 676134"/>
              <a:gd name="connsiteX24" fmla="*/ 483130 w 565444"/>
              <a:gd name="connsiteY24" fmla="*/ 320623 h 676134"/>
              <a:gd name="connsiteX25" fmla="*/ 474201 w 565444"/>
              <a:gd name="connsiteY25" fmla="*/ 316925 h 676134"/>
              <a:gd name="connsiteX26" fmla="*/ 474202 w 565444"/>
              <a:gd name="connsiteY26" fmla="*/ 263490 h 676134"/>
              <a:gd name="connsiteX27" fmla="*/ 91243 w 565444"/>
              <a:gd name="connsiteY27" fmla="*/ 263489 h 676134"/>
              <a:gd name="connsiteX28" fmla="*/ 78616 w 565444"/>
              <a:gd name="connsiteY28" fmla="*/ 276116 h 676134"/>
              <a:gd name="connsiteX29" fmla="*/ 78615 w 565444"/>
              <a:gd name="connsiteY29" fmla="*/ 276116 h 676134"/>
              <a:gd name="connsiteX30" fmla="*/ 91242 w 565444"/>
              <a:gd name="connsiteY30" fmla="*/ 288743 h 676134"/>
              <a:gd name="connsiteX31" fmla="*/ 474202 w 565444"/>
              <a:gd name="connsiteY31" fmla="*/ 288743 h 676134"/>
              <a:gd name="connsiteX32" fmla="*/ 483130 w 565444"/>
              <a:gd name="connsiteY32" fmla="*/ 285045 h 676134"/>
              <a:gd name="connsiteX33" fmla="*/ 486828 w 565444"/>
              <a:gd name="connsiteY33" fmla="*/ 276116 h 676134"/>
              <a:gd name="connsiteX34" fmla="*/ 486829 w 565444"/>
              <a:gd name="connsiteY34" fmla="*/ 276117 h 676134"/>
              <a:gd name="connsiteX35" fmla="*/ 486828 w 565444"/>
              <a:gd name="connsiteY35" fmla="*/ 276116 h 676134"/>
              <a:gd name="connsiteX36" fmla="*/ 486828 w 565444"/>
              <a:gd name="connsiteY36" fmla="*/ 276116 h 676134"/>
              <a:gd name="connsiteX37" fmla="*/ 483131 w 565444"/>
              <a:gd name="connsiteY37" fmla="*/ 267188 h 676134"/>
              <a:gd name="connsiteX38" fmla="*/ 474202 w 565444"/>
              <a:gd name="connsiteY38" fmla="*/ 263490 h 676134"/>
              <a:gd name="connsiteX39" fmla="*/ 546230 w 565444"/>
              <a:gd name="connsiteY39" fmla="*/ 175473 h 676134"/>
              <a:gd name="connsiteX40" fmla="*/ 565444 w 565444"/>
              <a:gd name="connsiteY40" fmla="*/ 194687 h 676134"/>
              <a:gd name="connsiteX41" fmla="*/ 546230 w 565444"/>
              <a:gd name="connsiteY41" fmla="*/ 213901 h 676134"/>
              <a:gd name="connsiteX42" fmla="*/ 525276 w 565444"/>
              <a:gd name="connsiteY42" fmla="*/ 213901 h 676134"/>
              <a:gd name="connsiteX43" fmla="*/ 508899 w 565444"/>
              <a:gd name="connsiteY43" fmla="*/ 524388 h 676134"/>
              <a:gd name="connsiteX44" fmla="*/ 378243 w 565444"/>
              <a:gd name="connsiteY44" fmla="*/ 676134 h 676134"/>
              <a:gd name="connsiteX45" fmla="*/ 184455 w 565444"/>
              <a:gd name="connsiteY45" fmla="*/ 676134 h 676134"/>
              <a:gd name="connsiteX46" fmla="*/ 53798 w 565444"/>
              <a:gd name="connsiteY46" fmla="*/ 524388 h 676134"/>
              <a:gd name="connsiteX47" fmla="*/ 37422 w 565444"/>
              <a:gd name="connsiteY47" fmla="*/ 213901 h 676134"/>
              <a:gd name="connsiteX48" fmla="*/ 19214 w 565444"/>
              <a:gd name="connsiteY48" fmla="*/ 213901 h 676134"/>
              <a:gd name="connsiteX49" fmla="*/ 0 w 565444"/>
              <a:gd name="connsiteY49" fmla="*/ 194687 h 676134"/>
              <a:gd name="connsiteX50" fmla="*/ 19214 w 565444"/>
              <a:gd name="connsiteY50" fmla="*/ 175473 h 676134"/>
              <a:gd name="connsiteX51" fmla="*/ 145503 w 565444"/>
              <a:gd name="connsiteY51" fmla="*/ 0 h 676134"/>
              <a:gd name="connsiteX52" fmla="*/ 182559 w 565444"/>
              <a:gd name="connsiteY52" fmla="*/ 37056 h 676134"/>
              <a:gd name="connsiteX53" fmla="*/ 182559 w 565444"/>
              <a:gd name="connsiteY53" fmla="*/ 175472 h 676134"/>
              <a:gd name="connsiteX54" fmla="*/ 108447 w 565444"/>
              <a:gd name="connsiteY54" fmla="*/ 175472 h 676134"/>
              <a:gd name="connsiteX55" fmla="*/ 108447 w 565444"/>
              <a:gd name="connsiteY55" fmla="*/ 37056 h 676134"/>
              <a:gd name="connsiteX56" fmla="*/ 145503 w 565444"/>
              <a:gd name="connsiteY56" fmla="*/ 0 h 676134"/>
              <a:gd name="connsiteX57" fmla="*/ 419941 w 565444"/>
              <a:gd name="connsiteY57" fmla="*/ 0 h 676134"/>
              <a:gd name="connsiteX58" fmla="*/ 456997 w 565444"/>
              <a:gd name="connsiteY58" fmla="*/ 37056 h 676134"/>
              <a:gd name="connsiteX59" fmla="*/ 456997 w 565444"/>
              <a:gd name="connsiteY59" fmla="*/ 175472 h 676134"/>
              <a:gd name="connsiteX60" fmla="*/ 382885 w 565444"/>
              <a:gd name="connsiteY60" fmla="*/ 175472 h 676134"/>
              <a:gd name="connsiteX61" fmla="*/ 382885 w 565444"/>
              <a:gd name="connsiteY61" fmla="*/ 37056 h 676134"/>
              <a:gd name="connsiteX62" fmla="*/ 419941 w 565444"/>
              <a:gd name="connsiteY62" fmla="*/ 0 h 67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65444" h="676134">
                <a:moveTo>
                  <a:pt x="474202" y="370360"/>
                </a:moveTo>
                <a:lnTo>
                  <a:pt x="91243" y="370359"/>
                </a:lnTo>
                <a:cubicBezTo>
                  <a:pt x="84269" y="370359"/>
                  <a:pt x="78616" y="376012"/>
                  <a:pt x="78616" y="382986"/>
                </a:cubicBezTo>
                <a:lnTo>
                  <a:pt x="78615" y="382987"/>
                </a:lnTo>
                <a:cubicBezTo>
                  <a:pt x="78615" y="389961"/>
                  <a:pt x="84268" y="395613"/>
                  <a:pt x="91242" y="395613"/>
                </a:cubicBezTo>
                <a:lnTo>
                  <a:pt x="474202" y="395613"/>
                </a:lnTo>
                <a:cubicBezTo>
                  <a:pt x="477689" y="395614"/>
                  <a:pt x="480846" y="394200"/>
                  <a:pt x="483131" y="391915"/>
                </a:cubicBezTo>
                <a:lnTo>
                  <a:pt x="486829" y="382986"/>
                </a:lnTo>
                <a:lnTo>
                  <a:pt x="486829" y="382987"/>
                </a:lnTo>
                <a:lnTo>
                  <a:pt x="486829" y="382986"/>
                </a:lnTo>
                <a:lnTo>
                  <a:pt x="486829" y="382986"/>
                </a:lnTo>
                <a:lnTo>
                  <a:pt x="483131" y="374059"/>
                </a:lnTo>
                <a:cubicBezTo>
                  <a:pt x="480846" y="371774"/>
                  <a:pt x="477689" y="370360"/>
                  <a:pt x="474202" y="370360"/>
                </a:cubicBezTo>
                <a:close/>
                <a:moveTo>
                  <a:pt x="474201" y="316925"/>
                </a:moveTo>
                <a:lnTo>
                  <a:pt x="91242" y="316924"/>
                </a:lnTo>
                <a:cubicBezTo>
                  <a:pt x="84268" y="316924"/>
                  <a:pt x="78615" y="322577"/>
                  <a:pt x="78615" y="329551"/>
                </a:cubicBezTo>
                <a:lnTo>
                  <a:pt x="78614" y="329551"/>
                </a:lnTo>
                <a:cubicBezTo>
                  <a:pt x="78614" y="336525"/>
                  <a:pt x="84267" y="342178"/>
                  <a:pt x="91241" y="342178"/>
                </a:cubicBezTo>
                <a:lnTo>
                  <a:pt x="474201" y="342178"/>
                </a:lnTo>
                <a:cubicBezTo>
                  <a:pt x="477688" y="342178"/>
                  <a:pt x="480845" y="340765"/>
                  <a:pt x="483130" y="338480"/>
                </a:cubicBezTo>
                <a:lnTo>
                  <a:pt x="486828" y="329551"/>
                </a:lnTo>
                <a:lnTo>
                  <a:pt x="486828" y="329552"/>
                </a:lnTo>
                <a:lnTo>
                  <a:pt x="486828" y="329551"/>
                </a:lnTo>
                <a:lnTo>
                  <a:pt x="486828" y="329551"/>
                </a:lnTo>
                <a:lnTo>
                  <a:pt x="483130" y="320623"/>
                </a:lnTo>
                <a:cubicBezTo>
                  <a:pt x="480845" y="318338"/>
                  <a:pt x="477688" y="316925"/>
                  <a:pt x="474201" y="316925"/>
                </a:cubicBezTo>
                <a:close/>
                <a:moveTo>
                  <a:pt x="474202" y="263490"/>
                </a:moveTo>
                <a:lnTo>
                  <a:pt x="91243" y="263489"/>
                </a:lnTo>
                <a:cubicBezTo>
                  <a:pt x="84269" y="263489"/>
                  <a:pt x="78616" y="269142"/>
                  <a:pt x="78616" y="276116"/>
                </a:cubicBezTo>
                <a:lnTo>
                  <a:pt x="78615" y="276116"/>
                </a:lnTo>
                <a:cubicBezTo>
                  <a:pt x="78615" y="283090"/>
                  <a:pt x="84268" y="288743"/>
                  <a:pt x="91242" y="288743"/>
                </a:cubicBezTo>
                <a:lnTo>
                  <a:pt x="474202" y="288743"/>
                </a:lnTo>
                <a:cubicBezTo>
                  <a:pt x="477689" y="288743"/>
                  <a:pt x="480846" y="287330"/>
                  <a:pt x="483130" y="285045"/>
                </a:cubicBezTo>
                <a:lnTo>
                  <a:pt x="486828" y="276116"/>
                </a:lnTo>
                <a:lnTo>
                  <a:pt x="486829" y="276117"/>
                </a:lnTo>
                <a:lnTo>
                  <a:pt x="486828" y="276116"/>
                </a:lnTo>
                <a:lnTo>
                  <a:pt x="486828" y="276116"/>
                </a:lnTo>
                <a:lnTo>
                  <a:pt x="483131" y="267188"/>
                </a:lnTo>
                <a:cubicBezTo>
                  <a:pt x="480845" y="264903"/>
                  <a:pt x="477689" y="263490"/>
                  <a:pt x="474202" y="263490"/>
                </a:cubicBezTo>
                <a:close/>
                <a:moveTo>
                  <a:pt x="546230" y="175473"/>
                </a:moveTo>
                <a:cubicBezTo>
                  <a:pt x="556842" y="175473"/>
                  <a:pt x="565444" y="184075"/>
                  <a:pt x="565444" y="194687"/>
                </a:cubicBezTo>
                <a:cubicBezTo>
                  <a:pt x="565444" y="205299"/>
                  <a:pt x="556842" y="213901"/>
                  <a:pt x="546230" y="213901"/>
                </a:cubicBezTo>
                <a:lnTo>
                  <a:pt x="525276" y="213901"/>
                </a:lnTo>
                <a:lnTo>
                  <a:pt x="508899" y="524388"/>
                </a:lnTo>
                <a:cubicBezTo>
                  <a:pt x="504507" y="609787"/>
                  <a:pt x="447140" y="676134"/>
                  <a:pt x="378243" y="676134"/>
                </a:cubicBezTo>
                <a:lnTo>
                  <a:pt x="184455" y="676134"/>
                </a:lnTo>
                <a:cubicBezTo>
                  <a:pt x="115558" y="676134"/>
                  <a:pt x="58190" y="609787"/>
                  <a:pt x="53798" y="524388"/>
                </a:cubicBezTo>
                <a:lnTo>
                  <a:pt x="37422" y="213901"/>
                </a:lnTo>
                <a:lnTo>
                  <a:pt x="19214" y="213901"/>
                </a:lnTo>
                <a:cubicBezTo>
                  <a:pt x="8602" y="213901"/>
                  <a:pt x="0" y="205299"/>
                  <a:pt x="0" y="194687"/>
                </a:cubicBezTo>
                <a:cubicBezTo>
                  <a:pt x="0" y="184075"/>
                  <a:pt x="8602" y="175473"/>
                  <a:pt x="19214" y="175473"/>
                </a:cubicBezTo>
                <a:close/>
                <a:moveTo>
                  <a:pt x="145503" y="0"/>
                </a:moveTo>
                <a:cubicBezTo>
                  <a:pt x="165968" y="0"/>
                  <a:pt x="182559" y="16591"/>
                  <a:pt x="182559" y="37056"/>
                </a:cubicBezTo>
                <a:lnTo>
                  <a:pt x="182559" y="175472"/>
                </a:lnTo>
                <a:lnTo>
                  <a:pt x="108447" y="175472"/>
                </a:lnTo>
                <a:lnTo>
                  <a:pt x="108447" y="37056"/>
                </a:lnTo>
                <a:cubicBezTo>
                  <a:pt x="108447" y="16591"/>
                  <a:pt x="125038" y="0"/>
                  <a:pt x="145503" y="0"/>
                </a:cubicBezTo>
                <a:close/>
                <a:moveTo>
                  <a:pt x="419941" y="0"/>
                </a:moveTo>
                <a:cubicBezTo>
                  <a:pt x="440406" y="0"/>
                  <a:pt x="456997" y="16591"/>
                  <a:pt x="456997" y="37056"/>
                </a:cubicBezTo>
                <a:lnTo>
                  <a:pt x="456997" y="175472"/>
                </a:lnTo>
                <a:lnTo>
                  <a:pt x="382885" y="175472"/>
                </a:lnTo>
                <a:lnTo>
                  <a:pt x="382885" y="37056"/>
                </a:lnTo>
                <a:cubicBezTo>
                  <a:pt x="382885" y="16591"/>
                  <a:pt x="399476" y="0"/>
                  <a:pt x="41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Block Arc 116">
            <a:extLst>
              <a:ext uri="{FF2B5EF4-FFF2-40B4-BE49-F238E27FC236}">
                <a16:creationId xmlns="" xmlns:a16="http://schemas.microsoft.com/office/drawing/2014/main" id="{25486F56-8214-4D30-95B5-F6089000B9CB}"/>
              </a:ext>
            </a:extLst>
          </p:cNvPr>
          <p:cNvSpPr/>
          <p:nvPr/>
        </p:nvSpPr>
        <p:spPr>
          <a:xfrm>
            <a:off x="4648578" y="822061"/>
            <a:ext cx="2841256" cy="2841256"/>
          </a:xfrm>
          <a:prstGeom prst="blockArc">
            <a:avLst>
              <a:gd name="adj1" fmla="val 794951"/>
              <a:gd name="adj2" fmla="val 10121114"/>
              <a:gd name="adj3" fmla="val 2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" name="Graphic 30">
            <a:extLst>
              <a:ext uri="{FF2B5EF4-FFF2-40B4-BE49-F238E27FC236}">
                <a16:creationId xmlns="" xmlns:a16="http://schemas.microsoft.com/office/drawing/2014/main" id="{3BBFB3E6-898A-41B7-BFD3-D63E70DBE654}"/>
              </a:ext>
            </a:extLst>
          </p:cNvPr>
          <p:cNvGrpSpPr/>
          <p:nvPr/>
        </p:nvGrpSpPr>
        <p:grpSpPr>
          <a:xfrm rot="1052635">
            <a:off x="7017236" y="1488581"/>
            <a:ext cx="1338434" cy="1227345"/>
            <a:chOff x="5655092" y="376887"/>
            <a:chExt cx="4490688" cy="4117968"/>
          </a:xfrm>
          <a:solidFill>
            <a:schemeClr val="accent1"/>
          </a:solidFill>
        </p:grpSpPr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391DB494-6D90-4242-AA8C-650987075EB9}"/>
                </a:ext>
              </a:extLst>
            </p:cNvPr>
            <p:cNvSpPr/>
            <p:nvPr/>
          </p:nvSpPr>
          <p:spPr>
            <a:xfrm>
              <a:off x="5655092" y="385052"/>
              <a:ext cx="4490688" cy="4109803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  <a:gd name="connsiteX0" fmla="*/ 568 w 4490688"/>
                <a:gd name="connsiteY0" fmla="*/ 1465456 h 4092582"/>
                <a:gd name="connsiteX1" fmla="*/ 10785 w 4490688"/>
                <a:gd name="connsiteY1" fmla="*/ 1371794 h 4092582"/>
                <a:gd name="connsiteX2" fmla="*/ 67551 w 4490688"/>
                <a:gd name="connsiteY2" fmla="*/ 1099321 h 4092582"/>
                <a:gd name="connsiteX3" fmla="*/ 86283 w 4490688"/>
                <a:gd name="connsiteY3" fmla="*/ 1090238 h 4092582"/>
                <a:gd name="connsiteX4" fmla="*/ 379192 w 4490688"/>
                <a:gd name="connsiteY4" fmla="*/ 1150977 h 4092582"/>
                <a:gd name="connsiteX5" fmla="*/ 849775 w 4490688"/>
                <a:gd name="connsiteY5" fmla="*/ 1335464 h 4092582"/>
                <a:gd name="connsiteX6" fmla="*/ 1353282 w 4490688"/>
                <a:gd name="connsiteY6" fmla="*/ 1755527 h 4092582"/>
                <a:gd name="connsiteX7" fmla="*/ 1554799 w 4490688"/>
                <a:gd name="connsiteY7" fmla="*/ 2227813 h 4092582"/>
                <a:gd name="connsiteX8" fmla="*/ 1580911 w 4490688"/>
                <a:gd name="connsiteY8" fmla="*/ 2615519 h 4092582"/>
                <a:gd name="connsiteX9" fmla="*/ 1601914 w 4490688"/>
                <a:gd name="connsiteY9" fmla="*/ 2773327 h 4092582"/>
                <a:gd name="connsiteX10" fmla="*/ 1784698 w 4490688"/>
                <a:gd name="connsiteY10" fmla="*/ 3363117 h 4092582"/>
                <a:gd name="connsiteX11" fmla="*/ 1810242 w 4490688"/>
                <a:gd name="connsiteY11" fmla="*/ 3428397 h 4092582"/>
                <a:gd name="connsiteX12" fmla="*/ 1811945 w 4490688"/>
                <a:gd name="connsiteY12" fmla="*/ 3431235 h 4092582"/>
                <a:gd name="connsiteX13" fmla="*/ 1818757 w 4490688"/>
                <a:gd name="connsiteY13" fmla="*/ 3422720 h 4092582"/>
                <a:gd name="connsiteX14" fmla="*/ 2071362 w 4490688"/>
                <a:gd name="connsiteY14" fmla="*/ 2656390 h 4092582"/>
                <a:gd name="connsiteX15" fmla="*/ 2135507 w 4490688"/>
                <a:gd name="connsiteY15" fmla="*/ 2303311 h 4092582"/>
                <a:gd name="connsiteX16" fmla="*/ 2136642 w 4490688"/>
                <a:gd name="connsiteY16" fmla="*/ 2275496 h 4092582"/>
                <a:gd name="connsiteX17" fmla="*/ 2147428 w 4490688"/>
                <a:gd name="connsiteY17" fmla="*/ 1900846 h 4092582"/>
                <a:gd name="connsiteX18" fmla="*/ 2365406 w 4490688"/>
                <a:gd name="connsiteY18" fmla="*/ 1158924 h 4092582"/>
                <a:gd name="connsiteX19" fmla="*/ 2640149 w 4490688"/>
                <a:gd name="connsiteY19" fmla="*/ 801304 h 4092582"/>
                <a:gd name="connsiteX20" fmla="*/ 3362203 w 4490688"/>
                <a:gd name="connsiteY20" fmla="*/ 297796 h 4092582"/>
                <a:gd name="connsiteX21" fmla="*/ 4107530 w 4490688"/>
                <a:gd name="connsiteY21" fmla="*/ 46894 h 4092582"/>
                <a:gd name="connsiteX22" fmla="*/ 4371488 w 4490688"/>
                <a:gd name="connsiteY22" fmla="*/ 347 h 4092582"/>
                <a:gd name="connsiteX23" fmla="*/ 4390220 w 4490688"/>
                <a:gd name="connsiteY23" fmla="*/ 11700 h 4092582"/>
                <a:gd name="connsiteX24" fmla="*/ 4473665 w 4490688"/>
                <a:gd name="connsiteY24" fmla="*/ 409056 h 4092582"/>
                <a:gd name="connsiteX25" fmla="*/ 4489560 w 4490688"/>
                <a:gd name="connsiteY25" fmla="*/ 713318 h 4092582"/>
                <a:gd name="connsiteX26" fmla="*/ 4181324 w 4490688"/>
                <a:gd name="connsiteY26" fmla="*/ 1554010 h 4092582"/>
                <a:gd name="connsiteX27" fmla="*/ 3764100 w 4490688"/>
                <a:gd name="connsiteY27" fmla="*/ 1900846 h 4092582"/>
                <a:gd name="connsiteX28" fmla="*/ 3106759 w 4490688"/>
                <a:gd name="connsiteY28" fmla="*/ 2167074 h 4092582"/>
                <a:gd name="connsiteX29" fmla="*/ 2613470 w 4490688"/>
                <a:gd name="connsiteY29" fmla="*/ 2263008 h 4092582"/>
                <a:gd name="connsiteX30" fmla="*/ 2374488 w 4490688"/>
                <a:gd name="connsiteY30" fmla="*/ 2287416 h 4092582"/>
                <a:gd name="connsiteX31" fmla="*/ 2356323 w 4490688"/>
                <a:gd name="connsiteY31" fmla="*/ 2302175 h 4092582"/>
                <a:gd name="connsiteX32" fmla="*/ 2101448 w 4490688"/>
                <a:gd name="connsiteY32" fmla="*/ 3137759 h 4092582"/>
                <a:gd name="connsiteX33" fmla="*/ 1990756 w 4490688"/>
                <a:gd name="connsiteY33" fmla="*/ 3606072 h 4092582"/>
                <a:gd name="connsiteX34" fmla="*/ 1953858 w 4490688"/>
                <a:gd name="connsiteY34" fmla="*/ 3948366 h 4092582"/>
                <a:gd name="connsiteX35" fmla="*/ 1962941 w 4490688"/>
                <a:gd name="connsiteY35" fmla="*/ 4014214 h 4092582"/>
                <a:gd name="connsiteX36" fmla="*/ 1957832 w 4490688"/>
                <a:gd name="connsiteY36" fmla="*/ 4030676 h 4092582"/>
                <a:gd name="connsiteX37" fmla="*/ 1783563 w 4490688"/>
                <a:gd name="connsiteY37" fmla="*/ 4092550 h 4092582"/>
                <a:gd name="connsiteX38" fmla="*/ 1637676 w 4490688"/>
                <a:gd name="connsiteY38" fmla="*/ 4016484 h 4092582"/>
                <a:gd name="connsiteX39" fmla="*/ 1621782 w 4490688"/>
                <a:gd name="connsiteY39" fmla="*/ 3889330 h 4092582"/>
                <a:gd name="connsiteX40" fmla="*/ 1697279 w 4490688"/>
                <a:gd name="connsiteY40" fmla="*/ 3717899 h 4092582"/>
                <a:gd name="connsiteX41" fmla="*/ 1699550 w 4490688"/>
                <a:gd name="connsiteY41" fmla="*/ 3658864 h 4092582"/>
                <a:gd name="connsiteX42" fmla="*/ 1634270 w 4490688"/>
                <a:gd name="connsiteY42" fmla="*/ 3314866 h 4092582"/>
                <a:gd name="connsiteX43" fmla="*/ 1435024 w 4490688"/>
                <a:gd name="connsiteY43" fmla="*/ 2643334 h 4092582"/>
                <a:gd name="connsiteX44" fmla="*/ 1412318 w 4490688"/>
                <a:gd name="connsiteY44" fmla="*/ 2625169 h 4092582"/>
                <a:gd name="connsiteX45" fmla="*/ 1103515 w 4490688"/>
                <a:gd name="connsiteY45" fmla="*/ 2584866 h 4092582"/>
                <a:gd name="connsiteX46" fmla="*/ 504075 w 4490688"/>
                <a:gd name="connsiteY46" fmla="*/ 2375970 h 4092582"/>
                <a:gd name="connsiteX47" fmla="*/ 118072 w 4490688"/>
                <a:gd name="connsiteY47" fmla="*/ 2005293 h 4092582"/>
                <a:gd name="connsiteX48" fmla="*/ 6244 w 4490688"/>
                <a:gd name="connsiteY48" fmla="*/ 1652214 h 4092582"/>
                <a:gd name="connsiteX49" fmla="*/ 0 w 4490688"/>
                <a:gd name="connsiteY49" fmla="*/ 1598855 h 4092582"/>
                <a:gd name="connsiteX50" fmla="*/ 568 w 4490688"/>
                <a:gd name="connsiteY50" fmla="*/ 1465456 h 4092582"/>
                <a:gd name="connsiteX0" fmla="*/ 568 w 4490688"/>
                <a:gd name="connsiteY0" fmla="*/ 1465456 h 4098571"/>
                <a:gd name="connsiteX1" fmla="*/ 10785 w 4490688"/>
                <a:gd name="connsiteY1" fmla="*/ 1371794 h 4098571"/>
                <a:gd name="connsiteX2" fmla="*/ 67551 w 4490688"/>
                <a:gd name="connsiteY2" fmla="*/ 1099321 h 4098571"/>
                <a:gd name="connsiteX3" fmla="*/ 86283 w 4490688"/>
                <a:gd name="connsiteY3" fmla="*/ 1090238 h 4098571"/>
                <a:gd name="connsiteX4" fmla="*/ 379192 w 4490688"/>
                <a:gd name="connsiteY4" fmla="*/ 1150977 h 4098571"/>
                <a:gd name="connsiteX5" fmla="*/ 849775 w 4490688"/>
                <a:gd name="connsiteY5" fmla="*/ 1335464 h 4098571"/>
                <a:gd name="connsiteX6" fmla="*/ 1353282 w 4490688"/>
                <a:gd name="connsiteY6" fmla="*/ 1755527 h 4098571"/>
                <a:gd name="connsiteX7" fmla="*/ 1554799 w 4490688"/>
                <a:gd name="connsiteY7" fmla="*/ 2227813 h 4098571"/>
                <a:gd name="connsiteX8" fmla="*/ 1580911 w 4490688"/>
                <a:gd name="connsiteY8" fmla="*/ 2615519 h 4098571"/>
                <a:gd name="connsiteX9" fmla="*/ 1601914 w 4490688"/>
                <a:gd name="connsiteY9" fmla="*/ 2773327 h 4098571"/>
                <a:gd name="connsiteX10" fmla="*/ 1784698 w 4490688"/>
                <a:gd name="connsiteY10" fmla="*/ 3363117 h 4098571"/>
                <a:gd name="connsiteX11" fmla="*/ 1810242 w 4490688"/>
                <a:gd name="connsiteY11" fmla="*/ 3428397 h 4098571"/>
                <a:gd name="connsiteX12" fmla="*/ 1811945 w 4490688"/>
                <a:gd name="connsiteY12" fmla="*/ 3431235 h 4098571"/>
                <a:gd name="connsiteX13" fmla="*/ 1818757 w 4490688"/>
                <a:gd name="connsiteY13" fmla="*/ 3422720 h 4098571"/>
                <a:gd name="connsiteX14" fmla="*/ 2071362 w 4490688"/>
                <a:gd name="connsiteY14" fmla="*/ 2656390 h 4098571"/>
                <a:gd name="connsiteX15" fmla="*/ 2135507 w 4490688"/>
                <a:gd name="connsiteY15" fmla="*/ 2303311 h 4098571"/>
                <a:gd name="connsiteX16" fmla="*/ 2136642 w 4490688"/>
                <a:gd name="connsiteY16" fmla="*/ 2275496 h 4098571"/>
                <a:gd name="connsiteX17" fmla="*/ 2147428 w 4490688"/>
                <a:gd name="connsiteY17" fmla="*/ 1900846 h 4098571"/>
                <a:gd name="connsiteX18" fmla="*/ 2365406 w 4490688"/>
                <a:gd name="connsiteY18" fmla="*/ 1158924 h 4098571"/>
                <a:gd name="connsiteX19" fmla="*/ 2640149 w 4490688"/>
                <a:gd name="connsiteY19" fmla="*/ 801304 h 4098571"/>
                <a:gd name="connsiteX20" fmla="*/ 3362203 w 4490688"/>
                <a:gd name="connsiteY20" fmla="*/ 297796 h 4098571"/>
                <a:gd name="connsiteX21" fmla="*/ 4107530 w 4490688"/>
                <a:gd name="connsiteY21" fmla="*/ 46894 h 4098571"/>
                <a:gd name="connsiteX22" fmla="*/ 4371488 w 4490688"/>
                <a:gd name="connsiteY22" fmla="*/ 347 h 4098571"/>
                <a:gd name="connsiteX23" fmla="*/ 4390220 w 4490688"/>
                <a:gd name="connsiteY23" fmla="*/ 11700 h 4098571"/>
                <a:gd name="connsiteX24" fmla="*/ 4473665 w 4490688"/>
                <a:gd name="connsiteY24" fmla="*/ 409056 h 4098571"/>
                <a:gd name="connsiteX25" fmla="*/ 4489560 w 4490688"/>
                <a:gd name="connsiteY25" fmla="*/ 713318 h 4098571"/>
                <a:gd name="connsiteX26" fmla="*/ 4181324 w 4490688"/>
                <a:gd name="connsiteY26" fmla="*/ 1554010 h 4098571"/>
                <a:gd name="connsiteX27" fmla="*/ 3764100 w 4490688"/>
                <a:gd name="connsiteY27" fmla="*/ 1900846 h 4098571"/>
                <a:gd name="connsiteX28" fmla="*/ 3106759 w 4490688"/>
                <a:gd name="connsiteY28" fmla="*/ 2167074 h 4098571"/>
                <a:gd name="connsiteX29" fmla="*/ 2613470 w 4490688"/>
                <a:gd name="connsiteY29" fmla="*/ 2263008 h 4098571"/>
                <a:gd name="connsiteX30" fmla="*/ 2374488 w 4490688"/>
                <a:gd name="connsiteY30" fmla="*/ 2287416 h 4098571"/>
                <a:gd name="connsiteX31" fmla="*/ 2356323 w 4490688"/>
                <a:gd name="connsiteY31" fmla="*/ 2302175 h 4098571"/>
                <a:gd name="connsiteX32" fmla="*/ 2101448 w 4490688"/>
                <a:gd name="connsiteY32" fmla="*/ 3137759 h 4098571"/>
                <a:gd name="connsiteX33" fmla="*/ 1990756 w 4490688"/>
                <a:gd name="connsiteY33" fmla="*/ 3606072 h 4098571"/>
                <a:gd name="connsiteX34" fmla="*/ 1953858 w 4490688"/>
                <a:gd name="connsiteY34" fmla="*/ 3948366 h 4098571"/>
                <a:gd name="connsiteX35" fmla="*/ 1962941 w 4490688"/>
                <a:gd name="connsiteY35" fmla="*/ 4014214 h 4098571"/>
                <a:gd name="connsiteX36" fmla="*/ 1957832 w 4490688"/>
                <a:gd name="connsiteY36" fmla="*/ 4030676 h 4098571"/>
                <a:gd name="connsiteX37" fmla="*/ 1783563 w 4490688"/>
                <a:gd name="connsiteY37" fmla="*/ 4092550 h 4098571"/>
                <a:gd name="connsiteX38" fmla="*/ 1621782 w 4490688"/>
                <a:gd name="connsiteY38" fmla="*/ 3889330 h 4098571"/>
                <a:gd name="connsiteX39" fmla="*/ 1697279 w 4490688"/>
                <a:gd name="connsiteY39" fmla="*/ 3717899 h 4098571"/>
                <a:gd name="connsiteX40" fmla="*/ 1699550 w 4490688"/>
                <a:gd name="connsiteY40" fmla="*/ 3658864 h 4098571"/>
                <a:gd name="connsiteX41" fmla="*/ 1634270 w 4490688"/>
                <a:gd name="connsiteY41" fmla="*/ 3314866 h 4098571"/>
                <a:gd name="connsiteX42" fmla="*/ 1435024 w 4490688"/>
                <a:gd name="connsiteY42" fmla="*/ 2643334 h 4098571"/>
                <a:gd name="connsiteX43" fmla="*/ 1412318 w 4490688"/>
                <a:gd name="connsiteY43" fmla="*/ 2625169 h 4098571"/>
                <a:gd name="connsiteX44" fmla="*/ 1103515 w 4490688"/>
                <a:gd name="connsiteY44" fmla="*/ 2584866 h 4098571"/>
                <a:gd name="connsiteX45" fmla="*/ 504075 w 4490688"/>
                <a:gd name="connsiteY45" fmla="*/ 2375970 h 4098571"/>
                <a:gd name="connsiteX46" fmla="*/ 118072 w 4490688"/>
                <a:gd name="connsiteY46" fmla="*/ 2005293 h 4098571"/>
                <a:gd name="connsiteX47" fmla="*/ 6244 w 4490688"/>
                <a:gd name="connsiteY47" fmla="*/ 1652214 h 4098571"/>
                <a:gd name="connsiteX48" fmla="*/ 0 w 4490688"/>
                <a:gd name="connsiteY48" fmla="*/ 1598855 h 4098571"/>
                <a:gd name="connsiteX49" fmla="*/ 568 w 4490688"/>
                <a:gd name="connsiteY49" fmla="*/ 1465456 h 4098571"/>
                <a:gd name="connsiteX0" fmla="*/ 568 w 4490688"/>
                <a:gd name="connsiteY0" fmla="*/ 1465456 h 4109802"/>
                <a:gd name="connsiteX1" fmla="*/ 10785 w 4490688"/>
                <a:gd name="connsiteY1" fmla="*/ 1371794 h 4109802"/>
                <a:gd name="connsiteX2" fmla="*/ 67551 w 4490688"/>
                <a:gd name="connsiteY2" fmla="*/ 1099321 h 4109802"/>
                <a:gd name="connsiteX3" fmla="*/ 86283 w 4490688"/>
                <a:gd name="connsiteY3" fmla="*/ 1090238 h 4109802"/>
                <a:gd name="connsiteX4" fmla="*/ 379192 w 4490688"/>
                <a:gd name="connsiteY4" fmla="*/ 1150977 h 4109802"/>
                <a:gd name="connsiteX5" fmla="*/ 849775 w 4490688"/>
                <a:gd name="connsiteY5" fmla="*/ 1335464 h 4109802"/>
                <a:gd name="connsiteX6" fmla="*/ 1353282 w 4490688"/>
                <a:gd name="connsiteY6" fmla="*/ 1755527 h 4109802"/>
                <a:gd name="connsiteX7" fmla="*/ 1554799 w 4490688"/>
                <a:gd name="connsiteY7" fmla="*/ 2227813 h 4109802"/>
                <a:gd name="connsiteX8" fmla="*/ 1580911 w 4490688"/>
                <a:gd name="connsiteY8" fmla="*/ 2615519 h 4109802"/>
                <a:gd name="connsiteX9" fmla="*/ 1601914 w 4490688"/>
                <a:gd name="connsiteY9" fmla="*/ 2773327 h 4109802"/>
                <a:gd name="connsiteX10" fmla="*/ 1784698 w 4490688"/>
                <a:gd name="connsiteY10" fmla="*/ 3363117 h 4109802"/>
                <a:gd name="connsiteX11" fmla="*/ 1810242 w 4490688"/>
                <a:gd name="connsiteY11" fmla="*/ 3428397 h 4109802"/>
                <a:gd name="connsiteX12" fmla="*/ 1811945 w 4490688"/>
                <a:gd name="connsiteY12" fmla="*/ 3431235 h 4109802"/>
                <a:gd name="connsiteX13" fmla="*/ 1818757 w 4490688"/>
                <a:gd name="connsiteY13" fmla="*/ 3422720 h 4109802"/>
                <a:gd name="connsiteX14" fmla="*/ 2071362 w 4490688"/>
                <a:gd name="connsiteY14" fmla="*/ 2656390 h 4109802"/>
                <a:gd name="connsiteX15" fmla="*/ 2135507 w 4490688"/>
                <a:gd name="connsiteY15" fmla="*/ 2303311 h 4109802"/>
                <a:gd name="connsiteX16" fmla="*/ 2136642 w 4490688"/>
                <a:gd name="connsiteY16" fmla="*/ 2275496 h 4109802"/>
                <a:gd name="connsiteX17" fmla="*/ 2147428 w 4490688"/>
                <a:gd name="connsiteY17" fmla="*/ 1900846 h 4109802"/>
                <a:gd name="connsiteX18" fmla="*/ 2365406 w 4490688"/>
                <a:gd name="connsiteY18" fmla="*/ 1158924 h 4109802"/>
                <a:gd name="connsiteX19" fmla="*/ 2640149 w 4490688"/>
                <a:gd name="connsiteY19" fmla="*/ 801304 h 4109802"/>
                <a:gd name="connsiteX20" fmla="*/ 3362203 w 4490688"/>
                <a:gd name="connsiteY20" fmla="*/ 297796 h 4109802"/>
                <a:gd name="connsiteX21" fmla="*/ 4107530 w 4490688"/>
                <a:gd name="connsiteY21" fmla="*/ 46894 h 4109802"/>
                <a:gd name="connsiteX22" fmla="*/ 4371488 w 4490688"/>
                <a:gd name="connsiteY22" fmla="*/ 347 h 4109802"/>
                <a:gd name="connsiteX23" fmla="*/ 4390220 w 4490688"/>
                <a:gd name="connsiteY23" fmla="*/ 11700 h 4109802"/>
                <a:gd name="connsiteX24" fmla="*/ 4473665 w 4490688"/>
                <a:gd name="connsiteY24" fmla="*/ 409056 h 4109802"/>
                <a:gd name="connsiteX25" fmla="*/ 4489560 w 4490688"/>
                <a:gd name="connsiteY25" fmla="*/ 713318 h 4109802"/>
                <a:gd name="connsiteX26" fmla="*/ 4181324 w 4490688"/>
                <a:gd name="connsiteY26" fmla="*/ 1554010 h 4109802"/>
                <a:gd name="connsiteX27" fmla="*/ 3764100 w 4490688"/>
                <a:gd name="connsiteY27" fmla="*/ 1900846 h 4109802"/>
                <a:gd name="connsiteX28" fmla="*/ 3106759 w 4490688"/>
                <a:gd name="connsiteY28" fmla="*/ 2167074 h 4109802"/>
                <a:gd name="connsiteX29" fmla="*/ 2613470 w 4490688"/>
                <a:gd name="connsiteY29" fmla="*/ 2263008 h 4109802"/>
                <a:gd name="connsiteX30" fmla="*/ 2374488 w 4490688"/>
                <a:gd name="connsiteY30" fmla="*/ 2287416 h 4109802"/>
                <a:gd name="connsiteX31" fmla="*/ 2356323 w 4490688"/>
                <a:gd name="connsiteY31" fmla="*/ 2302175 h 4109802"/>
                <a:gd name="connsiteX32" fmla="*/ 2101448 w 4490688"/>
                <a:gd name="connsiteY32" fmla="*/ 3137759 h 4109802"/>
                <a:gd name="connsiteX33" fmla="*/ 1990756 w 4490688"/>
                <a:gd name="connsiteY33" fmla="*/ 3606072 h 4109802"/>
                <a:gd name="connsiteX34" fmla="*/ 1953858 w 4490688"/>
                <a:gd name="connsiteY34" fmla="*/ 3948366 h 4109802"/>
                <a:gd name="connsiteX35" fmla="*/ 1962941 w 4490688"/>
                <a:gd name="connsiteY35" fmla="*/ 4014214 h 4109802"/>
                <a:gd name="connsiteX36" fmla="*/ 1957832 w 4490688"/>
                <a:gd name="connsiteY36" fmla="*/ 4030676 h 4109802"/>
                <a:gd name="connsiteX37" fmla="*/ 1783563 w 4490688"/>
                <a:gd name="connsiteY37" fmla="*/ 4092550 h 4109802"/>
                <a:gd name="connsiteX38" fmla="*/ 1697279 w 4490688"/>
                <a:gd name="connsiteY38" fmla="*/ 3717899 h 4109802"/>
                <a:gd name="connsiteX39" fmla="*/ 1699550 w 4490688"/>
                <a:gd name="connsiteY39" fmla="*/ 3658864 h 4109802"/>
                <a:gd name="connsiteX40" fmla="*/ 1634270 w 4490688"/>
                <a:gd name="connsiteY40" fmla="*/ 3314866 h 4109802"/>
                <a:gd name="connsiteX41" fmla="*/ 1435024 w 4490688"/>
                <a:gd name="connsiteY41" fmla="*/ 2643334 h 4109802"/>
                <a:gd name="connsiteX42" fmla="*/ 1412318 w 4490688"/>
                <a:gd name="connsiteY42" fmla="*/ 2625169 h 4109802"/>
                <a:gd name="connsiteX43" fmla="*/ 1103515 w 4490688"/>
                <a:gd name="connsiteY43" fmla="*/ 2584866 h 4109802"/>
                <a:gd name="connsiteX44" fmla="*/ 504075 w 4490688"/>
                <a:gd name="connsiteY44" fmla="*/ 2375970 h 4109802"/>
                <a:gd name="connsiteX45" fmla="*/ 118072 w 4490688"/>
                <a:gd name="connsiteY45" fmla="*/ 2005293 h 4109802"/>
                <a:gd name="connsiteX46" fmla="*/ 6244 w 4490688"/>
                <a:gd name="connsiteY46" fmla="*/ 1652214 h 4109802"/>
                <a:gd name="connsiteX47" fmla="*/ 0 w 4490688"/>
                <a:gd name="connsiteY47" fmla="*/ 1598855 h 4109802"/>
                <a:gd name="connsiteX48" fmla="*/ 568 w 4490688"/>
                <a:gd name="connsiteY48" fmla="*/ 1465456 h 410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90688" h="4109802">
                  <a:moveTo>
                    <a:pt x="568" y="1465456"/>
                  </a:moveTo>
                  <a:lnTo>
                    <a:pt x="10785" y="1371794"/>
                  </a:ln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26989" y="4144680"/>
                    <a:pt x="1783563" y="4092550"/>
                  </a:cubicBezTo>
                  <a:cubicBezTo>
                    <a:pt x="1740138" y="4040421"/>
                    <a:pt x="1711281" y="3790180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A08E9B24-582D-47C9-8196-55833281079D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41417516-CE29-44C2-96E5-7F6D20424F30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13B41294-5C02-4A37-885D-0AD435A594F2}"/>
              </a:ext>
            </a:extLst>
          </p:cNvPr>
          <p:cNvGrpSpPr/>
          <p:nvPr/>
        </p:nvGrpSpPr>
        <p:grpSpPr>
          <a:xfrm rot="1151421">
            <a:off x="6183232" y="741923"/>
            <a:ext cx="727105" cy="550706"/>
            <a:chOff x="5712813" y="1354067"/>
            <a:chExt cx="891420" cy="675158"/>
          </a:xfrm>
        </p:grpSpPr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1B1A03BF-B728-4FBE-836F-7445277D23F2}"/>
                </a:ext>
              </a:extLst>
            </p:cNvPr>
            <p:cNvSpPr/>
            <p:nvPr/>
          </p:nvSpPr>
          <p:spPr>
            <a:xfrm rot="739920">
              <a:off x="6440960" y="1354067"/>
              <a:ext cx="163273" cy="675158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C4C276C9-E002-4779-ABD9-266854369292}"/>
                </a:ext>
              </a:extLst>
            </p:cNvPr>
            <p:cNvSpPr/>
            <p:nvPr/>
          </p:nvSpPr>
          <p:spPr>
            <a:xfrm rot="186138">
              <a:off x="6177380" y="1465249"/>
              <a:ext cx="189750" cy="529535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AC786997-65C4-4137-AD5B-71187F352987}"/>
                </a:ext>
              </a:extLst>
            </p:cNvPr>
            <p:cNvSpPr/>
            <p:nvPr/>
          </p:nvSpPr>
          <p:spPr>
            <a:xfrm rot="21180530">
              <a:off x="5712813" y="1452010"/>
              <a:ext cx="216227" cy="556013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B8D3BFA2-F196-49F9-83A9-8D04B69F78D9}"/>
                </a:ext>
              </a:extLst>
            </p:cNvPr>
            <p:cNvSpPr/>
            <p:nvPr/>
          </p:nvSpPr>
          <p:spPr>
            <a:xfrm>
              <a:off x="5975196" y="1441944"/>
              <a:ext cx="158861" cy="551600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ECE682B8-5BD4-4732-9491-F4A67F6D0095}"/>
              </a:ext>
            </a:extLst>
          </p:cNvPr>
          <p:cNvGrpSpPr/>
          <p:nvPr/>
        </p:nvGrpSpPr>
        <p:grpSpPr>
          <a:xfrm rot="2779377">
            <a:off x="6882919" y="891553"/>
            <a:ext cx="612565" cy="807484"/>
            <a:chOff x="5733204" y="4148522"/>
            <a:chExt cx="1306402" cy="1722100"/>
          </a:xfrm>
        </p:grpSpPr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992857E0-9B62-493F-A111-D9EF7F78869B}"/>
                </a:ext>
              </a:extLst>
            </p:cNvPr>
            <p:cNvGrpSpPr/>
            <p:nvPr/>
          </p:nvGrpSpPr>
          <p:grpSpPr>
            <a:xfrm>
              <a:off x="5733204" y="4148522"/>
              <a:ext cx="1306402" cy="1722100"/>
              <a:chOff x="2445111" y="599435"/>
              <a:chExt cx="5312311" cy="7002691"/>
            </a:xfrm>
            <a:solidFill>
              <a:schemeClr val="accent3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766ABEC5-ACD6-42E5-A96E-6BEB7E14B6EB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B7E80D-D016-43CF-8467-C0B9A50C4F7B}"/>
                  </a:ext>
                </a:extLst>
              </p:cNvPr>
              <p:cNvSpPr/>
              <p:nvPr/>
            </p:nvSpPr>
            <p:spPr>
              <a:xfrm>
                <a:off x="2473235" y="4334670"/>
                <a:ext cx="1615901" cy="31589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986845B7-1E20-4243-865B-FB714623E09B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="" xmlns:a16="http://schemas.microsoft.com/office/drawing/2014/main" id="{3846B13F-CF9C-45C6-9F45-A818A825B7B8}"/>
                </a:ext>
              </a:extLst>
            </p:cNvPr>
            <p:cNvGrpSpPr/>
            <p:nvPr/>
          </p:nvGrpSpPr>
          <p:grpSpPr>
            <a:xfrm>
              <a:off x="5960899" y="4970731"/>
              <a:ext cx="821311" cy="845919"/>
              <a:chOff x="954383" y="599435"/>
              <a:chExt cx="6803039" cy="7006874"/>
            </a:xfrm>
            <a:solidFill>
              <a:schemeClr val="accent3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783D043E-F20A-4CA0-9C3B-8029FEA6F9C3}"/>
                  </a:ext>
                </a:extLst>
              </p:cNvPr>
              <p:cNvSpPr/>
              <p:nvPr/>
            </p:nvSpPr>
            <p:spPr>
              <a:xfrm>
                <a:off x="2445111" y="599435"/>
                <a:ext cx="3497902" cy="6838182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B6BCA537-0004-40B7-AB2B-A9EF9D429073}"/>
                  </a:ext>
                </a:extLst>
              </p:cNvPr>
              <p:cNvSpPr/>
              <p:nvPr/>
            </p:nvSpPr>
            <p:spPr>
              <a:xfrm>
                <a:off x="954383" y="4447323"/>
                <a:ext cx="1615901" cy="3158986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D8C39085-AF1A-4ECA-BBCB-4807E6143976}"/>
                  </a:ext>
                </a:extLst>
              </p:cNvPr>
              <p:cNvSpPr/>
              <p:nvPr/>
            </p:nvSpPr>
            <p:spPr>
              <a:xfrm>
                <a:off x="5693427" y="3567142"/>
                <a:ext cx="2063995" cy="4034984"/>
              </a:xfrm>
              <a:custGeom>
                <a:avLst/>
                <a:gdLst>
                  <a:gd name="connsiteX0" fmla="*/ 410833 w 404363"/>
                  <a:gd name="connsiteY0" fmla="*/ 353414 h 800639"/>
                  <a:gd name="connsiteX1" fmla="*/ 362309 w 404363"/>
                  <a:gd name="connsiteY1" fmla="*/ 339665 h 800639"/>
                  <a:gd name="connsiteX2" fmla="*/ 239383 w 404363"/>
                  <a:gd name="connsiteY2" fmla="*/ 260410 h 800639"/>
                  <a:gd name="connsiteX3" fmla="*/ 218356 w 404363"/>
                  <a:gd name="connsiteY3" fmla="*/ 252323 h 800639"/>
                  <a:gd name="connsiteX4" fmla="*/ 214313 w 404363"/>
                  <a:gd name="connsiteY4" fmla="*/ 276585 h 800639"/>
                  <a:gd name="connsiteX5" fmla="*/ 228870 w 404363"/>
                  <a:gd name="connsiteY5" fmla="*/ 765055 h 800639"/>
                  <a:gd name="connsiteX6" fmla="*/ 203799 w 404363"/>
                  <a:gd name="connsiteY6" fmla="*/ 803066 h 800639"/>
                  <a:gd name="connsiteX7" fmla="*/ 180346 w 404363"/>
                  <a:gd name="connsiteY7" fmla="*/ 765055 h 800639"/>
                  <a:gd name="connsiteX8" fmla="*/ 194903 w 404363"/>
                  <a:gd name="connsiteY8" fmla="*/ 279819 h 800639"/>
                  <a:gd name="connsiteX9" fmla="*/ 190859 w 404363"/>
                  <a:gd name="connsiteY9" fmla="*/ 252323 h 800639"/>
                  <a:gd name="connsiteX10" fmla="*/ 164980 w 404363"/>
                  <a:gd name="connsiteY10" fmla="*/ 262836 h 800639"/>
                  <a:gd name="connsiteX11" fmla="*/ 40436 w 404363"/>
                  <a:gd name="connsiteY11" fmla="*/ 340474 h 800639"/>
                  <a:gd name="connsiteX12" fmla="*/ 0 w 404363"/>
                  <a:gd name="connsiteY12" fmla="*/ 353414 h 800639"/>
                  <a:gd name="connsiteX13" fmla="*/ 26688 w 404363"/>
                  <a:gd name="connsiteY13" fmla="*/ 324299 h 800639"/>
                  <a:gd name="connsiteX14" fmla="*/ 164171 w 404363"/>
                  <a:gd name="connsiteY14" fmla="*/ 253131 h 800639"/>
                  <a:gd name="connsiteX15" fmla="*/ 199755 w 404363"/>
                  <a:gd name="connsiteY15" fmla="*/ 194094 h 800639"/>
                  <a:gd name="connsiteX16" fmla="*/ 198138 w 404363"/>
                  <a:gd name="connsiteY16" fmla="*/ 14557 h 800639"/>
                  <a:gd name="connsiteX17" fmla="*/ 205417 w 404363"/>
                  <a:gd name="connsiteY17" fmla="*/ 0 h 800639"/>
                  <a:gd name="connsiteX18" fmla="*/ 215930 w 404363"/>
                  <a:gd name="connsiteY18" fmla="*/ 32349 h 800639"/>
                  <a:gd name="connsiteX19" fmla="*/ 210269 w 404363"/>
                  <a:gd name="connsiteY19" fmla="*/ 194094 h 800639"/>
                  <a:gd name="connsiteX20" fmla="*/ 244235 w 404363"/>
                  <a:gd name="connsiteY20" fmla="*/ 253131 h 800639"/>
                  <a:gd name="connsiteX21" fmla="*/ 373632 w 404363"/>
                  <a:gd name="connsiteY21" fmla="*/ 321873 h 800639"/>
                  <a:gd name="connsiteX22" fmla="*/ 410833 w 404363"/>
                  <a:gd name="connsiteY22" fmla="*/ 353414 h 800639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  <a:gd name="connsiteX0" fmla="*/ 410833 w 410833"/>
                  <a:gd name="connsiteY0" fmla="*/ 353414 h 803153"/>
                  <a:gd name="connsiteX1" fmla="*/ 362309 w 410833"/>
                  <a:gd name="connsiteY1" fmla="*/ 339665 h 803153"/>
                  <a:gd name="connsiteX2" fmla="*/ 239383 w 410833"/>
                  <a:gd name="connsiteY2" fmla="*/ 260410 h 803153"/>
                  <a:gd name="connsiteX3" fmla="*/ 218356 w 410833"/>
                  <a:gd name="connsiteY3" fmla="*/ 252323 h 803153"/>
                  <a:gd name="connsiteX4" fmla="*/ 214313 w 410833"/>
                  <a:gd name="connsiteY4" fmla="*/ 276585 h 803153"/>
                  <a:gd name="connsiteX5" fmla="*/ 228870 w 410833"/>
                  <a:gd name="connsiteY5" fmla="*/ 765055 h 803153"/>
                  <a:gd name="connsiteX6" fmla="*/ 203799 w 410833"/>
                  <a:gd name="connsiteY6" fmla="*/ 803066 h 803153"/>
                  <a:gd name="connsiteX7" fmla="*/ 180346 w 410833"/>
                  <a:gd name="connsiteY7" fmla="*/ 765055 h 803153"/>
                  <a:gd name="connsiteX8" fmla="*/ 194903 w 410833"/>
                  <a:gd name="connsiteY8" fmla="*/ 279819 h 803153"/>
                  <a:gd name="connsiteX9" fmla="*/ 190859 w 410833"/>
                  <a:gd name="connsiteY9" fmla="*/ 252323 h 803153"/>
                  <a:gd name="connsiteX10" fmla="*/ 164980 w 410833"/>
                  <a:gd name="connsiteY10" fmla="*/ 262836 h 803153"/>
                  <a:gd name="connsiteX11" fmla="*/ 40436 w 410833"/>
                  <a:gd name="connsiteY11" fmla="*/ 340474 h 803153"/>
                  <a:gd name="connsiteX12" fmla="*/ 0 w 410833"/>
                  <a:gd name="connsiteY12" fmla="*/ 353414 h 803153"/>
                  <a:gd name="connsiteX13" fmla="*/ 26688 w 410833"/>
                  <a:gd name="connsiteY13" fmla="*/ 324299 h 803153"/>
                  <a:gd name="connsiteX14" fmla="*/ 164171 w 410833"/>
                  <a:gd name="connsiteY14" fmla="*/ 253131 h 803153"/>
                  <a:gd name="connsiteX15" fmla="*/ 199755 w 410833"/>
                  <a:gd name="connsiteY15" fmla="*/ 194094 h 803153"/>
                  <a:gd name="connsiteX16" fmla="*/ 198138 w 410833"/>
                  <a:gd name="connsiteY16" fmla="*/ 14557 h 803153"/>
                  <a:gd name="connsiteX17" fmla="*/ 205417 w 410833"/>
                  <a:gd name="connsiteY17" fmla="*/ 0 h 803153"/>
                  <a:gd name="connsiteX18" fmla="*/ 215930 w 410833"/>
                  <a:gd name="connsiteY18" fmla="*/ 32349 h 803153"/>
                  <a:gd name="connsiteX19" fmla="*/ 210269 w 410833"/>
                  <a:gd name="connsiteY19" fmla="*/ 194094 h 803153"/>
                  <a:gd name="connsiteX20" fmla="*/ 244235 w 410833"/>
                  <a:gd name="connsiteY20" fmla="*/ 253131 h 803153"/>
                  <a:gd name="connsiteX21" fmla="*/ 373632 w 410833"/>
                  <a:gd name="connsiteY21" fmla="*/ 321873 h 803153"/>
                  <a:gd name="connsiteX22" fmla="*/ 410833 w 410833"/>
                  <a:gd name="connsiteY22" fmla="*/ 353414 h 80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10833" h="803153">
                    <a:moveTo>
                      <a:pt x="410833" y="353414"/>
                    </a:moveTo>
                    <a:cubicBezTo>
                      <a:pt x="389806" y="358266"/>
                      <a:pt x="376058" y="347752"/>
                      <a:pt x="362309" y="339665"/>
                    </a:cubicBezTo>
                    <a:cubicBezTo>
                      <a:pt x="321064" y="313786"/>
                      <a:pt x="280628" y="286289"/>
                      <a:pt x="239383" y="260410"/>
                    </a:cubicBezTo>
                    <a:cubicBezTo>
                      <a:pt x="232913" y="256366"/>
                      <a:pt x="226443" y="248279"/>
                      <a:pt x="218356" y="252323"/>
                    </a:cubicBezTo>
                    <a:cubicBezTo>
                      <a:pt x="214223" y="255048"/>
                      <a:pt x="214313" y="268497"/>
                      <a:pt x="214313" y="276585"/>
                    </a:cubicBezTo>
                    <a:cubicBezTo>
                      <a:pt x="219165" y="439138"/>
                      <a:pt x="224017" y="602501"/>
                      <a:pt x="228870" y="765055"/>
                    </a:cubicBezTo>
                    <a:cubicBezTo>
                      <a:pt x="229678" y="783656"/>
                      <a:pt x="229678" y="804683"/>
                      <a:pt x="203799" y="803066"/>
                    </a:cubicBezTo>
                    <a:cubicBezTo>
                      <a:pt x="181155" y="802257"/>
                      <a:pt x="179537" y="783656"/>
                      <a:pt x="180346" y="765055"/>
                    </a:cubicBezTo>
                    <a:lnTo>
                      <a:pt x="194903" y="279819"/>
                    </a:lnTo>
                    <a:cubicBezTo>
                      <a:pt x="194903" y="270115"/>
                      <a:pt x="198992" y="256921"/>
                      <a:pt x="190859" y="252323"/>
                    </a:cubicBezTo>
                    <a:cubicBezTo>
                      <a:pt x="181414" y="246983"/>
                      <a:pt x="173067" y="257984"/>
                      <a:pt x="164980" y="262836"/>
                    </a:cubicBezTo>
                    <a:lnTo>
                      <a:pt x="40436" y="340474"/>
                    </a:lnTo>
                    <a:cubicBezTo>
                      <a:pt x="29114" y="347752"/>
                      <a:pt x="16175" y="354222"/>
                      <a:pt x="0" y="353414"/>
                    </a:cubicBezTo>
                    <a:cubicBezTo>
                      <a:pt x="1617" y="335621"/>
                      <a:pt x="15366" y="329960"/>
                      <a:pt x="26688" y="324299"/>
                    </a:cubicBezTo>
                    <a:cubicBezTo>
                      <a:pt x="71977" y="300038"/>
                      <a:pt x="118074" y="276585"/>
                      <a:pt x="164171" y="253131"/>
                    </a:cubicBezTo>
                    <a:cubicBezTo>
                      <a:pt x="188433" y="241001"/>
                      <a:pt x="198138" y="220782"/>
                      <a:pt x="199755" y="194094"/>
                    </a:cubicBezTo>
                    <a:cubicBezTo>
                      <a:pt x="202182" y="134249"/>
                      <a:pt x="190051" y="74403"/>
                      <a:pt x="198138" y="14557"/>
                    </a:cubicBezTo>
                    <a:cubicBezTo>
                      <a:pt x="198947" y="9705"/>
                      <a:pt x="198138" y="4044"/>
                      <a:pt x="205417" y="0"/>
                    </a:cubicBezTo>
                    <a:cubicBezTo>
                      <a:pt x="217547" y="7279"/>
                      <a:pt x="216739" y="20218"/>
                      <a:pt x="215930" y="32349"/>
                    </a:cubicBezTo>
                    <a:cubicBezTo>
                      <a:pt x="214313" y="86534"/>
                      <a:pt x="211886" y="139910"/>
                      <a:pt x="210269" y="194094"/>
                    </a:cubicBezTo>
                    <a:cubicBezTo>
                      <a:pt x="209460" y="220782"/>
                      <a:pt x="219974" y="241001"/>
                      <a:pt x="244235" y="253131"/>
                    </a:cubicBezTo>
                    <a:cubicBezTo>
                      <a:pt x="287907" y="274967"/>
                      <a:pt x="330769" y="298420"/>
                      <a:pt x="373632" y="321873"/>
                    </a:cubicBezTo>
                    <a:cubicBezTo>
                      <a:pt x="388189" y="328343"/>
                      <a:pt x="401128" y="337239"/>
                      <a:pt x="410833" y="353414"/>
                    </a:cubicBezTo>
                    <a:close/>
                  </a:path>
                </a:pathLst>
              </a:custGeom>
              <a:grpFill/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13822EB5-523E-4C82-A4CD-F151154C2A33}"/>
              </a:ext>
            </a:extLst>
          </p:cNvPr>
          <p:cNvGrpSpPr/>
          <p:nvPr/>
        </p:nvGrpSpPr>
        <p:grpSpPr>
          <a:xfrm rot="18305502">
            <a:off x="4593929" y="1486661"/>
            <a:ext cx="889290" cy="318443"/>
            <a:chOff x="2751274" y="4274125"/>
            <a:chExt cx="1502839" cy="538144"/>
          </a:xfrm>
        </p:grpSpPr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B4B5651-3798-4C82-9B98-AD8870D8932E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7EB5C5F8-527E-4E08-9DBF-E2FF9FFD89BB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47BB29C-A56C-419B-95ED-154F2D072E78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E25FFA65-E02C-4117-9472-B796ABF2FC02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A0AED753-A5F1-4786-A3CB-CAECBB79D969}"/>
              </a:ext>
            </a:extLst>
          </p:cNvPr>
          <p:cNvGrpSpPr/>
          <p:nvPr/>
        </p:nvGrpSpPr>
        <p:grpSpPr>
          <a:xfrm rot="20616275">
            <a:off x="5299953" y="850101"/>
            <a:ext cx="822437" cy="417980"/>
            <a:chOff x="1786971" y="4942919"/>
            <a:chExt cx="2041538" cy="103755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="" xmlns:a16="http://schemas.microsoft.com/office/drawing/2014/main" id="{7447D596-ACB5-4424-96E8-9DAB3FEC36AC}"/>
                </a:ext>
              </a:extLst>
            </p:cNvPr>
            <p:cNvSpPr/>
            <p:nvPr/>
          </p:nvSpPr>
          <p:spPr>
            <a:xfrm>
              <a:off x="1886713" y="4942919"/>
              <a:ext cx="1842053" cy="6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="" xmlns:a16="http://schemas.microsoft.com/office/drawing/2014/main" id="{DA35CCDD-1D1E-4CB2-87D2-4C2DBD82BF7D}"/>
                </a:ext>
              </a:extLst>
            </p:cNvPr>
            <p:cNvSpPr/>
            <p:nvPr/>
          </p:nvSpPr>
          <p:spPr>
            <a:xfrm>
              <a:off x="1786971" y="5005087"/>
              <a:ext cx="2041538" cy="972483"/>
            </a:xfrm>
            <a:prstGeom prst="trapezoid">
              <a:avLst>
                <a:gd name="adj" fmla="val 1541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="" xmlns:a16="http://schemas.microsoft.com/office/drawing/2014/main" id="{2ADB4862-A01A-4868-B964-13C3643102BC}"/>
                </a:ext>
              </a:extLst>
            </p:cNvPr>
            <p:cNvSpPr/>
            <p:nvPr/>
          </p:nvSpPr>
          <p:spPr>
            <a:xfrm>
              <a:off x="1950379" y="5043805"/>
              <a:ext cx="1714722" cy="187750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BB260B09-5284-4ED4-AC15-61105CD48A51}"/>
                </a:ext>
              </a:extLst>
            </p:cNvPr>
            <p:cNvGrpSpPr/>
            <p:nvPr/>
          </p:nvGrpSpPr>
          <p:grpSpPr>
            <a:xfrm>
              <a:off x="2260924" y="5043805"/>
              <a:ext cx="1107473" cy="187751"/>
              <a:chOff x="7962899" y="2433000"/>
              <a:chExt cx="2294160" cy="371747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="" xmlns:a16="http://schemas.microsoft.com/office/drawing/2014/main" id="{F0960AB9-296A-4545-BFBD-EAE05F5A14F4}"/>
                  </a:ext>
                </a:extLst>
              </p:cNvPr>
              <p:cNvGrpSpPr/>
              <p:nvPr/>
            </p:nvGrpSpPr>
            <p:grpSpPr>
              <a:xfrm>
                <a:off x="7962899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="" xmlns:a16="http://schemas.microsoft.com/office/drawing/2014/main" id="{B64C8C39-A170-4025-8B64-C55A9C7D233C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="" xmlns:a16="http://schemas.microsoft.com/office/drawing/2014/main" id="{60E3A525-C86A-4528-8E2C-691ED26FD651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="" xmlns:a16="http://schemas.microsoft.com/office/drawing/2014/main" id="{B2BCC827-63B2-43E2-9F03-42CF91DD8A45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46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="" xmlns:a16="http://schemas.microsoft.com/office/drawing/2014/main" id="{EE79BC89-3B92-4CEA-A18B-29E82159FA04}"/>
                  </a:ext>
                </a:extLst>
              </p:cNvPr>
              <p:cNvGrpSpPr/>
              <p:nvPr/>
            </p:nvGrpSpPr>
            <p:grpSpPr>
              <a:xfrm>
                <a:off x="8933083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="" xmlns:a16="http://schemas.microsoft.com/office/drawing/2014/main" id="{4F3F5E0B-1563-4640-AB5A-7500C14D1E8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="" xmlns:a16="http://schemas.microsoft.com/office/drawing/2014/main" id="{A4DFC1FD-BB29-452D-A501-F24355354C37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rapezoid 206">
                  <a:extLst>
                    <a:ext uri="{FF2B5EF4-FFF2-40B4-BE49-F238E27FC236}">
                      <a16:creationId xmlns="" xmlns:a16="http://schemas.microsoft.com/office/drawing/2014/main" id="{69A66F7B-F619-41E5-9573-9F342491B392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677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="" xmlns:a16="http://schemas.microsoft.com/office/drawing/2014/main" id="{A5755627-7909-4AC8-AA8E-1F75FE65BB28}"/>
                  </a:ext>
                </a:extLst>
              </p:cNvPr>
              <p:cNvGrpSpPr/>
              <p:nvPr/>
            </p:nvGrpSpPr>
            <p:grpSpPr>
              <a:xfrm>
                <a:off x="9912792" y="2433000"/>
                <a:ext cx="344267" cy="371747"/>
                <a:chOff x="6383215" y="2833551"/>
                <a:chExt cx="240196" cy="371747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="" xmlns:a16="http://schemas.microsoft.com/office/drawing/2014/main" id="{1007F6FB-9E07-4A83-B4A0-AF79E3419044}"/>
                    </a:ext>
                  </a:extLst>
                </p:cNvPr>
                <p:cNvSpPr/>
                <p:nvPr/>
              </p:nvSpPr>
              <p:spPr>
                <a:xfrm>
                  <a:off x="6427177" y="2833551"/>
                  <a:ext cx="152272" cy="1030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852D144E-3CC4-4026-BAAA-8E24C5C819CC}"/>
                    </a:ext>
                  </a:extLst>
                </p:cNvPr>
                <p:cNvSpPr/>
                <p:nvPr/>
              </p:nvSpPr>
              <p:spPr>
                <a:xfrm>
                  <a:off x="6383215" y="3030414"/>
                  <a:ext cx="240196" cy="1748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="" xmlns:a16="http://schemas.microsoft.com/office/drawing/2014/main" id="{869A4A3C-B911-4397-9489-5304F0CE46D8}"/>
                    </a:ext>
                  </a:extLst>
                </p:cNvPr>
                <p:cNvSpPr/>
                <p:nvPr/>
              </p:nvSpPr>
              <p:spPr>
                <a:xfrm>
                  <a:off x="6383215" y="2936632"/>
                  <a:ext cx="240196" cy="93782"/>
                </a:xfrm>
                <a:prstGeom prst="trapezoid">
                  <a:avLst>
                    <a:gd name="adj" fmla="val 71204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6" name="Trapezoid 145">
              <a:extLst>
                <a:ext uri="{FF2B5EF4-FFF2-40B4-BE49-F238E27FC236}">
                  <a16:creationId xmlns="" xmlns:a16="http://schemas.microsoft.com/office/drawing/2014/main" id="{0EA9601F-A088-4C4A-9905-C84DB0F86628}"/>
                </a:ext>
              </a:extLst>
            </p:cNvPr>
            <p:cNvSpPr/>
            <p:nvPr/>
          </p:nvSpPr>
          <p:spPr>
            <a:xfrm>
              <a:off x="1842501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="" xmlns:a16="http://schemas.microsoft.com/office/drawing/2014/main" id="{C1D981AE-AC60-4BD7-BE4A-199A1B1B9A14}"/>
                </a:ext>
              </a:extLst>
            </p:cNvPr>
            <p:cNvSpPr/>
            <p:nvPr/>
          </p:nvSpPr>
          <p:spPr>
            <a:xfrm>
              <a:off x="2313764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="" xmlns:a16="http://schemas.microsoft.com/office/drawing/2014/main" id="{DC1979EC-476C-42A2-9703-D1CD7A865388}"/>
                </a:ext>
              </a:extLst>
            </p:cNvPr>
            <p:cNvSpPr/>
            <p:nvPr/>
          </p:nvSpPr>
          <p:spPr>
            <a:xfrm>
              <a:off x="2785027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="" xmlns:a16="http://schemas.microsoft.com/office/drawing/2014/main" id="{64F7F7C8-22FC-40DE-93B0-CECCF6DFFFD7}"/>
                </a:ext>
              </a:extLst>
            </p:cNvPr>
            <p:cNvSpPr/>
            <p:nvPr/>
          </p:nvSpPr>
          <p:spPr>
            <a:xfrm>
              <a:off x="3256290" y="5231555"/>
              <a:ext cx="527872" cy="746014"/>
            </a:xfrm>
            <a:prstGeom prst="trapezoid">
              <a:avLst>
                <a:gd name="adj" fmla="val 2132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="" xmlns:a16="http://schemas.microsoft.com/office/drawing/2014/main" id="{99F0E612-AD4B-4CF0-ABDC-F54A10016368}"/>
                </a:ext>
              </a:extLst>
            </p:cNvPr>
            <p:cNvGrpSpPr/>
            <p:nvPr/>
          </p:nvGrpSpPr>
          <p:grpSpPr>
            <a:xfrm>
              <a:off x="1962670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8" name="Rectangle: Rounded Corners 187">
                <a:extLst>
                  <a:ext uri="{FF2B5EF4-FFF2-40B4-BE49-F238E27FC236}">
                    <a16:creationId xmlns="" xmlns:a16="http://schemas.microsoft.com/office/drawing/2014/main" id="{93819EFF-F8AF-49C4-8FD3-33B0B5392C8B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="" xmlns:a16="http://schemas.microsoft.com/office/drawing/2014/main" id="{05888C41-3543-4116-9258-0D8008043141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="" xmlns:a16="http://schemas.microsoft.com/office/drawing/2014/main" id="{662D38A8-E710-4548-B8C7-A98238FE5246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="" xmlns:a16="http://schemas.microsoft.com/office/drawing/2014/main" id="{420F5C40-9B65-4883-9E09-5CB04D240DB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="" xmlns:a16="http://schemas.microsoft.com/office/drawing/2014/main" id="{7A91174B-38A1-4C7E-906F-55FFC36E588E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="" xmlns:a16="http://schemas.microsoft.com/office/drawing/2014/main" id="{A550042E-113C-41E5-9103-9323DB005237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="" xmlns:a16="http://schemas.microsoft.com/office/drawing/2014/main" id="{BEF29CD8-3409-4F29-8A4B-D97F16E47D2E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="" xmlns:a16="http://schemas.microsoft.com/office/drawing/2014/main" id="{4BC85D13-C132-4260-9AD8-DCC4622DCAA3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="" xmlns:a16="http://schemas.microsoft.com/office/drawing/2014/main" id="{1ED50C64-8D42-451D-A947-AE5A60FD8EF8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="" xmlns:a16="http://schemas.microsoft.com/office/drawing/2014/main" id="{97873B36-6C45-4D42-8699-12FADDB1333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="" xmlns:a16="http://schemas.microsoft.com/office/drawing/2014/main" id="{6FDFD072-130F-4914-B223-3E7E2A80360C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305CCD95-A996-4579-967A-04114BB1E840}"/>
                </a:ext>
              </a:extLst>
            </p:cNvPr>
            <p:cNvGrpSpPr/>
            <p:nvPr/>
          </p:nvGrpSpPr>
          <p:grpSpPr>
            <a:xfrm>
              <a:off x="2430707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7" name="Rectangle: Rounded Corners 176">
                <a:extLst>
                  <a:ext uri="{FF2B5EF4-FFF2-40B4-BE49-F238E27FC236}">
                    <a16:creationId xmlns="" xmlns:a16="http://schemas.microsoft.com/office/drawing/2014/main" id="{CA470CB0-A345-4222-AC54-DBDF56FF8F2D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="" xmlns:a16="http://schemas.microsoft.com/office/drawing/2014/main" id="{97B50F90-62EB-4A9E-88C6-30B46A259DFF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="" xmlns:a16="http://schemas.microsoft.com/office/drawing/2014/main" id="{2CD20A42-9801-4057-9B94-A49DDCC771D7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="" xmlns:a16="http://schemas.microsoft.com/office/drawing/2014/main" id="{C3C8E632-0240-41BF-99B1-758AF2011069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="" xmlns:a16="http://schemas.microsoft.com/office/drawing/2014/main" id="{78FE3A7D-7F03-4E8E-BF9B-74E6E443FF64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="" xmlns:a16="http://schemas.microsoft.com/office/drawing/2014/main" id="{4F79A7EE-0783-4E74-B633-88FF157E00D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="" xmlns:a16="http://schemas.microsoft.com/office/drawing/2014/main" id="{60BD2208-9275-44EF-9A6E-08DF1AC572A9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="" xmlns:a16="http://schemas.microsoft.com/office/drawing/2014/main" id="{A76FA86B-6CA7-4817-9331-489184C831C6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="" xmlns:a16="http://schemas.microsoft.com/office/drawing/2014/main" id="{BFD97250-976E-4051-87F2-D520544A209A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="" xmlns:a16="http://schemas.microsoft.com/office/drawing/2014/main" id="{DDE74128-0C20-455C-83D5-A1A74F583170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="" xmlns:a16="http://schemas.microsoft.com/office/drawing/2014/main" id="{7FF35C02-025D-4C2E-BFED-0E41D0E0E6C7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5D23EB9A-3246-4C25-AFBA-FDC71886BA26}"/>
                </a:ext>
              </a:extLst>
            </p:cNvPr>
            <p:cNvGrpSpPr/>
            <p:nvPr/>
          </p:nvGrpSpPr>
          <p:grpSpPr>
            <a:xfrm>
              <a:off x="2898745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66" name="Rectangle: Rounded Corners 165">
                <a:extLst>
                  <a:ext uri="{FF2B5EF4-FFF2-40B4-BE49-F238E27FC236}">
                    <a16:creationId xmlns="" xmlns:a16="http://schemas.microsoft.com/office/drawing/2014/main" id="{7173BA78-9D5A-4316-B78F-FE2F0FB649C8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="" xmlns:a16="http://schemas.microsoft.com/office/drawing/2014/main" id="{ADE339D7-95D5-48D1-93CB-F12DF5664AF7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="" xmlns:a16="http://schemas.microsoft.com/office/drawing/2014/main" id="{FB766D79-1D08-4E31-AE96-772F0A13DFC4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="" xmlns:a16="http://schemas.microsoft.com/office/drawing/2014/main" id="{AC1E6949-9F87-4820-8A40-3B1C6BE01826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="" xmlns:a16="http://schemas.microsoft.com/office/drawing/2014/main" id="{06D70A2C-0CA1-430E-B355-7DDC1A98C76D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="" xmlns:a16="http://schemas.microsoft.com/office/drawing/2014/main" id="{E424DEA4-A2BA-4E67-BC5B-CEA176982D42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="" xmlns:a16="http://schemas.microsoft.com/office/drawing/2014/main" id="{B405F6FB-D76D-465B-AE2E-B0FFCEB0B9E7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="" xmlns:a16="http://schemas.microsoft.com/office/drawing/2014/main" id="{D25FF45E-215E-4CAB-B547-BAD6789B3462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="" xmlns:a16="http://schemas.microsoft.com/office/drawing/2014/main" id="{9CC4FC62-361C-40C6-9BBC-598D12F13E67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="" xmlns:a16="http://schemas.microsoft.com/office/drawing/2014/main" id="{EEA8BC6F-34E8-4C5C-90FD-8F6D8A86F143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="" xmlns:a16="http://schemas.microsoft.com/office/drawing/2014/main" id="{3CED7599-7501-4E89-BFDE-B39BCAFFD832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C32DD48E-9E7F-4BA6-BB3E-BF8E12F27CE3}"/>
                </a:ext>
              </a:extLst>
            </p:cNvPr>
            <p:cNvGrpSpPr/>
            <p:nvPr/>
          </p:nvGrpSpPr>
          <p:grpSpPr>
            <a:xfrm>
              <a:off x="3366783" y="5271362"/>
              <a:ext cx="302363" cy="682663"/>
              <a:chOff x="7384246" y="2899703"/>
              <a:chExt cx="626352" cy="135167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55" name="Rectangle: Rounded Corners 154">
                <a:extLst>
                  <a:ext uri="{FF2B5EF4-FFF2-40B4-BE49-F238E27FC236}">
                    <a16:creationId xmlns="" xmlns:a16="http://schemas.microsoft.com/office/drawing/2014/main" id="{C9CE602C-B300-4A6A-8D9B-45F1A026F292}"/>
                  </a:ext>
                </a:extLst>
              </p:cNvPr>
              <p:cNvSpPr/>
              <p:nvPr/>
            </p:nvSpPr>
            <p:spPr>
              <a:xfrm>
                <a:off x="7400629" y="2939722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="" xmlns:a16="http://schemas.microsoft.com/office/drawing/2014/main" id="{B067AC5B-97B6-4538-BE8E-3D1F47C44354}"/>
                  </a:ext>
                </a:extLst>
              </p:cNvPr>
              <p:cNvSpPr/>
              <p:nvPr/>
            </p:nvSpPr>
            <p:spPr>
              <a:xfrm>
                <a:off x="747971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="" xmlns:a16="http://schemas.microsoft.com/office/drawing/2014/main" id="{C1BED85F-E22F-4CC9-A79A-B55BB01F5C6D}"/>
                  </a:ext>
                </a:extLst>
              </p:cNvPr>
              <p:cNvSpPr/>
              <p:nvPr/>
            </p:nvSpPr>
            <p:spPr>
              <a:xfrm>
                <a:off x="7589172" y="3070274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="" xmlns:a16="http://schemas.microsoft.com/office/drawing/2014/main" id="{EE687F1C-B13A-436B-8169-A80550F9F604}"/>
                  </a:ext>
                </a:extLst>
              </p:cNvPr>
              <p:cNvSpPr/>
              <p:nvPr/>
            </p:nvSpPr>
            <p:spPr>
              <a:xfrm>
                <a:off x="7771871" y="336042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="" xmlns:a16="http://schemas.microsoft.com/office/drawing/2014/main" id="{815324F1-1628-4ACD-BDB7-F9609E3030C7}"/>
                  </a:ext>
                </a:extLst>
              </p:cNvPr>
              <p:cNvSpPr/>
              <p:nvPr/>
            </p:nvSpPr>
            <p:spPr>
              <a:xfrm>
                <a:off x="7902462" y="320802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="" xmlns:a16="http://schemas.microsoft.com/office/drawing/2014/main" id="{D97578E1-DF34-42D3-81E9-37A5C347513E}"/>
                  </a:ext>
                </a:extLst>
              </p:cNvPr>
              <p:cNvSpPr/>
              <p:nvPr/>
            </p:nvSpPr>
            <p:spPr>
              <a:xfrm>
                <a:off x="7830766" y="37332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="" xmlns:a16="http://schemas.microsoft.com/office/drawing/2014/main" id="{433CEEB6-F0A7-40E7-BEC8-2A6F8CC861DB}"/>
                  </a:ext>
                </a:extLst>
              </p:cNvPr>
              <p:cNvSpPr/>
              <p:nvPr/>
            </p:nvSpPr>
            <p:spPr>
              <a:xfrm>
                <a:off x="7673413" y="3573780"/>
                <a:ext cx="27432" cy="6400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="" xmlns:a16="http://schemas.microsoft.com/office/drawing/2014/main" id="{D5AB8412-462C-4751-8DFE-385541547B58}"/>
                  </a:ext>
                </a:extLst>
              </p:cNvPr>
              <p:cNvSpPr/>
              <p:nvPr/>
            </p:nvSpPr>
            <p:spPr>
              <a:xfrm>
                <a:off x="7548206" y="3756660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="" xmlns:a16="http://schemas.microsoft.com/office/drawing/2014/main" id="{09051FD0-0B97-45D8-9311-7987A53647D2}"/>
                  </a:ext>
                </a:extLst>
              </p:cNvPr>
              <p:cNvSpPr/>
              <p:nvPr/>
            </p:nvSpPr>
            <p:spPr>
              <a:xfrm>
                <a:off x="7384246" y="3865978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="" xmlns:a16="http://schemas.microsoft.com/office/drawing/2014/main" id="{73A3168D-90D3-4FBE-BF21-5EC17D1DF06F}"/>
                  </a:ext>
                </a:extLst>
              </p:cNvPr>
              <p:cNvSpPr/>
              <p:nvPr/>
            </p:nvSpPr>
            <p:spPr>
              <a:xfrm>
                <a:off x="7830765" y="2899703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="" xmlns:a16="http://schemas.microsoft.com/office/drawing/2014/main" id="{661B1102-D192-4264-8E8A-E117BB357C31}"/>
                  </a:ext>
                </a:extLst>
              </p:cNvPr>
              <p:cNvSpPr/>
              <p:nvPr/>
            </p:nvSpPr>
            <p:spPr>
              <a:xfrm>
                <a:off x="7983166" y="3885615"/>
                <a:ext cx="27432" cy="3657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Graphic 153">
              <a:extLst>
                <a:ext uri="{FF2B5EF4-FFF2-40B4-BE49-F238E27FC236}">
                  <a16:creationId xmlns="" xmlns:a16="http://schemas.microsoft.com/office/drawing/2014/main" id="{2359835D-458D-49E3-8B57-05439233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3781" y="5671824"/>
              <a:ext cx="1940381" cy="308648"/>
            </a:xfrm>
            <a:prstGeom prst="rect">
              <a:avLst/>
            </a:prstGeom>
          </p:spPr>
        </p:pic>
      </p:grp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0290F905-8262-4DD0-AEDF-EC7C841C039B}"/>
              </a:ext>
            </a:extLst>
          </p:cNvPr>
          <p:cNvSpPr/>
          <p:nvPr/>
        </p:nvSpPr>
        <p:spPr>
          <a:xfrm>
            <a:off x="3352442" y="1755605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E7197A7C-EDB3-4158-A8BF-D1D46C07B0E1}"/>
              </a:ext>
            </a:extLst>
          </p:cNvPr>
          <p:cNvSpPr/>
          <p:nvPr/>
        </p:nvSpPr>
        <p:spPr>
          <a:xfrm>
            <a:off x="3588001" y="784221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="" xmlns:a16="http://schemas.microsoft.com/office/drawing/2014/main" id="{61596F0C-2382-49A1-A783-06968FAC121F}"/>
              </a:ext>
            </a:extLst>
          </p:cNvPr>
          <p:cNvSpPr/>
          <p:nvPr/>
        </p:nvSpPr>
        <p:spPr>
          <a:xfrm>
            <a:off x="3268368" y="2443048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815C8D3B-9D2D-4B96-8791-90F9C736B9D6}"/>
              </a:ext>
            </a:extLst>
          </p:cNvPr>
          <p:cNvSpPr/>
          <p:nvPr/>
        </p:nvSpPr>
        <p:spPr>
          <a:xfrm>
            <a:off x="2277581" y="2346642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373C6841-D415-4314-853D-16CEA879B54F}"/>
              </a:ext>
            </a:extLst>
          </p:cNvPr>
          <p:cNvSpPr/>
          <p:nvPr/>
        </p:nvSpPr>
        <p:spPr>
          <a:xfrm>
            <a:off x="957555" y="2216048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="" xmlns:a16="http://schemas.microsoft.com/office/drawing/2014/main" id="{C6D4F8F8-9E55-4CE6-8294-3AB46C1CC81C}"/>
              </a:ext>
            </a:extLst>
          </p:cNvPr>
          <p:cNvSpPr/>
          <p:nvPr/>
        </p:nvSpPr>
        <p:spPr>
          <a:xfrm>
            <a:off x="3374548" y="820529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="" xmlns:a16="http://schemas.microsoft.com/office/drawing/2014/main" id="{ABF5F5B3-A798-427A-A14C-6A3A0CC99415}"/>
              </a:ext>
            </a:extLst>
          </p:cNvPr>
          <p:cNvSpPr/>
          <p:nvPr/>
        </p:nvSpPr>
        <p:spPr>
          <a:xfrm>
            <a:off x="488566" y="61994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="" xmlns:a16="http://schemas.microsoft.com/office/drawing/2014/main" id="{501E6DC6-2B4D-422C-919E-F4FFBF13FA30}"/>
              </a:ext>
            </a:extLst>
          </p:cNvPr>
          <p:cNvGrpSpPr/>
          <p:nvPr/>
        </p:nvGrpSpPr>
        <p:grpSpPr>
          <a:xfrm>
            <a:off x="4658362" y="827652"/>
            <a:ext cx="450484" cy="450484"/>
            <a:chOff x="4266660" y="45289"/>
            <a:chExt cx="768290" cy="768290"/>
          </a:xfrm>
        </p:grpSpPr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270DB740-643E-43D7-8452-0D3BF7315089}"/>
                </a:ext>
              </a:extLst>
            </p:cNvPr>
            <p:cNvSpPr/>
            <p:nvPr/>
          </p:nvSpPr>
          <p:spPr>
            <a:xfrm>
              <a:off x="4266660" y="45289"/>
              <a:ext cx="768290" cy="768290"/>
            </a:xfrm>
            <a:custGeom>
              <a:avLst/>
              <a:gdLst>
                <a:gd name="connsiteX0" fmla="*/ 583092 w 768290"/>
                <a:gd name="connsiteY0" fmla="*/ 51758 h 768290"/>
                <a:gd name="connsiteX1" fmla="*/ 573387 w 768290"/>
                <a:gd name="connsiteY1" fmla="*/ 131014 h 768290"/>
                <a:gd name="connsiteX2" fmla="*/ 596031 w 768290"/>
                <a:gd name="connsiteY2" fmla="*/ 164980 h 768290"/>
                <a:gd name="connsiteX3" fmla="*/ 700357 w 768290"/>
                <a:gd name="connsiteY3" fmla="*/ 188433 h 768290"/>
                <a:gd name="connsiteX4" fmla="*/ 709253 w 768290"/>
                <a:gd name="connsiteY4" fmla="*/ 215121 h 768290"/>
                <a:gd name="connsiteX5" fmla="*/ 671243 w 768290"/>
                <a:gd name="connsiteY5" fmla="*/ 265262 h 768290"/>
                <a:gd name="connsiteX6" fmla="*/ 674478 w 768290"/>
                <a:gd name="connsiteY6" fmla="*/ 293568 h 768290"/>
                <a:gd name="connsiteX7" fmla="*/ 775569 w 768290"/>
                <a:gd name="connsiteY7" fmla="*/ 388189 h 768290"/>
                <a:gd name="connsiteX8" fmla="*/ 706827 w 768290"/>
                <a:gd name="connsiteY8" fmla="*/ 417303 h 768290"/>
                <a:gd name="connsiteX9" fmla="*/ 686609 w 768290"/>
                <a:gd name="connsiteY9" fmla="*/ 463400 h 768290"/>
                <a:gd name="connsiteX10" fmla="*/ 723002 w 768290"/>
                <a:gd name="connsiteY10" fmla="*/ 580666 h 768290"/>
                <a:gd name="connsiteX11" fmla="*/ 635659 w 768290"/>
                <a:gd name="connsiteY11" fmla="*/ 571770 h 768290"/>
                <a:gd name="connsiteX12" fmla="*/ 613015 w 768290"/>
                <a:gd name="connsiteY12" fmla="*/ 587944 h 768290"/>
                <a:gd name="connsiteX13" fmla="*/ 581474 w 768290"/>
                <a:gd name="connsiteY13" fmla="*/ 719767 h 768290"/>
                <a:gd name="connsiteX14" fmla="*/ 511115 w 768290"/>
                <a:gd name="connsiteY14" fmla="*/ 670434 h 768290"/>
                <a:gd name="connsiteX15" fmla="*/ 480384 w 768290"/>
                <a:gd name="connsiteY15" fmla="*/ 673669 h 768290"/>
                <a:gd name="connsiteX16" fmla="*/ 385762 w 768290"/>
                <a:gd name="connsiteY16" fmla="*/ 773951 h 768290"/>
                <a:gd name="connsiteX17" fmla="*/ 350179 w 768290"/>
                <a:gd name="connsiteY17" fmla="*/ 692270 h 768290"/>
                <a:gd name="connsiteX18" fmla="*/ 324299 w 768290"/>
                <a:gd name="connsiteY18" fmla="*/ 680948 h 768290"/>
                <a:gd name="connsiteX19" fmla="*/ 210269 w 768290"/>
                <a:gd name="connsiteY19" fmla="*/ 716532 h 768290"/>
                <a:gd name="connsiteX20" fmla="*/ 192477 w 768290"/>
                <a:gd name="connsiteY20" fmla="*/ 701975 h 768290"/>
                <a:gd name="connsiteX21" fmla="*/ 202182 w 768290"/>
                <a:gd name="connsiteY21" fmla="*/ 637276 h 768290"/>
                <a:gd name="connsiteX22" fmla="*/ 182772 w 768290"/>
                <a:gd name="connsiteY22" fmla="*/ 609780 h 768290"/>
                <a:gd name="connsiteX23" fmla="*/ 50950 w 768290"/>
                <a:gd name="connsiteY23" fmla="*/ 579048 h 768290"/>
                <a:gd name="connsiteX24" fmla="*/ 103517 w 768290"/>
                <a:gd name="connsiteY24" fmla="*/ 508689 h 768290"/>
                <a:gd name="connsiteX25" fmla="*/ 101091 w 768290"/>
                <a:gd name="connsiteY25" fmla="*/ 480384 h 768290"/>
                <a:gd name="connsiteX26" fmla="*/ 0 w 768290"/>
                <a:gd name="connsiteY26" fmla="*/ 385763 h 768290"/>
                <a:gd name="connsiteX27" fmla="*/ 73594 w 768290"/>
                <a:gd name="connsiteY27" fmla="*/ 354222 h 768290"/>
                <a:gd name="connsiteX28" fmla="*/ 91386 w 768290"/>
                <a:gd name="connsiteY28" fmla="*/ 315403 h 768290"/>
                <a:gd name="connsiteX29" fmla="*/ 53376 w 768290"/>
                <a:gd name="connsiteY29" fmla="*/ 192477 h 768290"/>
                <a:gd name="connsiteX30" fmla="*/ 140718 w 768290"/>
                <a:gd name="connsiteY30" fmla="*/ 202182 h 768290"/>
                <a:gd name="connsiteX31" fmla="*/ 164171 w 768290"/>
                <a:gd name="connsiteY31" fmla="*/ 184390 h 768290"/>
                <a:gd name="connsiteX32" fmla="*/ 195712 w 768290"/>
                <a:gd name="connsiteY32" fmla="*/ 50950 h 768290"/>
                <a:gd name="connsiteX33" fmla="*/ 257984 w 768290"/>
                <a:gd name="connsiteY33" fmla="*/ 97856 h 768290"/>
                <a:gd name="connsiteX34" fmla="*/ 303272 w 768290"/>
                <a:gd name="connsiteY34" fmla="*/ 93004 h 768290"/>
                <a:gd name="connsiteX35" fmla="*/ 389806 w 768290"/>
                <a:gd name="connsiteY35" fmla="*/ 0 h 768290"/>
                <a:gd name="connsiteX36" fmla="*/ 422155 w 768290"/>
                <a:gd name="connsiteY36" fmla="*/ 74403 h 768290"/>
                <a:gd name="connsiteX37" fmla="*/ 457739 w 768290"/>
                <a:gd name="connsiteY37" fmla="*/ 91386 h 768290"/>
                <a:gd name="connsiteX38" fmla="*/ 583092 w 768290"/>
                <a:gd name="connsiteY38" fmla="*/ 51758 h 76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8290" h="768290">
                  <a:moveTo>
                    <a:pt x="583092" y="51758"/>
                  </a:moveTo>
                  <a:cubicBezTo>
                    <a:pt x="579857" y="80064"/>
                    <a:pt x="579048" y="105943"/>
                    <a:pt x="573387" y="131014"/>
                  </a:cubicBezTo>
                  <a:cubicBezTo>
                    <a:pt x="567726" y="153658"/>
                    <a:pt x="576622" y="160937"/>
                    <a:pt x="596031" y="164980"/>
                  </a:cubicBezTo>
                  <a:cubicBezTo>
                    <a:pt x="630807" y="172259"/>
                    <a:pt x="665582" y="183581"/>
                    <a:pt x="700357" y="188433"/>
                  </a:cubicBezTo>
                  <a:cubicBezTo>
                    <a:pt x="727854" y="192477"/>
                    <a:pt x="719766" y="202182"/>
                    <a:pt x="709253" y="215121"/>
                  </a:cubicBezTo>
                  <a:cubicBezTo>
                    <a:pt x="696313" y="232104"/>
                    <a:pt x="684991" y="249896"/>
                    <a:pt x="671243" y="265262"/>
                  </a:cubicBezTo>
                  <a:cubicBezTo>
                    <a:pt x="660729" y="277393"/>
                    <a:pt x="663156" y="283863"/>
                    <a:pt x="674478" y="293568"/>
                  </a:cubicBezTo>
                  <a:cubicBezTo>
                    <a:pt x="707636" y="323491"/>
                    <a:pt x="739985" y="355031"/>
                    <a:pt x="775569" y="388189"/>
                  </a:cubicBezTo>
                  <a:cubicBezTo>
                    <a:pt x="752115" y="398702"/>
                    <a:pt x="730280" y="410833"/>
                    <a:pt x="706827" y="417303"/>
                  </a:cubicBezTo>
                  <a:cubicBezTo>
                    <a:pt x="679330" y="425390"/>
                    <a:pt x="677713" y="439138"/>
                    <a:pt x="686609" y="463400"/>
                  </a:cubicBezTo>
                  <a:cubicBezTo>
                    <a:pt x="700357" y="500602"/>
                    <a:pt x="710062" y="539421"/>
                    <a:pt x="723002" y="580666"/>
                  </a:cubicBezTo>
                  <a:cubicBezTo>
                    <a:pt x="692270" y="577431"/>
                    <a:pt x="663156" y="576622"/>
                    <a:pt x="635659" y="571770"/>
                  </a:cubicBezTo>
                  <a:cubicBezTo>
                    <a:pt x="619484" y="569343"/>
                    <a:pt x="616250" y="572578"/>
                    <a:pt x="613015" y="587944"/>
                  </a:cubicBezTo>
                  <a:cubicBezTo>
                    <a:pt x="604119" y="631615"/>
                    <a:pt x="591988" y="675287"/>
                    <a:pt x="581474" y="719767"/>
                  </a:cubicBezTo>
                  <a:cubicBezTo>
                    <a:pt x="554786" y="707636"/>
                    <a:pt x="533759" y="687417"/>
                    <a:pt x="511115" y="670434"/>
                  </a:cubicBezTo>
                  <a:cubicBezTo>
                    <a:pt x="497367" y="659921"/>
                    <a:pt x="490897" y="661538"/>
                    <a:pt x="480384" y="673669"/>
                  </a:cubicBezTo>
                  <a:cubicBezTo>
                    <a:pt x="449652" y="706827"/>
                    <a:pt x="418112" y="739176"/>
                    <a:pt x="385762" y="773951"/>
                  </a:cubicBezTo>
                  <a:cubicBezTo>
                    <a:pt x="372823" y="744837"/>
                    <a:pt x="359883" y="719767"/>
                    <a:pt x="350179" y="692270"/>
                  </a:cubicBezTo>
                  <a:cubicBezTo>
                    <a:pt x="344517" y="676904"/>
                    <a:pt x="338048" y="676095"/>
                    <a:pt x="324299" y="680948"/>
                  </a:cubicBezTo>
                  <a:cubicBezTo>
                    <a:pt x="286289" y="693887"/>
                    <a:pt x="248279" y="704401"/>
                    <a:pt x="210269" y="716532"/>
                  </a:cubicBezTo>
                  <a:cubicBezTo>
                    <a:pt x="195712" y="720575"/>
                    <a:pt x="190051" y="718149"/>
                    <a:pt x="192477" y="701975"/>
                  </a:cubicBezTo>
                  <a:cubicBezTo>
                    <a:pt x="196521" y="680139"/>
                    <a:pt x="197329" y="658303"/>
                    <a:pt x="202182" y="637276"/>
                  </a:cubicBezTo>
                  <a:cubicBezTo>
                    <a:pt x="206225" y="619484"/>
                    <a:pt x="200564" y="613015"/>
                    <a:pt x="182772" y="609780"/>
                  </a:cubicBezTo>
                  <a:cubicBezTo>
                    <a:pt x="139910" y="601692"/>
                    <a:pt x="97856" y="590370"/>
                    <a:pt x="50950" y="579048"/>
                  </a:cubicBezTo>
                  <a:cubicBezTo>
                    <a:pt x="69550" y="553978"/>
                    <a:pt x="85725" y="530525"/>
                    <a:pt x="103517" y="508689"/>
                  </a:cubicBezTo>
                  <a:cubicBezTo>
                    <a:pt x="112413" y="497367"/>
                    <a:pt x="112413" y="490088"/>
                    <a:pt x="101091" y="480384"/>
                  </a:cubicBezTo>
                  <a:cubicBezTo>
                    <a:pt x="67124" y="449652"/>
                    <a:pt x="33966" y="418112"/>
                    <a:pt x="0" y="385763"/>
                  </a:cubicBezTo>
                  <a:cubicBezTo>
                    <a:pt x="25879" y="374440"/>
                    <a:pt x="48524" y="361501"/>
                    <a:pt x="73594" y="354222"/>
                  </a:cubicBezTo>
                  <a:cubicBezTo>
                    <a:pt x="96238" y="346944"/>
                    <a:pt x="98665" y="336430"/>
                    <a:pt x="91386" y="315403"/>
                  </a:cubicBezTo>
                  <a:cubicBezTo>
                    <a:pt x="77638" y="275776"/>
                    <a:pt x="66316" y="236148"/>
                    <a:pt x="53376" y="192477"/>
                  </a:cubicBezTo>
                  <a:cubicBezTo>
                    <a:pt x="84108" y="195712"/>
                    <a:pt x="112413" y="198947"/>
                    <a:pt x="140718" y="202182"/>
                  </a:cubicBezTo>
                  <a:cubicBezTo>
                    <a:pt x="154467" y="203799"/>
                    <a:pt x="160937" y="200564"/>
                    <a:pt x="164171" y="184390"/>
                  </a:cubicBezTo>
                  <a:cubicBezTo>
                    <a:pt x="173067" y="140718"/>
                    <a:pt x="184390" y="97047"/>
                    <a:pt x="195712" y="50950"/>
                  </a:cubicBezTo>
                  <a:cubicBezTo>
                    <a:pt x="217547" y="67124"/>
                    <a:pt x="239383" y="80064"/>
                    <a:pt x="257984" y="97856"/>
                  </a:cubicBezTo>
                  <a:cubicBezTo>
                    <a:pt x="277393" y="115648"/>
                    <a:pt x="287907" y="109987"/>
                    <a:pt x="303272" y="93004"/>
                  </a:cubicBezTo>
                  <a:cubicBezTo>
                    <a:pt x="329960" y="62272"/>
                    <a:pt x="359074" y="33158"/>
                    <a:pt x="389806" y="0"/>
                  </a:cubicBezTo>
                  <a:cubicBezTo>
                    <a:pt x="401128" y="25879"/>
                    <a:pt x="412450" y="50141"/>
                    <a:pt x="422155" y="74403"/>
                  </a:cubicBezTo>
                  <a:cubicBezTo>
                    <a:pt x="428625" y="92195"/>
                    <a:pt x="437521" y="97856"/>
                    <a:pt x="457739" y="91386"/>
                  </a:cubicBezTo>
                  <a:cubicBezTo>
                    <a:pt x="497367" y="75212"/>
                    <a:pt x="538612" y="64698"/>
                    <a:pt x="583092" y="517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E5143C45-419B-4B81-9BAA-48484BA0B9E1}"/>
                </a:ext>
              </a:extLst>
            </p:cNvPr>
            <p:cNvSpPr/>
            <p:nvPr/>
          </p:nvSpPr>
          <p:spPr>
            <a:xfrm>
              <a:off x="4418684" y="198118"/>
              <a:ext cx="460974" cy="460974"/>
            </a:xfrm>
            <a:custGeom>
              <a:avLst/>
              <a:gdLst>
                <a:gd name="connsiteX0" fmla="*/ 229695 w 460974"/>
                <a:gd name="connsiteY0" fmla="*/ 463421 h 460974"/>
                <a:gd name="connsiteX1" fmla="*/ 17 w 460974"/>
                <a:gd name="connsiteY1" fmla="*/ 230507 h 460974"/>
                <a:gd name="connsiteX2" fmla="*/ 240209 w 460974"/>
                <a:gd name="connsiteY2" fmla="*/ 20 h 460974"/>
                <a:gd name="connsiteX3" fmla="*/ 466652 w 460974"/>
                <a:gd name="connsiteY3" fmla="*/ 235360 h 460974"/>
                <a:gd name="connsiteX4" fmla="*/ 229695 w 460974"/>
                <a:gd name="connsiteY4" fmla="*/ 463421 h 46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74" h="460974">
                  <a:moveTo>
                    <a:pt x="229695" y="463421"/>
                  </a:moveTo>
                  <a:cubicBezTo>
                    <a:pt x="112430" y="466655"/>
                    <a:pt x="-1601" y="369608"/>
                    <a:pt x="17" y="230507"/>
                  </a:cubicBezTo>
                  <a:cubicBezTo>
                    <a:pt x="1634" y="93833"/>
                    <a:pt x="110004" y="-1597"/>
                    <a:pt x="240209" y="20"/>
                  </a:cubicBezTo>
                  <a:cubicBezTo>
                    <a:pt x="363944" y="2446"/>
                    <a:pt x="469078" y="108390"/>
                    <a:pt x="466652" y="235360"/>
                  </a:cubicBezTo>
                  <a:cubicBezTo>
                    <a:pt x="462608" y="367991"/>
                    <a:pt x="354239" y="469082"/>
                    <a:pt x="229695" y="463421"/>
                  </a:cubicBezTo>
                  <a:close/>
                </a:path>
              </a:pathLst>
            </a:custGeom>
            <a:solidFill>
              <a:schemeClr val="accent1"/>
            </a:solidFill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88C562B5-3423-4961-A32F-1C7B3F43B4E8}"/>
              </a:ext>
            </a:extLst>
          </p:cNvPr>
          <p:cNvSpPr/>
          <p:nvPr/>
        </p:nvSpPr>
        <p:spPr>
          <a:xfrm>
            <a:off x="10917127" y="1344768"/>
            <a:ext cx="962308" cy="96230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2BC8A8CE-D1BC-41BC-BEEA-25FB4082477B}"/>
              </a:ext>
            </a:extLst>
          </p:cNvPr>
          <p:cNvSpPr/>
          <p:nvPr/>
        </p:nvSpPr>
        <p:spPr>
          <a:xfrm>
            <a:off x="10065955" y="425234"/>
            <a:ext cx="656604" cy="6566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CD03BB6F-4D41-4D8A-A5C0-9736AC6AA5F8}"/>
              </a:ext>
            </a:extLst>
          </p:cNvPr>
          <p:cNvSpPr/>
          <p:nvPr/>
        </p:nvSpPr>
        <p:spPr>
          <a:xfrm>
            <a:off x="10833053" y="2032211"/>
            <a:ext cx="404592" cy="404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D3FB9E13-10FA-4CB7-85C4-813B433F22DC}"/>
              </a:ext>
            </a:extLst>
          </p:cNvPr>
          <p:cNvSpPr/>
          <p:nvPr/>
        </p:nvSpPr>
        <p:spPr>
          <a:xfrm>
            <a:off x="7966626" y="3138939"/>
            <a:ext cx="498826" cy="49882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3352E820-BF58-44BC-9B54-4E608A882A00}"/>
              </a:ext>
            </a:extLst>
          </p:cNvPr>
          <p:cNvSpPr/>
          <p:nvPr/>
        </p:nvSpPr>
        <p:spPr>
          <a:xfrm>
            <a:off x="8895307" y="2259770"/>
            <a:ext cx="1344768" cy="13447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8BFDFE0-78D1-43FC-8AA2-81A23D07D56F}"/>
              </a:ext>
            </a:extLst>
          </p:cNvPr>
          <p:cNvSpPr/>
          <p:nvPr/>
        </p:nvSpPr>
        <p:spPr>
          <a:xfrm>
            <a:off x="9852502" y="461542"/>
            <a:ext cx="331383" cy="331383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="" xmlns:a16="http://schemas.microsoft.com/office/drawing/2014/main" id="{BA98F426-0F33-4CF1-B3DE-1D212A320DF5}"/>
              </a:ext>
            </a:extLst>
          </p:cNvPr>
          <p:cNvSpPr/>
          <p:nvPr/>
        </p:nvSpPr>
        <p:spPr>
          <a:xfrm>
            <a:off x="8189802" y="576417"/>
            <a:ext cx="820878" cy="82087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94EA1104-C886-47EC-831D-0B33270665E8}"/>
              </a:ext>
            </a:extLst>
          </p:cNvPr>
          <p:cNvGrpSpPr/>
          <p:nvPr/>
        </p:nvGrpSpPr>
        <p:grpSpPr>
          <a:xfrm>
            <a:off x="5057518" y="1965579"/>
            <a:ext cx="2028984" cy="665289"/>
            <a:chOff x="4544783" y="3476752"/>
            <a:chExt cx="2911312" cy="954599"/>
          </a:xfrm>
          <a:solidFill>
            <a:schemeClr val="accent1"/>
          </a:solidFill>
        </p:grpSpPr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7069D471-3DDF-47FC-BB2F-B02294EF1951}"/>
                </a:ext>
              </a:extLst>
            </p:cNvPr>
            <p:cNvSpPr/>
            <p:nvPr/>
          </p:nvSpPr>
          <p:spPr>
            <a:xfrm>
              <a:off x="4544783" y="3476752"/>
              <a:ext cx="1982170" cy="401293"/>
            </a:xfrm>
            <a:custGeom>
              <a:avLst/>
              <a:gdLst/>
              <a:ahLst/>
              <a:cxnLst/>
              <a:rect l="l" t="t" r="r" b="b"/>
              <a:pathLst>
                <a:path w="2507531" h="507653">
                  <a:moveTo>
                    <a:pt x="1719802" y="135620"/>
                  </a:moveTo>
                  <a:lnTo>
                    <a:pt x="1666182" y="312093"/>
                  </a:lnTo>
                  <a:lnTo>
                    <a:pt x="1773987" y="312093"/>
                  </a:lnTo>
                  <a:close/>
                  <a:moveTo>
                    <a:pt x="2038052" y="8371"/>
                  </a:moveTo>
                  <a:lnTo>
                    <a:pt x="2179699" y="8371"/>
                  </a:lnTo>
                  <a:lnTo>
                    <a:pt x="2364544" y="279967"/>
                  </a:lnTo>
                  <a:lnTo>
                    <a:pt x="2364544" y="8371"/>
                  </a:lnTo>
                  <a:lnTo>
                    <a:pt x="2507531" y="8371"/>
                  </a:lnTo>
                  <a:lnTo>
                    <a:pt x="2507531" y="499281"/>
                  </a:lnTo>
                  <a:lnTo>
                    <a:pt x="2364544" y="499281"/>
                  </a:lnTo>
                  <a:lnTo>
                    <a:pt x="2180704" y="229737"/>
                  </a:lnTo>
                  <a:lnTo>
                    <a:pt x="2180704" y="499281"/>
                  </a:lnTo>
                  <a:lnTo>
                    <a:pt x="2038052" y="499281"/>
                  </a:lnTo>
                  <a:close/>
                  <a:moveTo>
                    <a:pt x="1638933" y="8371"/>
                  </a:moveTo>
                  <a:lnTo>
                    <a:pt x="1804397" y="8371"/>
                  </a:lnTo>
                  <a:lnTo>
                    <a:pt x="1988865" y="499281"/>
                  </a:lnTo>
                  <a:lnTo>
                    <a:pt x="1830014" y="499281"/>
                  </a:lnTo>
                  <a:lnTo>
                    <a:pt x="1805454" y="418244"/>
                  </a:lnTo>
                  <a:lnTo>
                    <a:pt x="1633235" y="418244"/>
                  </a:lnTo>
                  <a:lnTo>
                    <a:pt x="1609308" y="499281"/>
                  </a:lnTo>
                  <a:lnTo>
                    <a:pt x="1454423" y="499281"/>
                  </a:lnTo>
                  <a:close/>
                  <a:moveTo>
                    <a:pt x="1008013" y="8371"/>
                  </a:moveTo>
                  <a:lnTo>
                    <a:pt x="1414537" y="8371"/>
                  </a:lnTo>
                  <a:lnTo>
                    <a:pt x="1414537" y="113184"/>
                  </a:lnTo>
                  <a:lnTo>
                    <a:pt x="1160041" y="113184"/>
                  </a:lnTo>
                  <a:lnTo>
                    <a:pt x="1160041" y="191207"/>
                  </a:lnTo>
                  <a:lnTo>
                    <a:pt x="1396119" y="191207"/>
                  </a:lnTo>
                  <a:lnTo>
                    <a:pt x="1396119" y="291331"/>
                  </a:lnTo>
                  <a:lnTo>
                    <a:pt x="1160041" y="291331"/>
                  </a:lnTo>
                  <a:lnTo>
                    <a:pt x="1160041" y="388107"/>
                  </a:lnTo>
                  <a:lnTo>
                    <a:pt x="1421904" y="388107"/>
                  </a:lnTo>
                  <a:lnTo>
                    <a:pt x="1421904" y="499281"/>
                  </a:lnTo>
                  <a:lnTo>
                    <a:pt x="1008013" y="499281"/>
                  </a:lnTo>
                  <a:close/>
                  <a:moveTo>
                    <a:pt x="551148" y="8371"/>
                  </a:moveTo>
                  <a:lnTo>
                    <a:pt x="702841" y="8371"/>
                  </a:lnTo>
                  <a:lnTo>
                    <a:pt x="702841" y="378395"/>
                  </a:lnTo>
                  <a:lnTo>
                    <a:pt x="939589" y="378395"/>
                  </a:lnTo>
                  <a:lnTo>
                    <a:pt x="939589" y="499281"/>
                  </a:lnTo>
                  <a:lnTo>
                    <a:pt x="551148" y="499281"/>
                  </a:lnTo>
                  <a:close/>
                  <a:moveTo>
                    <a:pt x="248134" y="0"/>
                  </a:moveTo>
                  <a:cubicBezTo>
                    <a:pt x="309972" y="0"/>
                    <a:pt x="358583" y="12501"/>
                    <a:pt x="393966" y="37505"/>
                  </a:cubicBezTo>
                  <a:cubicBezTo>
                    <a:pt x="429350" y="62508"/>
                    <a:pt x="455637" y="100905"/>
                    <a:pt x="472827" y="152698"/>
                  </a:cubicBezTo>
                  <a:lnTo>
                    <a:pt x="338882" y="182500"/>
                  </a:lnTo>
                  <a:cubicBezTo>
                    <a:pt x="334193" y="167543"/>
                    <a:pt x="329282" y="156604"/>
                    <a:pt x="324148" y="149684"/>
                  </a:cubicBezTo>
                  <a:cubicBezTo>
                    <a:pt x="315664" y="138075"/>
                    <a:pt x="305284" y="129146"/>
                    <a:pt x="293005" y="122895"/>
                  </a:cubicBezTo>
                  <a:cubicBezTo>
                    <a:pt x="280727" y="116644"/>
                    <a:pt x="266998" y="113519"/>
                    <a:pt x="251817" y="113519"/>
                  </a:cubicBezTo>
                  <a:cubicBezTo>
                    <a:pt x="217438" y="113519"/>
                    <a:pt x="191095" y="127344"/>
                    <a:pt x="172789" y="154995"/>
                  </a:cubicBezTo>
                  <a:cubicBezTo>
                    <a:pt x="158948" y="175508"/>
                    <a:pt x="152028" y="207727"/>
                    <a:pt x="152028" y="251650"/>
                  </a:cubicBezTo>
                  <a:cubicBezTo>
                    <a:pt x="152028" y="306058"/>
                    <a:pt x="160288" y="343352"/>
                    <a:pt x="176808" y="363531"/>
                  </a:cubicBezTo>
                  <a:cubicBezTo>
                    <a:pt x="193328" y="383710"/>
                    <a:pt x="216545" y="393799"/>
                    <a:pt x="246459" y="393799"/>
                  </a:cubicBezTo>
                  <a:cubicBezTo>
                    <a:pt x="275481" y="393799"/>
                    <a:pt x="297414" y="385651"/>
                    <a:pt x="312260" y="369354"/>
                  </a:cubicBezTo>
                  <a:cubicBezTo>
                    <a:pt x="327106" y="353057"/>
                    <a:pt x="337877" y="329394"/>
                    <a:pt x="344574" y="298363"/>
                  </a:cubicBezTo>
                  <a:lnTo>
                    <a:pt x="477515" y="338547"/>
                  </a:lnTo>
                  <a:cubicBezTo>
                    <a:pt x="468585" y="375828"/>
                    <a:pt x="454521" y="406970"/>
                    <a:pt x="435322" y="431974"/>
                  </a:cubicBezTo>
                  <a:cubicBezTo>
                    <a:pt x="416123" y="456977"/>
                    <a:pt x="392292" y="475841"/>
                    <a:pt x="363829" y="488565"/>
                  </a:cubicBezTo>
                  <a:cubicBezTo>
                    <a:pt x="335366" y="501290"/>
                    <a:pt x="299144" y="507653"/>
                    <a:pt x="255166" y="507653"/>
                  </a:cubicBezTo>
                  <a:cubicBezTo>
                    <a:pt x="201811" y="507653"/>
                    <a:pt x="158223" y="499900"/>
                    <a:pt x="124402" y="484395"/>
                  </a:cubicBezTo>
                  <a:cubicBezTo>
                    <a:pt x="90580" y="468891"/>
                    <a:pt x="61391" y="441617"/>
                    <a:pt x="36835" y="402576"/>
                  </a:cubicBezTo>
                  <a:cubicBezTo>
                    <a:pt x="12278" y="363535"/>
                    <a:pt x="0" y="313561"/>
                    <a:pt x="0" y="252654"/>
                  </a:cubicBezTo>
                  <a:cubicBezTo>
                    <a:pt x="0" y="171450"/>
                    <a:pt x="21599" y="109040"/>
                    <a:pt x="64796" y="65424"/>
                  </a:cubicBezTo>
                  <a:cubicBezTo>
                    <a:pt x="107993" y="21808"/>
                    <a:pt x="169106" y="0"/>
                    <a:pt x="2481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B7386521-52BA-4396-AEA0-A436ECC3D354}"/>
                </a:ext>
              </a:extLst>
            </p:cNvPr>
            <p:cNvSpPr/>
            <p:nvPr/>
          </p:nvSpPr>
          <p:spPr>
            <a:xfrm>
              <a:off x="4972104" y="4030058"/>
              <a:ext cx="2483991" cy="401293"/>
            </a:xfrm>
            <a:custGeom>
              <a:avLst/>
              <a:gdLst/>
              <a:ahLst/>
              <a:cxnLst/>
              <a:rect l="l" t="t" r="r" b="b"/>
              <a:pathLst>
                <a:path w="3142357" h="507653">
                  <a:moveTo>
                    <a:pt x="1716807" y="107491"/>
                  </a:moveTo>
                  <a:lnTo>
                    <a:pt x="1716807" y="207280"/>
                  </a:lnTo>
                  <a:lnTo>
                    <a:pt x="1780766" y="207280"/>
                  </a:lnTo>
                  <a:cubicBezTo>
                    <a:pt x="1787686" y="207280"/>
                    <a:pt x="1801081" y="205048"/>
                    <a:pt x="1820949" y="200583"/>
                  </a:cubicBezTo>
                  <a:cubicBezTo>
                    <a:pt x="1830995" y="198574"/>
                    <a:pt x="1839199" y="193439"/>
                    <a:pt x="1845562" y="185179"/>
                  </a:cubicBezTo>
                  <a:cubicBezTo>
                    <a:pt x="1851924" y="176919"/>
                    <a:pt x="1855105" y="167432"/>
                    <a:pt x="1855105" y="156716"/>
                  </a:cubicBezTo>
                  <a:cubicBezTo>
                    <a:pt x="1855105" y="140866"/>
                    <a:pt x="1850082" y="128699"/>
                    <a:pt x="1840036" y="120216"/>
                  </a:cubicBezTo>
                  <a:cubicBezTo>
                    <a:pt x="1829990" y="111733"/>
                    <a:pt x="1811127" y="107491"/>
                    <a:pt x="1783445" y="107491"/>
                  </a:cubicBezTo>
                  <a:close/>
                  <a:moveTo>
                    <a:pt x="2608250" y="8372"/>
                  </a:moveTo>
                  <a:lnTo>
                    <a:pt x="2776749" y="8372"/>
                  </a:lnTo>
                  <a:lnTo>
                    <a:pt x="2875654" y="173982"/>
                  </a:lnTo>
                  <a:lnTo>
                    <a:pt x="2974763" y="8372"/>
                  </a:lnTo>
                  <a:lnTo>
                    <a:pt x="3142357" y="8372"/>
                  </a:lnTo>
                  <a:lnTo>
                    <a:pt x="2951485" y="293675"/>
                  </a:lnTo>
                  <a:lnTo>
                    <a:pt x="2951485" y="499281"/>
                  </a:lnTo>
                  <a:lnTo>
                    <a:pt x="2799457" y="499281"/>
                  </a:lnTo>
                  <a:lnTo>
                    <a:pt x="2799457" y="293675"/>
                  </a:lnTo>
                  <a:close/>
                  <a:moveTo>
                    <a:pt x="1564444" y="8372"/>
                  </a:moveTo>
                  <a:lnTo>
                    <a:pt x="1817266" y="8372"/>
                  </a:lnTo>
                  <a:cubicBezTo>
                    <a:pt x="1864147" y="8372"/>
                    <a:pt x="1899977" y="12390"/>
                    <a:pt x="1924757" y="20427"/>
                  </a:cubicBezTo>
                  <a:cubicBezTo>
                    <a:pt x="1949537" y="28463"/>
                    <a:pt x="1969517" y="43365"/>
                    <a:pt x="1984697" y="65131"/>
                  </a:cubicBezTo>
                  <a:cubicBezTo>
                    <a:pt x="1999878" y="86897"/>
                    <a:pt x="2007468" y="113407"/>
                    <a:pt x="2007468" y="144661"/>
                  </a:cubicBezTo>
                  <a:cubicBezTo>
                    <a:pt x="2007468" y="171896"/>
                    <a:pt x="2001660" y="195393"/>
                    <a:pt x="1990045" y="215150"/>
                  </a:cubicBezTo>
                  <a:cubicBezTo>
                    <a:pt x="1978429" y="234907"/>
                    <a:pt x="1962459" y="250924"/>
                    <a:pt x="1942133" y="263203"/>
                  </a:cubicBezTo>
                  <a:cubicBezTo>
                    <a:pt x="1929178" y="271016"/>
                    <a:pt x="1911420" y="277490"/>
                    <a:pt x="1888858" y="282625"/>
                  </a:cubicBezTo>
                  <a:cubicBezTo>
                    <a:pt x="1906927" y="288659"/>
                    <a:pt x="1920090" y="294692"/>
                    <a:pt x="1928346" y="300723"/>
                  </a:cubicBezTo>
                  <a:cubicBezTo>
                    <a:pt x="1933924" y="304745"/>
                    <a:pt x="1942011" y="313347"/>
                    <a:pt x="1952608" y="326531"/>
                  </a:cubicBezTo>
                  <a:cubicBezTo>
                    <a:pt x="1963205" y="339714"/>
                    <a:pt x="1970288" y="349882"/>
                    <a:pt x="1973856" y="357032"/>
                  </a:cubicBezTo>
                  <a:lnTo>
                    <a:pt x="2047317" y="499281"/>
                  </a:lnTo>
                  <a:lnTo>
                    <a:pt x="1875914" y="499281"/>
                  </a:lnTo>
                  <a:lnTo>
                    <a:pt x="1794830" y="349262"/>
                  </a:lnTo>
                  <a:cubicBezTo>
                    <a:pt x="1784561" y="329840"/>
                    <a:pt x="1775408" y="317227"/>
                    <a:pt x="1767371" y="311423"/>
                  </a:cubicBezTo>
                  <a:cubicBezTo>
                    <a:pt x="1756432" y="303833"/>
                    <a:pt x="1744042" y="300038"/>
                    <a:pt x="1730201" y="300038"/>
                  </a:cubicBezTo>
                  <a:lnTo>
                    <a:pt x="1716807" y="300038"/>
                  </a:lnTo>
                  <a:lnTo>
                    <a:pt x="1716807" y="499281"/>
                  </a:lnTo>
                  <a:lnTo>
                    <a:pt x="1564444" y="499281"/>
                  </a:lnTo>
                  <a:close/>
                  <a:moveTo>
                    <a:pt x="1066800" y="8372"/>
                  </a:moveTo>
                  <a:lnTo>
                    <a:pt x="1473324" y="8372"/>
                  </a:lnTo>
                  <a:lnTo>
                    <a:pt x="1473324" y="113184"/>
                  </a:lnTo>
                  <a:lnTo>
                    <a:pt x="1218828" y="113184"/>
                  </a:lnTo>
                  <a:lnTo>
                    <a:pt x="1218828" y="191207"/>
                  </a:lnTo>
                  <a:lnTo>
                    <a:pt x="1454906" y="191207"/>
                  </a:lnTo>
                  <a:lnTo>
                    <a:pt x="1454906" y="291331"/>
                  </a:lnTo>
                  <a:lnTo>
                    <a:pt x="1218828" y="291331"/>
                  </a:lnTo>
                  <a:lnTo>
                    <a:pt x="1218828" y="388107"/>
                  </a:lnTo>
                  <a:lnTo>
                    <a:pt x="1480691" y="388107"/>
                  </a:lnTo>
                  <a:lnTo>
                    <a:pt x="1480691" y="499281"/>
                  </a:lnTo>
                  <a:lnTo>
                    <a:pt x="1066800" y="499281"/>
                  </a:lnTo>
                  <a:close/>
                  <a:moveTo>
                    <a:pt x="496639" y="8372"/>
                  </a:moveTo>
                  <a:lnTo>
                    <a:pt x="638286" y="8372"/>
                  </a:lnTo>
                  <a:lnTo>
                    <a:pt x="823131" y="279967"/>
                  </a:lnTo>
                  <a:lnTo>
                    <a:pt x="823131" y="8372"/>
                  </a:lnTo>
                  <a:lnTo>
                    <a:pt x="966118" y="8372"/>
                  </a:lnTo>
                  <a:lnTo>
                    <a:pt x="966118" y="499281"/>
                  </a:lnTo>
                  <a:lnTo>
                    <a:pt x="823131" y="499281"/>
                  </a:lnTo>
                  <a:lnTo>
                    <a:pt x="639291" y="229737"/>
                  </a:lnTo>
                  <a:lnTo>
                    <a:pt x="639291" y="499281"/>
                  </a:lnTo>
                  <a:lnTo>
                    <a:pt x="496639" y="499281"/>
                  </a:lnTo>
                  <a:close/>
                  <a:moveTo>
                    <a:pt x="0" y="8372"/>
                  </a:moveTo>
                  <a:lnTo>
                    <a:pt x="406524" y="8372"/>
                  </a:lnTo>
                  <a:lnTo>
                    <a:pt x="406524" y="113184"/>
                  </a:lnTo>
                  <a:lnTo>
                    <a:pt x="152028" y="113184"/>
                  </a:lnTo>
                  <a:lnTo>
                    <a:pt x="152028" y="191207"/>
                  </a:lnTo>
                  <a:lnTo>
                    <a:pt x="388106" y="191207"/>
                  </a:lnTo>
                  <a:lnTo>
                    <a:pt x="388106" y="291331"/>
                  </a:lnTo>
                  <a:lnTo>
                    <a:pt x="152028" y="291331"/>
                  </a:lnTo>
                  <a:lnTo>
                    <a:pt x="152028" y="388107"/>
                  </a:lnTo>
                  <a:lnTo>
                    <a:pt x="413891" y="388107"/>
                  </a:lnTo>
                  <a:lnTo>
                    <a:pt x="413891" y="499281"/>
                  </a:lnTo>
                  <a:lnTo>
                    <a:pt x="0" y="499281"/>
                  </a:lnTo>
                  <a:close/>
                  <a:moveTo>
                    <a:pt x="2332099" y="0"/>
                  </a:moveTo>
                  <a:cubicBezTo>
                    <a:pt x="2386347" y="0"/>
                    <a:pt x="2426921" y="4911"/>
                    <a:pt x="2453822" y="14734"/>
                  </a:cubicBezTo>
                  <a:cubicBezTo>
                    <a:pt x="2480723" y="24557"/>
                    <a:pt x="2503047" y="39793"/>
                    <a:pt x="2520795" y="60443"/>
                  </a:cubicBezTo>
                  <a:cubicBezTo>
                    <a:pt x="2538543" y="81093"/>
                    <a:pt x="2551881" y="107268"/>
                    <a:pt x="2560811" y="138968"/>
                  </a:cubicBezTo>
                  <a:lnTo>
                    <a:pt x="2414476" y="165088"/>
                  </a:lnTo>
                  <a:cubicBezTo>
                    <a:pt x="2408448" y="146559"/>
                    <a:pt x="2398235" y="132383"/>
                    <a:pt x="2383836" y="122560"/>
                  </a:cubicBezTo>
                  <a:cubicBezTo>
                    <a:pt x="2369437" y="112737"/>
                    <a:pt x="2351075" y="107826"/>
                    <a:pt x="2328751" y="107826"/>
                  </a:cubicBezTo>
                  <a:cubicBezTo>
                    <a:pt x="2295488" y="107826"/>
                    <a:pt x="2268978" y="119379"/>
                    <a:pt x="2249221" y="142484"/>
                  </a:cubicBezTo>
                  <a:cubicBezTo>
                    <a:pt x="2229464" y="165590"/>
                    <a:pt x="2219585" y="202146"/>
                    <a:pt x="2219585" y="252152"/>
                  </a:cubicBezTo>
                  <a:cubicBezTo>
                    <a:pt x="2219585" y="305284"/>
                    <a:pt x="2229575" y="343235"/>
                    <a:pt x="2249556" y="366006"/>
                  </a:cubicBezTo>
                  <a:cubicBezTo>
                    <a:pt x="2269536" y="388776"/>
                    <a:pt x="2297385" y="400162"/>
                    <a:pt x="2333104" y="400162"/>
                  </a:cubicBezTo>
                  <a:cubicBezTo>
                    <a:pt x="2350070" y="400162"/>
                    <a:pt x="2366255" y="397706"/>
                    <a:pt x="2381659" y="392795"/>
                  </a:cubicBezTo>
                  <a:cubicBezTo>
                    <a:pt x="2397063" y="387883"/>
                    <a:pt x="2414699" y="379512"/>
                    <a:pt x="2434567" y="367680"/>
                  </a:cubicBezTo>
                  <a:lnTo>
                    <a:pt x="2434567" y="321469"/>
                  </a:lnTo>
                  <a:lnTo>
                    <a:pt x="2333104" y="321469"/>
                  </a:lnTo>
                  <a:lnTo>
                    <a:pt x="2333104" y="219335"/>
                  </a:lnTo>
                  <a:lnTo>
                    <a:pt x="2567508" y="219335"/>
                  </a:lnTo>
                  <a:lnTo>
                    <a:pt x="2567508" y="428625"/>
                  </a:lnTo>
                  <a:cubicBezTo>
                    <a:pt x="2522637" y="459209"/>
                    <a:pt x="2482955" y="480027"/>
                    <a:pt x="2448464" y="491077"/>
                  </a:cubicBezTo>
                  <a:cubicBezTo>
                    <a:pt x="2413973" y="502128"/>
                    <a:pt x="2373064" y="507653"/>
                    <a:pt x="2325737" y="507653"/>
                  </a:cubicBezTo>
                  <a:cubicBezTo>
                    <a:pt x="2267471" y="507653"/>
                    <a:pt x="2219976" y="497718"/>
                    <a:pt x="2183253" y="477850"/>
                  </a:cubicBezTo>
                  <a:cubicBezTo>
                    <a:pt x="2146529" y="457981"/>
                    <a:pt x="2118066" y="428402"/>
                    <a:pt x="2097862" y="389111"/>
                  </a:cubicBezTo>
                  <a:cubicBezTo>
                    <a:pt x="2077659" y="349821"/>
                    <a:pt x="2067557" y="304726"/>
                    <a:pt x="2067557" y="253826"/>
                  </a:cubicBezTo>
                  <a:cubicBezTo>
                    <a:pt x="2067557" y="200248"/>
                    <a:pt x="2078608" y="153646"/>
                    <a:pt x="2100709" y="114021"/>
                  </a:cubicBezTo>
                  <a:cubicBezTo>
                    <a:pt x="2122810" y="74395"/>
                    <a:pt x="2155180" y="44314"/>
                    <a:pt x="2197819" y="23775"/>
                  </a:cubicBezTo>
                  <a:cubicBezTo>
                    <a:pt x="2231082" y="7925"/>
                    <a:pt x="2275842" y="0"/>
                    <a:pt x="23320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E6E8C-BB29-40AE-9BF5-767D06BD2CE0}" type="slidenum">
              <a:rPr lang="fr-FR" b="1" smtClean="0"/>
              <a:pPr algn="r"/>
              <a:t>4</a:t>
            </a:fld>
            <a:endParaRPr lang="fr-FR" b="1" dirty="0"/>
          </a:p>
        </p:txBody>
      </p:sp>
      <p:sp>
        <p:nvSpPr>
          <p:cNvPr id="234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AFFFA6-C02D-4690-989C-0527F472D4EB}"/>
              </a:ext>
            </a:extLst>
          </p:cNvPr>
          <p:cNvSpPr txBox="1"/>
          <p:nvPr/>
        </p:nvSpPr>
        <p:spPr>
          <a:xfrm>
            <a:off x="8920551" y="838372"/>
            <a:ext cx="32690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latin typeface="+mj-lt"/>
                <a:cs typeface="Arial" pitchFamily="34" charset="0"/>
              </a:rPr>
              <a:t>Datasets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0B57C8-4DB0-448E-B837-704FD047D805}"/>
              </a:ext>
            </a:extLst>
          </p:cNvPr>
          <p:cNvSpPr txBox="1"/>
          <p:nvPr/>
        </p:nvSpPr>
        <p:spPr>
          <a:xfrm>
            <a:off x="8920551" y="1485534"/>
            <a:ext cx="32690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solidFill>
                  <a:schemeClr val="accent3"/>
                </a:solidFill>
                <a:cs typeface="Arial" pitchFamily="34" charset="0"/>
              </a:rPr>
              <a:t>Reading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aphic 205">
            <a:extLst>
              <a:ext uri="{FF2B5EF4-FFF2-40B4-BE49-F238E27FC236}">
                <a16:creationId xmlns="" xmlns:a16="http://schemas.microsoft.com/office/drawing/2014/main" id="{0EAA722F-C5FD-4856-83E9-8D6B54B77BAD}"/>
              </a:ext>
            </a:extLst>
          </p:cNvPr>
          <p:cNvGrpSpPr/>
          <p:nvPr/>
        </p:nvGrpSpPr>
        <p:grpSpPr>
          <a:xfrm>
            <a:off x="9961461" y="2070309"/>
            <a:ext cx="1187242" cy="1374178"/>
            <a:chOff x="3134362" y="287"/>
            <a:chExt cx="5918491" cy="6850378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BA3094A-B6FA-4B85-A5F7-7E88C7B29475}"/>
                </a:ext>
              </a:extLst>
            </p:cNvPr>
            <p:cNvSpPr/>
            <p:nvPr/>
          </p:nvSpPr>
          <p:spPr>
            <a:xfrm>
              <a:off x="6264788" y="2852836"/>
              <a:ext cx="2788065" cy="3997829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78EFF60-CE51-488D-93A3-F308849ED405}"/>
                </a:ext>
              </a:extLst>
            </p:cNvPr>
            <p:cNvSpPr/>
            <p:nvPr/>
          </p:nvSpPr>
          <p:spPr>
            <a:xfrm>
              <a:off x="6404776" y="287"/>
              <a:ext cx="1257834" cy="1754558"/>
            </a:xfrm>
            <a:custGeom>
              <a:avLst/>
              <a:gdLst>
                <a:gd name="connsiteX0" fmla="*/ 634199 w 1257834"/>
                <a:gd name="connsiteY0" fmla="*/ 1757476 h 1754558"/>
                <a:gd name="connsiteX1" fmla="*/ 219995 w 1257834"/>
                <a:gd name="connsiteY1" fmla="*/ 1598044 h 1754558"/>
                <a:gd name="connsiteX2" fmla="*/ 10089 w 1257834"/>
                <a:gd name="connsiteY2" fmla="*/ 1227103 h 1754558"/>
                <a:gd name="connsiteX3" fmla="*/ 59761 w 1257834"/>
                <a:gd name="connsiteY3" fmla="*/ 861770 h 1754558"/>
                <a:gd name="connsiteX4" fmla="*/ 448328 w 1257834"/>
                <a:gd name="connsiteY4" fmla="*/ 209619 h 1754558"/>
                <a:gd name="connsiteX5" fmla="*/ 601351 w 1257834"/>
                <a:gd name="connsiteY5" fmla="*/ 22947 h 1754558"/>
                <a:gd name="connsiteX6" fmla="*/ 654228 w 1257834"/>
                <a:gd name="connsiteY6" fmla="*/ 14936 h 1754558"/>
                <a:gd name="connsiteX7" fmla="*/ 1014754 w 1257834"/>
                <a:gd name="connsiteY7" fmla="*/ 472403 h 1754558"/>
                <a:gd name="connsiteX8" fmla="*/ 1191011 w 1257834"/>
                <a:gd name="connsiteY8" fmla="*/ 788864 h 1754558"/>
                <a:gd name="connsiteX9" fmla="*/ 1234274 w 1257834"/>
                <a:gd name="connsiteY9" fmla="*/ 1307220 h 1754558"/>
                <a:gd name="connsiteX10" fmla="*/ 740754 w 1257834"/>
                <a:gd name="connsiteY10" fmla="*/ 1741453 h 1754558"/>
                <a:gd name="connsiteX11" fmla="*/ 634199 w 1257834"/>
                <a:gd name="connsiteY11" fmla="*/ 1757476 h 17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834" h="1754558">
                  <a:moveTo>
                    <a:pt x="634199" y="1757476"/>
                  </a:moveTo>
                  <a:cubicBezTo>
                    <a:pt x="476369" y="1743857"/>
                    <a:pt x="338568" y="1702196"/>
                    <a:pt x="219995" y="1598044"/>
                  </a:cubicBezTo>
                  <a:cubicBezTo>
                    <a:pt x="105428" y="1497097"/>
                    <a:pt x="38931" y="1372115"/>
                    <a:pt x="10089" y="1227103"/>
                  </a:cubicBezTo>
                  <a:cubicBezTo>
                    <a:pt x="-15549" y="1101320"/>
                    <a:pt x="10089" y="980343"/>
                    <a:pt x="59761" y="861770"/>
                  </a:cubicBezTo>
                  <a:cubicBezTo>
                    <a:pt x="159106" y="625426"/>
                    <a:pt x="292901" y="411514"/>
                    <a:pt x="448328" y="209619"/>
                  </a:cubicBezTo>
                  <a:cubicBezTo>
                    <a:pt x="497199" y="146327"/>
                    <a:pt x="550076" y="84637"/>
                    <a:pt x="601351" y="22947"/>
                  </a:cubicBezTo>
                  <a:cubicBezTo>
                    <a:pt x="615772" y="6123"/>
                    <a:pt x="628591" y="-14708"/>
                    <a:pt x="654228" y="14936"/>
                  </a:cubicBezTo>
                  <a:cubicBezTo>
                    <a:pt x="780813" y="162351"/>
                    <a:pt x="904994" y="311368"/>
                    <a:pt x="1014754" y="472403"/>
                  </a:cubicBezTo>
                  <a:cubicBezTo>
                    <a:pt x="1082853" y="572549"/>
                    <a:pt x="1151753" y="673496"/>
                    <a:pt x="1191011" y="788864"/>
                  </a:cubicBezTo>
                  <a:cubicBezTo>
                    <a:pt x="1247894" y="957109"/>
                    <a:pt x="1287151" y="1126957"/>
                    <a:pt x="1234274" y="1307220"/>
                  </a:cubicBezTo>
                  <a:cubicBezTo>
                    <a:pt x="1172584" y="1518728"/>
                    <a:pt x="959473" y="1711009"/>
                    <a:pt x="740754" y="1741453"/>
                  </a:cubicBezTo>
                  <a:cubicBezTo>
                    <a:pt x="703099" y="1746260"/>
                    <a:pt x="665444" y="1752670"/>
                    <a:pt x="634199" y="1757476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DB1A636-1EE9-482C-8BD1-240050C6BD99}"/>
                </a:ext>
              </a:extLst>
            </p:cNvPr>
            <p:cNvSpPr/>
            <p:nvPr/>
          </p:nvSpPr>
          <p:spPr>
            <a:xfrm>
              <a:off x="5949595" y="1687278"/>
              <a:ext cx="624911" cy="865262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C5BCCB62-185A-4600-B33F-23F445B1980E}"/>
                </a:ext>
              </a:extLst>
            </p:cNvPr>
            <p:cNvSpPr/>
            <p:nvPr/>
          </p:nvSpPr>
          <p:spPr>
            <a:xfrm>
              <a:off x="7252174" y="869368"/>
              <a:ext cx="272397" cy="576841"/>
            </a:xfrm>
            <a:custGeom>
              <a:avLst/>
              <a:gdLst>
                <a:gd name="connsiteX0" fmla="*/ 712 w 272397"/>
                <a:gd name="connsiteY0" fmla="*/ 290723 h 576841"/>
                <a:gd name="connsiteX1" fmla="*/ 712 w 272397"/>
                <a:gd name="connsiteY1" fmla="*/ 98443 h 576841"/>
                <a:gd name="connsiteX2" fmla="*/ 141718 w 272397"/>
                <a:gd name="connsiteY2" fmla="*/ 17525 h 576841"/>
                <a:gd name="connsiteX3" fmla="*/ 225039 w 272397"/>
                <a:gd name="connsiteY3" fmla="*/ 101648 h 576841"/>
                <a:gd name="connsiteX4" fmla="*/ 224238 w 272397"/>
                <a:gd name="connsiteY4" fmla="*/ 480600 h 576841"/>
                <a:gd name="connsiteX5" fmla="*/ 107267 w 272397"/>
                <a:gd name="connsiteY5" fmla="*/ 575939 h 576841"/>
                <a:gd name="connsiteX6" fmla="*/ 2314 w 272397"/>
                <a:gd name="connsiteY6" fmla="*/ 498226 h 576841"/>
                <a:gd name="connsiteX7" fmla="*/ 712 w 272397"/>
                <a:gd name="connsiteY7" fmla="*/ 290723 h 576841"/>
                <a:gd name="connsiteX8" fmla="*/ 712 w 272397"/>
                <a:gd name="connsiteY8" fmla="*/ 290723 h 5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97" h="576841">
                  <a:moveTo>
                    <a:pt x="712" y="290723"/>
                  </a:moveTo>
                  <a:cubicBezTo>
                    <a:pt x="712" y="226630"/>
                    <a:pt x="-890" y="162537"/>
                    <a:pt x="712" y="98443"/>
                  </a:cubicBezTo>
                  <a:cubicBezTo>
                    <a:pt x="3116" y="8712"/>
                    <a:pt x="60800" y="-23335"/>
                    <a:pt x="141718" y="17525"/>
                  </a:cubicBezTo>
                  <a:cubicBezTo>
                    <a:pt x="178571" y="36753"/>
                    <a:pt x="205811" y="65595"/>
                    <a:pt x="225039" y="101648"/>
                  </a:cubicBezTo>
                  <a:cubicBezTo>
                    <a:pt x="290735" y="227431"/>
                    <a:pt x="290735" y="354817"/>
                    <a:pt x="224238" y="480600"/>
                  </a:cubicBezTo>
                  <a:cubicBezTo>
                    <a:pt x="199402" y="527869"/>
                    <a:pt x="161747" y="563922"/>
                    <a:pt x="107267" y="575939"/>
                  </a:cubicBezTo>
                  <a:cubicBezTo>
                    <a:pt x="42373" y="590360"/>
                    <a:pt x="4718" y="563922"/>
                    <a:pt x="2314" y="498226"/>
                  </a:cubicBezTo>
                  <a:cubicBezTo>
                    <a:pt x="-890" y="429326"/>
                    <a:pt x="712" y="360425"/>
                    <a:pt x="712" y="290723"/>
                  </a:cubicBezTo>
                  <a:cubicBezTo>
                    <a:pt x="712" y="290723"/>
                    <a:pt x="712" y="290723"/>
                    <a:pt x="712" y="290723"/>
                  </a:cubicBezTo>
                  <a:close/>
                </a:path>
              </a:pathLst>
            </a:custGeom>
            <a:solidFill>
              <a:srgbClr val="FEFEFE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4DECD41A-08A2-467D-A593-9BBA02D5A4B6}"/>
                </a:ext>
              </a:extLst>
            </p:cNvPr>
            <p:cNvSpPr/>
            <p:nvPr/>
          </p:nvSpPr>
          <p:spPr>
            <a:xfrm>
              <a:off x="3134362" y="2852836"/>
              <a:ext cx="2788065" cy="3997829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solidFill>
              <a:schemeClr val="accent2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9F3BE8F5-BC85-40AC-8250-45A2A6B856D6}"/>
                </a:ext>
              </a:extLst>
            </p:cNvPr>
            <p:cNvSpPr/>
            <p:nvPr/>
          </p:nvSpPr>
          <p:spPr>
            <a:xfrm>
              <a:off x="3971661" y="2917553"/>
              <a:ext cx="4326308" cy="1642395"/>
            </a:xfrm>
            <a:custGeom>
              <a:avLst/>
              <a:gdLst>
                <a:gd name="connsiteX0" fmla="*/ 360166 w 4326308"/>
                <a:gd name="connsiteY0" fmla="*/ 275103 h 1642394"/>
                <a:gd name="connsiteX1" fmla="*/ 610130 w 4326308"/>
                <a:gd name="connsiteY1" fmla="*/ 27542 h 1642394"/>
                <a:gd name="connsiteX2" fmla="*/ 676627 w 4326308"/>
                <a:gd name="connsiteY2" fmla="*/ 26741 h 1642394"/>
                <a:gd name="connsiteX3" fmla="*/ 926592 w 4326308"/>
                <a:gd name="connsiteY3" fmla="*/ 273500 h 1642394"/>
                <a:gd name="connsiteX4" fmla="*/ 973861 w 4326308"/>
                <a:gd name="connsiteY4" fmla="*/ 276705 h 1642394"/>
                <a:gd name="connsiteX5" fmla="*/ 1368036 w 4326308"/>
                <a:gd name="connsiteY5" fmla="*/ 276705 h 1642394"/>
                <a:gd name="connsiteX6" fmla="*/ 1407293 w 4326308"/>
                <a:gd name="connsiteY6" fmla="*/ 272699 h 1642394"/>
                <a:gd name="connsiteX7" fmla="*/ 1663667 w 4326308"/>
                <a:gd name="connsiteY7" fmla="*/ 14723 h 1642394"/>
                <a:gd name="connsiteX8" fmla="*/ 1714941 w 4326308"/>
                <a:gd name="connsiteY8" fmla="*/ 14723 h 1642394"/>
                <a:gd name="connsiteX9" fmla="*/ 1948883 w 4326308"/>
                <a:gd name="connsiteY9" fmla="*/ 250266 h 1642394"/>
                <a:gd name="connsiteX10" fmla="*/ 2018584 w 4326308"/>
                <a:gd name="connsiteY10" fmla="*/ 279910 h 1642394"/>
                <a:gd name="connsiteX11" fmla="*/ 2366291 w 4326308"/>
                <a:gd name="connsiteY11" fmla="*/ 281512 h 1642394"/>
                <a:gd name="connsiteX12" fmla="*/ 2526525 w 4326308"/>
                <a:gd name="connsiteY12" fmla="*/ 207805 h 1642394"/>
                <a:gd name="connsiteX13" fmla="*/ 2705987 w 4326308"/>
                <a:gd name="connsiteY13" fmla="*/ 20331 h 1642394"/>
                <a:gd name="connsiteX14" fmla="*/ 2768478 w 4326308"/>
                <a:gd name="connsiteY14" fmla="*/ 20331 h 1642394"/>
                <a:gd name="connsiteX15" fmla="*/ 2988799 w 4326308"/>
                <a:gd name="connsiteY15" fmla="*/ 241453 h 1642394"/>
                <a:gd name="connsiteX16" fmla="*/ 3024050 w 4326308"/>
                <a:gd name="connsiteY16" fmla="*/ 273500 h 1642394"/>
                <a:gd name="connsiteX17" fmla="*/ 3170664 w 4326308"/>
                <a:gd name="connsiteY17" fmla="*/ 276705 h 1642394"/>
                <a:gd name="connsiteX18" fmla="*/ 3465494 w 4326308"/>
                <a:gd name="connsiteY18" fmla="*/ 276705 h 1642394"/>
                <a:gd name="connsiteX19" fmla="*/ 3504751 w 4326308"/>
                <a:gd name="connsiteY19" fmla="*/ 272699 h 1642394"/>
                <a:gd name="connsiteX20" fmla="*/ 3757921 w 4326308"/>
                <a:gd name="connsiteY20" fmla="*/ 17928 h 1642394"/>
                <a:gd name="connsiteX21" fmla="*/ 3809997 w 4326308"/>
                <a:gd name="connsiteY21" fmla="*/ 18729 h 1642394"/>
                <a:gd name="connsiteX22" fmla="*/ 4038330 w 4326308"/>
                <a:gd name="connsiteY22" fmla="*/ 247863 h 1642394"/>
                <a:gd name="connsiteX23" fmla="*/ 4071978 w 4326308"/>
                <a:gd name="connsiteY23" fmla="*/ 274301 h 1642394"/>
                <a:gd name="connsiteX24" fmla="*/ 4295504 w 4326308"/>
                <a:gd name="connsiteY24" fmla="*/ 276705 h 1642394"/>
                <a:gd name="connsiteX25" fmla="*/ 4328352 w 4326308"/>
                <a:gd name="connsiteY25" fmla="*/ 307149 h 1642394"/>
                <a:gd name="connsiteX26" fmla="*/ 4327551 w 4326308"/>
                <a:gd name="connsiteY26" fmla="*/ 890400 h 1642394"/>
                <a:gd name="connsiteX27" fmla="*/ 4324346 w 4326308"/>
                <a:gd name="connsiteY27" fmla="*/ 905622 h 1642394"/>
                <a:gd name="connsiteX28" fmla="*/ 4266663 w 4326308"/>
                <a:gd name="connsiteY28" fmla="*/ 1111522 h 1642394"/>
                <a:gd name="connsiteX29" fmla="*/ 4180136 w 4326308"/>
                <a:gd name="connsiteY29" fmla="*/ 1222084 h 1642394"/>
                <a:gd name="connsiteX30" fmla="*/ 4095212 w 4326308"/>
                <a:gd name="connsiteY30" fmla="*/ 1272557 h 1642394"/>
                <a:gd name="connsiteX31" fmla="*/ 4109633 w 4326308"/>
                <a:gd name="connsiteY31" fmla="*/ 1188434 h 1642394"/>
                <a:gd name="connsiteX32" fmla="*/ 3796377 w 4326308"/>
                <a:gd name="connsiteY32" fmla="*/ 673283 h 1642394"/>
                <a:gd name="connsiteX33" fmla="*/ 3540003 w 4326308"/>
                <a:gd name="connsiteY33" fmla="*/ 683698 h 1642394"/>
                <a:gd name="connsiteX34" fmla="*/ 2514507 w 4326308"/>
                <a:gd name="connsiteY34" fmla="*/ 1243715 h 1642394"/>
                <a:gd name="connsiteX35" fmla="*/ 2347864 w 4326308"/>
                <a:gd name="connsiteY35" fmla="*/ 1347066 h 1642394"/>
                <a:gd name="connsiteX36" fmla="*/ 2170005 w 4326308"/>
                <a:gd name="connsiteY36" fmla="*/ 1609849 h 1642394"/>
                <a:gd name="connsiteX37" fmla="*/ 2128344 w 4326308"/>
                <a:gd name="connsiteY37" fmla="*/ 1642697 h 1642394"/>
                <a:gd name="connsiteX38" fmla="*/ 2085081 w 4326308"/>
                <a:gd name="connsiteY38" fmla="*/ 1617860 h 1642394"/>
                <a:gd name="connsiteX39" fmla="*/ 1807076 w 4326308"/>
                <a:gd name="connsiteY39" fmla="*/ 1284575 h 1642394"/>
                <a:gd name="connsiteX40" fmla="*/ 893744 w 4326308"/>
                <a:gd name="connsiteY40" fmla="*/ 772628 h 1642394"/>
                <a:gd name="connsiteX41" fmla="*/ 635768 w 4326308"/>
                <a:gd name="connsiteY41" fmla="*/ 652453 h 1642394"/>
                <a:gd name="connsiteX42" fmla="*/ 574078 w 4326308"/>
                <a:gd name="connsiteY42" fmla="*/ 646043 h 1642394"/>
                <a:gd name="connsiteX43" fmla="*/ 488353 w 4326308"/>
                <a:gd name="connsiteY43" fmla="*/ 666874 h 1642394"/>
                <a:gd name="connsiteX44" fmla="*/ 153465 w 4326308"/>
                <a:gd name="connsiteY44" fmla="*/ 1228493 h 1642394"/>
                <a:gd name="connsiteX45" fmla="*/ 160675 w 4326308"/>
                <a:gd name="connsiteY45" fmla="*/ 1264545 h 1642394"/>
                <a:gd name="connsiteX46" fmla="*/ 124623 w 4326308"/>
                <a:gd name="connsiteY46" fmla="*/ 1256534 h 1642394"/>
                <a:gd name="connsiteX47" fmla="*/ 29284 w 4326308"/>
                <a:gd name="connsiteY47" fmla="*/ 1200452 h 1642394"/>
                <a:gd name="connsiteX48" fmla="*/ 3646 w 4326308"/>
                <a:gd name="connsiteY48" fmla="*/ 1163598 h 1642394"/>
                <a:gd name="connsiteX49" fmla="*/ 441 w 4326308"/>
                <a:gd name="connsiteY49" fmla="*/ 1136359 h 1642394"/>
                <a:gd name="connsiteX50" fmla="*/ 441 w 4326308"/>
                <a:gd name="connsiteY50" fmla="*/ 314360 h 1642394"/>
                <a:gd name="connsiteX51" fmla="*/ 4447 w 4326308"/>
                <a:gd name="connsiteY51" fmla="*/ 283114 h 1642394"/>
                <a:gd name="connsiteX52" fmla="*/ 4447 w 4326308"/>
                <a:gd name="connsiteY52" fmla="*/ 283114 h 1642394"/>
                <a:gd name="connsiteX53" fmla="*/ 155868 w 4326308"/>
                <a:gd name="connsiteY53" fmla="*/ 279109 h 1642394"/>
                <a:gd name="connsiteX54" fmla="*/ 360166 w 4326308"/>
                <a:gd name="connsiteY54" fmla="*/ 275103 h 16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26308" h="1642394">
                  <a:moveTo>
                    <a:pt x="360166" y="275103"/>
                  </a:moveTo>
                  <a:cubicBezTo>
                    <a:pt x="443487" y="192582"/>
                    <a:pt x="528411" y="111664"/>
                    <a:pt x="610130" y="27542"/>
                  </a:cubicBezTo>
                  <a:cubicBezTo>
                    <a:pt x="635768" y="1904"/>
                    <a:pt x="650189" y="302"/>
                    <a:pt x="676627" y="26741"/>
                  </a:cubicBezTo>
                  <a:cubicBezTo>
                    <a:pt x="758347" y="110863"/>
                    <a:pt x="842469" y="191781"/>
                    <a:pt x="926592" y="273500"/>
                  </a:cubicBezTo>
                  <a:cubicBezTo>
                    <a:pt x="941814" y="280711"/>
                    <a:pt x="957837" y="276705"/>
                    <a:pt x="973861" y="276705"/>
                  </a:cubicBezTo>
                  <a:cubicBezTo>
                    <a:pt x="1105252" y="276705"/>
                    <a:pt x="1236644" y="276705"/>
                    <a:pt x="1368036" y="276705"/>
                  </a:cubicBezTo>
                  <a:cubicBezTo>
                    <a:pt x="1380854" y="276705"/>
                    <a:pt x="1394474" y="279910"/>
                    <a:pt x="1407293" y="272699"/>
                  </a:cubicBezTo>
                  <a:cubicBezTo>
                    <a:pt x="1493018" y="186974"/>
                    <a:pt x="1579544" y="101249"/>
                    <a:pt x="1663667" y="14723"/>
                  </a:cubicBezTo>
                  <a:cubicBezTo>
                    <a:pt x="1683696" y="-5306"/>
                    <a:pt x="1695713" y="-4505"/>
                    <a:pt x="1714941" y="14723"/>
                  </a:cubicBezTo>
                  <a:cubicBezTo>
                    <a:pt x="1792655" y="94039"/>
                    <a:pt x="1871970" y="170951"/>
                    <a:pt x="1948883" y="250266"/>
                  </a:cubicBezTo>
                  <a:cubicBezTo>
                    <a:pt x="1968912" y="271097"/>
                    <a:pt x="1989742" y="279910"/>
                    <a:pt x="2018584" y="279910"/>
                  </a:cubicBezTo>
                  <a:cubicBezTo>
                    <a:pt x="2134754" y="278307"/>
                    <a:pt x="2250923" y="273500"/>
                    <a:pt x="2366291" y="281512"/>
                  </a:cubicBezTo>
                  <a:cubicBezTo>
                    <a:pt x="2437595" y="286319"/>
                    <a:pt x="2485665" y="259881"/>
                    <a:pt x="2526525" y="207805"/>
                  </a:cubicBezTo>
                  <a:cubicBezTo>
                    <a:pt x="2580203" y="139705"/>
                    <a:pt x="2647501" y="84425"/>
                    <a:pt x="2705987" y="20331"/>
                  </a:cubicBezTo>
                  <a:cubicBezTo>
                    <a:pt x="2728419" y="-4505"/>
                    <a:pt x="2745244" y="-2903"/>
                    <a:pt x="2768478" y="20331"/>
                  </a:cubicBezTo>
                  <a:cubicBezTo>
                    <a:pt x="2841384" y="94840"/>
                    <a:pt x="2915092" y="167746"/>
                    <a:pt x="2988799" y="241453"/>
                  </a:cubicBezTo>
                  <a:cubicBezTo>
                    <a:pt x="3000015" y="252670"/>
                    <a:pt x="3012033" y="263085"/>
                    <a:pt x="3024050" y="273500"/>
                  </a:cubicBezTo>
                  <a:cubicBezTo>
                    <a:pt x="3072922" y="280711"/>
                    <a:pt x="3121793" y="275904"/>
                    <a:pt x="3170664" y="276705"/>
                  </a:cubicBezTo>
                  <a:cubicBezTo>
                    <a:pt x="3269208" y="277506"/>
                    <a:pt x="3366950" y="277506"/>
                    <a:pt x="3465494" y="276705"/>
                  </a:cubicBezTo>
                  <a:cubicBezTo>
                    <a:pt x="3478313" y="276705"/>
                    <a:pt x="3491933" y="279910"/>
                    <a:pt x="3504751" y="272699"/>
                  </a:cubicBezTo>
                  <a:cubicBezTo>
                    <a:pt x="3588874" y="187775"/>
                    <a:pt x="3674599" y="103653"/>
                    <a:pt x="3757921" y="17928"/>
                  </a:cubicBezTo>
                  <a:cubicBezTo>
                    <a:pt x="3777950" y="-2102"/>
                    <a:pt x="3790768" y="-499"/>
                    <a:pt x="3809997" y="18729"/>
                  </a:cubicBezTo>
                  <a:cubicBezTo>
                    <a:pt x="3885306" y="95641"/>
                    <a:pt x="3962219" y="171752"/>
                    <a:pt x="4038330" y="247863"/>
                  </a:cubicBezTo>
                  <a:cubicBezTo>
                    <a:pt x="4048745" y="257477"/>
                    <a:pt x="4055955" y="271898"/>
                    <a:pt x="4071978" y="274301"/>
                  </a:cubicBezTo>
                  <a:cubicBezTo>
                    <a:pt x="4146487" y="281512"/>
                    <a:pt x="4220996" y="275904"/>
                    <a:pt x="4295504" y="276705"/>
                  </a:cubicBezTo>
                  <a:cubicBezTo>
                    <a:pt x="4317937" y="276705"/>
                    <a:pt x="4329154" y="280711"/>
                    <a:pt x="4328352" y="307149"/>
                  </a:cubicBezTo>
                  <a:cubicBezTo>
                    <a:pt x="4327551" y="501833"/>
                    <a:pt x="4327551" y="696517"/>
                    <a:pt x="4327551" y="890400"/>
                  </a:cubicBezTo>
                  <a:cubicBezTo>
                    <a:pt x="4327551" y="896008"/>
                    <a:pt x="4326750" y="900815"/>
                    <a:pt x="4324346" y="905622"/>
                  </a:cubicBezTo>
                  <a:cubicBezTo>
                    <a:pt x="4305119" y="974522"/>
                    <a:pt x="4284288" y="1042622"/>
                    <a:pt x="4266663" y="1111522"/>
                  </a:cubicBezTo>
                  <a:cubicBezTo>
                    <a:pt x="4253844" y="1161996"/>
                    <a:pt x="4229809" y="1200452"/>
                    <a:pt x="4180136" y="1222084"/>
                  </a:cubicBezTo>
                  <a:cubicBezTo>
                    <a:pt x="4152095" y="1234101"/>
                    <a:pt x="4128060" y="1252528"/>
                    <a:pt x="4095212" y="1272557"/>
                  </a:cubicBezTo>
                  <a:cubicBezTo>
                    <a:pt x="4100821" y="1239709"/>
                    <a:pt x="4105627" y="1214072"/>
                    <a:pt x="4109633" y="1188434"/>
                  </a:cubicBezTo>
                  <a:cubicBezTo>
                    <a:pt x="4146487" y="945681"/>
                    <a:pt x="4027914" y="753400"/>
                    <a:pt x="3796377" y="673283"/>
                  </a:cubicBezTo>
                  <a:cubicBezTo>
                    <a:pt x="3708248" y="642839"/>
                    <a:pt x="3628932" y="641237"/>
                    <a:pt x="3540003" y="683698"/>
                  </a:cubicBezTo>
                  <a:cubicBezTo>
                    <a:pt x="3188290" y="851944"/>
                    <a:pt x="2850197" y="1045827"/>
                    <a:pt x="2514507" y="1243715"/>
                  </a:cubicBezTo>
                  <a:cubicBezTo>
                    <a:pt x="2458426" y="1276563"/>
                    <a:pt x="2400742" y="1308610"/>
                    <a:pt x="2347864" y="1347066"/>
                  </a:cubicBezTo>
                  <a:cubicBezTo>
                    <a:pt x="2257332" y="1412762"/>
                    <a:pt x="2200449" y="1503294"/>
                    <a:pt x="2170005" y="1609849"/>
                  </a:cubicBezTo>
                  <a:cubicBezTo>
                    <a:pt x="2162794" y="1634685"/>
                    <a:pt x="2150777" y="1641095"/>
                    <a:pt x="2128344" y="1642697"/>
                  </a:cubicBezTo>
                  <a:cubicBezTo>
                    <a:pt x="2107514" y="1643498"/>
                    <a:pt x="2090689" y="1640294"/>
                    <a:pt x="2085081" y="1617860"/>
                  </a:cubicBezTo>
                  <a:cubicBezTo>
                    <a:pt x="2045824" y="1462434"/>
                    <a:pt x="1941672" y="1361487"/>
                    <a:pt x="1807076" y="1284575"/>
                  </a:cubicBezTo>
                  <a:cubicBezTo>
                    <a:pt x="1503433" y="1113125"/>
                    <a:pt x="1207001" y="928055"/>
                    <a:pt x="893744" y="772628"/>
                  </a:cubicBezTo>
                  <a:cubicBezTo>
                    <a:pt x="808820" y="730967"/>
                    <a:pt x="722294" y="693313"/>
                    <a:pt x="635768" y="652453"/>
                  </a:cubicBezTo>
                  <a:cubicBezTo>
                    <a:pt x="615739" y="642839"/>
                    <a:pt x="595709" y="640435"/>
                    <a:pt x="574078" y="646043"/>
                  </a:cubicBezTo>
                  <a:cubicBezTo>
                    <a:pt x="546037" y="654055"/>
                    <a:pt x="516394" y="658061"/>
                    <a:pt x="488353" y="666874"/>
                  </a:cubicBezTo>
                  <a:cubicBezTo>
                    <a:pt x="224769" y="743786"/>
                    <a:pt x="96582" y="958499"/>
                    <a:pt x="153465" y="1228493"/>
                  </a:cubicBezTo>
                  <a:cubicBezTo>
                    <a:pt x="155868" y="1240510"/>
                    <a:pt x="158272" y="1251727"/>
                    <a:pt x="160675" y="1264545"/>
                  </a:cubicBezTo>
                  <a:cubicBezTo>
                    <a:pt x="146254" y="1270955"/>
                    <a:pt x="135839" y="1263745"/>
                    <a:pt x="124623" y="1256534"/>
                  </a:cubicBezTo>
                  <a:cubicBezTo>
                    <a:pt x="93377" y="1236505"/>
                    <a:pt x="62131" y="1218078"/>
                    <a:pt x="29284" y="1200452"/>
                  </a:cubicBezTo>
                  <a:cubicBezTo>
                    <a:pt x="13260" y="1191639"/>
                    <a:pt x="5248" y="1180423"/>
                    <a:pt x="3646" y="1163598"/>
                  </a:cubicBezTo>
                  <a:cubicBezTo>
                    <a:pt x="-1161" y="1154785"/>
                    <a:pt x="441" y="1145171"/>
                    <a:pt x="441" y="1136359"/>
                  </a:cubicBezTo>
                  <a:cubicBezTo>
                    <a:pt x="441" y="862359"/>
                    <a:pt x="441" y="588360"/>
                    <a:pt x="441" y="314360"/>
                  </a:cubicBezTo>
                  <a:cubicBezTo>
                    <a:pt x="441" y="303945"/>
                    <a:pt x="-1962" y="292728"/>
                    <a:pt x="4447" y="283114"/>
                  </a:cubicBezTo>
                  <a:lnTo>
                    <a:pt x="4447" y="283114"/>
                  </a:lnTo>
                  <a:cubicBezTo>
                    <a:pt x="54921" y="274301"/>
                    <a:pt x="105394" y="281512"/>
                    <a:pt x="155868" y="279109"/>
                  </a:cubicBezTo>
                  <a:cubicBezTo>
                    <a:pt x="223967" y="275904"/>
                    <a:pt x="292067" y="282313"/>
                    <a:pt x="360166" y="275103"/>
                  </a:cubicBezTo>
                  <a:close/>
                </a:path>
              </a:pathLst>
            </a:custGeom>
            <a:solidFill>
              <a:schemeClr val="accent4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82845C1B-1F1A-4B2A-A2C8-EC5C9306D37E}"/>
                </a:ext>
              </a:extLst>
            </p:cNvPr>
            <p:cNvSpPr/>
            <p:nvPr/>
          </p:nvSpPr>
          <p:spPr>
            <a:xfrm>
              <a:off x="6373878" y="2117519"/>
              <a:ext cx="136199" cy="288421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4EBEE57-14F9-4751-8E0B-F24964B1A0EA}"/>
                </a:ext>
              </a:extLst>
            </p:cNvPr>
            <p:cNvSpPr/>
            <p:nvPr/>
          </p:nvSpPr>
          <p:spPr>
            <a:xfrm>
              <a:off x="5374993" y="540738"/>
              <a:ext cx="624910" cy="865263"/>
            </a:xfrm>
            <a:custGeom>
              <a:avLst/>
              <a:gdLst>
                <a:gd name="connsiteX0" fmla="*/ 631111 w 624911"/>
                <a:gd name="connsiteY0" fmla="*/ 555993 h 865261"/>
                <a:gd name="connsiteX1" fmla="*/ 442836 w 624911"/>
                <a:gd name="connsiteY1" fmla="*/ 843613 h 865261"/>
                <a:gd name="connsiteX2" fmla="*/ 99135 w 624911"/>
                <a:gd name="connsiteY2" fmla="*/ 778718 h 865261"/>
                <a:gd name="connsiteX3" fmla="*/ 43855 w 624911"/>
                <a:gd name="connsiteY3" fmla="*/ 388549 h 865261"/>
                <a:gd name="connsiteX4" fmla="*/ 283404 w 624911"/>
                <a:gd name="connsiteY4" fmla="*/ 22415 h 865261"/>
                <a:gd name="connsiteX5" fmla="*/ 346696 w 624911"/>
                <a:gd name="connsiteY5" fmla="*/ 21614 h 865261"/>
                <a:gd name="connsiteX6" fmla="*/ 583842 w 624911"/>
                <a:gd name="connsiteY6" fmla="*/ 355701 h 865261"/>
                <a:gd name="connsiteX7" fmla="*/ 631111 w 624911"/>
                <a:gd name="connsiteY7" fmla="*/ 555993 h 86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11" h="865261">
                  <a:moveTo>
                    <a:pt x="631111" y="555993"/>
                  </a:moveTo>
                  <a:cubicBezTo>
                    <a:pt x="635918" y="681777"/>
                    <a:pt x="546988" y="798747"/>
                    <a:pt x="442836" y="843613"/>
                  </a:cubicBezTo>
                  <a:cubicBezTo>
                    <a:pt x="323462" y="894887"/>
                    <a:pt x="191270" y="868449"/>
                    <a:pt x="99135" y="778718"/>
                  </a:cubicBezTo>
                  <a:cubicBezTo>
                    <a:pt x="-2613" y="680174"/>
                    <a:pt x="-34660" y="549584"/>
                    <a:pt x="43855" y="388549"/>
                  </a:cubicBezTo>
                  <a:cubicBezTo>
                    <a:pt x="107948" y="255555"/>
                    <a:pt x="191270" y="136982"/>
                    <a:pt x="283404" y="22415"/>
                  </a:cubicBezTo>
                  <a:cubicBezTo>
                    <a:pt x="305035" y="-4023"/>
                    <a:pt x="320258" y="-10433"/>
                    <a:pt x="346696" y="21614"/>
                  </a:cubicBezTo>
                  <a:cubicBezTo>
                    <a:pt x="435626" y="126567"/>
                    <a:pt x="522953" y="232321"/>
                    <a:pt x="583842" y="355701"/>
                  </a:cubicBezTo>
                  <a:cubicBezTo>
                    <a:pt x="615088" y="418192"/>
                    <a:pt x="627105" y="486292"/>
                    <a:pt x="631111" y="55599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A690E4B5-8BF5-40D1-BE71-C8A2E810DCAE}"/>
                </a:ext>
              </a:extLst>
            </p:cNvPr>
            <p:cNvSpPr/>
            <p:nvPr/>
          </p:nvSpPr>
          <p:spPr>
            <a:xfrm>
              <a:off x="5799276" y="970979"/>
              <a:ext cx="136198" cy="288422"/>
            </a:xfrm>
            <a:custGeom>
              <a:avLst/>
              <a:gdLst>
                <a:gd name="connsiteX0" fmla="*/ 136326 w 136198"/>
                <a:gd name="connsiteY0" fmla="*/ 143378 h 288420"/>
                <a:gd name="connsiteX1" fmla="*/ 84250 w 136198"/>
                <a:gd name="connsiteY1" fmla="*/ 271565 h 288420"/>
                <a:gd name="connsiteX2" fmla="*/ 24963 w 136198"/>
                <a:gd name="connsiteY2" fmla="*/ 284384 h 288420"/>
                <a:gd name="connsiteX3" fmla="*/ 127 w 136198"/>
                <a:gd name="connsiteY3" fmla="*/ 233910 h 288420"/>
                <a:gd name="connsiteX4" fmla="*/ 127 w 136198"/>
                <a:gd name="connsiteY4" fmla="*/ 54449 h 288420"/>
                <a:gd name="connsiteX5" fmla="*/ 24162 w 136198"/>
                <a:gd name="connsiteY5" fmla="*/ 3975 h 288420"/>
                <a:gd name="connsiteX6" fmla="*/ 87455 w 136198"/>
                <a:gd name="connsiteY6" fmla="*/ 17595 h 288420"/>
                <a:gd name="connsiteX7" fmla="*/ 136326 w 136198"/>
                <a:gd name="connsiteY7" fmla="*/ 143378 h 28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98" h="288420">
                  <a:moveTo>
                    <a:pt x="136326" y="143378"/>
                  </a:moveTo>
                  <a:cubicBezTo>
                    <a:pt x="137127" y="193852"/>
                    <a:pt x="125911" y="238717"/>
                    <a:pt x="84250" y="271565"/>
                  </a:cubicBezTo>
                  <a:cubicBezTo>
                    <a:pt x="66624" y="285185"/>
                    <a:pt x="47396" y="293998"/>
                    <a:pt x="24963" y="284384"/>
                  </a:cubicBezTo>
                  <a:cubicBezTo>
                    <a:pt x="3332" y="274770"/>
                    <a:pt x="-674" y="253939"/>
                    <a:pt x="127" y="233910"/>
                  </a:cubicBezTo>
                  <a:cubicBezTo>
                    <a:pt x="2531" y="173823"/>
                    <a:pt x="4133" y="114536"/>
                    <a:pt x="127" y="54449"/>
                  </a:cubicBezTo>
                  <a:cubicBezTo>
                    <a:pt x="-674" y="34419"/>
                    <a:pt x="1730" y="11986"/>
                    <a:pt x="24162" y="3975"/>
                  </a:cubicBezTo>
                  <a:cubicBezTo>
                    <a:pt x="47396" y="-4838"/>
                    <a:pt x="69028" y="1571"/>
                    <a:pt x="87455" y="17595"/>
                  </a:cubicBezTo>
                  <a:cubicBezTo>
                    <a:pt x="125911" y="50443"/>
                    <a:pt x="136326" y="95308"/>
                    <a:pt x="136326" y="143378"/>
                  </a:cubicBezTo>
                  <a:close/>
                </a:path>
              </a:pathLst>
            </a:custGeom>
            <a:solidFill>
              <a:srgbClr val="FDFDFD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" y="126021"/>
            <a:ext cx="8915400" cy="4048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95" y="3714631"/>
            <a:ext cx="5705475" cy="3028950"/>
          </a:xfrm>
          <a:prstGeom prst="rect">
            <a:avLst/>
          </a:prstGeom>
        </p:spPr>
      </p:pic>
      <p:sp>
        <p:nvSpPr>
          <p:cNvPr id="22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/>
              <a:t>5</a:t>
            </a:r>
          </a:p>
        </p:txBody>
      </p:sp>
      <p:sp>
        <p:nvSpPr>
          <p:cNvPr id="28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1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2B9F9A-37C0-43D6-A964-0784E8DB370E}"/>
              </a:ext>
            </a:extLst>
          </p:cNvPr>
          <p:cNvSpPr txBox="1"/>
          <p:nvPr/>
        </p:nvSpPr>
        <p:spPr>
          <a:xfrm>
            <a:off x="403963" y="-2235"/>
            <a:ext cx="28280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Data</a:t>
            </a:r>
            <a:endParaRPr lang="en-US" altLang="ko-KR" sz="4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90" y="818722"/>
            <a:ext cx="10058400" cy="604084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F0D7CA1-09AA-4A18-870D-5A7BD6D2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" y="607224"/>
            <a:ext cx="3775293" cy="64443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4"/>
                </a:solidFill>
              </a:rPr>
              <a:t>Visualisation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371C08E-2CA4-4B14-BB07-7EB8055BBCCF}"/>
              </a:ext>
            </a:extLst>
          </p:cNvPr>
          <p:cNvSpPr txBox="1"/>
          <p:nvPr/>
        </p:nvSpPr>
        <p:spPr>
          <a:xfrm>
            <a:off x="9713321" y="1251659"/>
            <a:ext cx="2213223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chemeClr val="accent1"/>
                </a:solidFill>
                <a:cs typeface="Arial" pitchFamily="34" charset="0"/>
              </a:rPr>
              <a:t>building_meta_df</a:t>
            </a:r>
            <a:r>
              <a:rPr lang="fr-FR" sz="2000" b="1" dirty="0" smtClean="0">
                <a:solidFill>
                  <a:schemeClr val="accent1"/>
                </a:solidFill>
                <a:cs typeface="Arial" pitchFamily="34" charset="0"/>
              </a:rPr>
              <a:t>['</a:t>
            </a:r>
            <a:r>
              <a:rPr lang="fr-FR" sz="2000" b="1" dirty="0" err="1" smtClean="0">
                <a:solidFill>
                  <a:schemeClr val="accent1"/>
                </a:solidFill>
                <a:cs typeface="Arial" pitchFamily="34" charset="0"/>
              </a:rPr>
              <a:t>primary_use</a:t>
            </a:r>
            <a:r>
              <a:rPr lang="fr-FR" sz="2000" b="1" dirty="0" smtClean="0">
                <a:solidFill>
                  <a:schemeClr val="accent1"/>
                </a:solidFill>
                <a:cs typeface="Arial" pitchFamily="34" charset="0"/>
              </a:rPr>
              <a:t>‘]</a:t>
            </a:r>
            <a:endParaRPr lang="fr-FR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/>
              <a:t>6</a:t>
            </a:r>
            <a:endParaRPr lang="fr-FR" b="1" dirty="0"/>
          </a:p>
        </p:txBody>
      </p:sp>
      <p:sp>
        <p:nvSpPr>
          <p:cNvPr id="43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3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83A707-378D-46D8-B72B-0BAE640187C4}"/>
              </a:ext>
            </a:extLst>
          </p:cNvPr>
          <p:cNvSpPr txBox="1"/>
          <p:nvPr/>
        </p:nvSpPr>
        <p:spPr>
          <a:xfrm>
            <a:off x="1287708" y="3428775"/>
            <a:ext cx="10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8349CF-0A94-45A8-A600-C896861BC935}"/>
              </a:ext>
            </a:extLst>
          </p:cNvPr>
          <p:cNvSpPr txBox="1"/>
          <p:nvPr/>
        </p:nvSpPr>
        <p:spPr>
          <a:xfrm>
            <a:off x="7231100" y="3428775"/>
            <a:ext cx="11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19E0DC-C6A4-4546-9805-7035C80907DB}"/>
              </a:ext>
            </a:extLst>
          </p:cNvPr>
          <p:cNvSpPr txBox="1"/>
          <p:nvPr/>
        </p:nvSpPr>
        <p:spPr>
          <a:xfrm>
            <a:off x="9410714" y="3428775"/>
            <a:ext cx="112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PowerPoint 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1345251"/>
            <a:ext cx="12171468" cy="3366576"/>
          </a:xfrm>
          <a:prstGeom prst="rect">
            <a:avLst/>
          </a:prstGeom>
        </p:spPr>
      </p:pic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B633B341-17D3-41E1-854B-C44C28E9951E}"/>
              </a:ext>
            </a:extLst>
          </p:cNvPr>
          <p:cNvSpPr txBox="1"/>
          <p:nvPr/>
        </p:nvSpPr>
        <p:spPr>
          <a:xfrm>
            <a:off x="3630289" y="5681576"/>
            <a:ext cx="493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accent1"/>
                </a:solidFill>
                <a:cs typeface="Arial" pitchFamily="34" charset="0"/>
              </a:rPr>
              <a:t>train_df</a:t>
            </a:r>
            <a:r>
              <a:rPr lang="fr-FR" sz="3200" b="1" dirty="0" smtClean="0">
                <a:solidFill>
                  <a:schemeClr val="accent1"/>
                </a:solidFill>
                <a:cs typeface="Arial" pitchFamily="34" charset="0"/>
              </a:rPr>
              <a:t>[‘</a:t>
            </a:r>
            <a:r>
              <a:rPr lang="fr-FR" sz="3200" b="1" dirty="0" err="1" smtClean="0">
                <a:solidFill>
                  <a:schemeClr val="accent1"/>
                </a:solidFill>
                <a:cs typeface="Arial" pitchFamily="34" charset="0"/>
              </a:rPr>
              <a:t>site_id</a:t>
            </a:r>
            <a:r>
              <a:rPr lang="fr-FR" sz="3200" b="1" dirty="0" smtClean="0">
                <a:solidFill>
                  <a:schemeClr val="accent1"/>
                </a:solidFill>
                <a:cs typeface="Arial" pitchFamily="34" charset="0"/>
              </a:rPr>
              <a:t>']</a:t>
            </a:r>
            <a:endParaRPr lang="fr-F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40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2C63A1-7E6E-454E-8316-C03813BCC2D3}" type="datetime1">
              <a:rPr lang="en-US" smtClean="0"/>
              <a:pPr algn="ctr"/>
              <a:t>1/5/2020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6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65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6" y="444052"/>
            <a:ext cx="10058400" cy="33219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3" y="3535497"/>
            <a:ext cx="10058400" cy="3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33B341-17D3-41E1-854B-C44C28E9951E}"/>
              </a:ext>
            </a:extLst>
          </p:cNvPr>
          <p:cNvSpPr txBox="1"/>
          <p:nvPr/>
        </p:nvSpPr>
        <p:spPr>
          <a:xfrm>
            <a:off x="6200598" y="5752722"/>
            <a:ext cx="493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accent1"/>
                </a:solidFill>
                <a:cs typeface="Arial" pitchFamily="34" charset="0"/>
              </a:rPr>
              <a:t>train_df</a:t>
            </a:r>
            <a:r>
              <a:rPr lang="fr-FR" sz="3200" b="1" dirty="0">
                <a:solidFill>
                  <a:schemeClr val="accent1"/>
                </a:solidFill>
                <a:cs typeface="Arial" pitchFamily="34" charset="0"/>
              </a:rPr>
              <a:t>['</a:t>
            </a:r>
            <a:r>
              <a:rPr lang="fr-FR" sz="3200" b="1" dirty="0" err="1">
                <a:solidFill>
                  <a:schemeClr val="accent1"/>
                </a:solidFill>
                <a:cs typeface="Arial" pitchFamily="34" charset="0"/>
              </a:rPr>
              <a:t>meter_reading</a:t>
            </a:r>
            <a:r>
              <a:rPr lang="fr-FR" sz="3200" b="1" dirty="0" smtClean="0">
                <a:solidFill>
                  <a:schemeClr val="accent1"/>
                </a:solidFill>
                <a:cs typeface="Arial" pitchFamily="34" charset="0"/>
              </a:rPr>
              <a:t>']</a:t>
            </a:r>
            <a:endParaRPr lang="fr-F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/>
              <a:t>8</a:t>
            </a:r>
            <a:endParaRPr lang="fr-FR" b="1" dirty="0"/>
          </a:p>
        </p:txBody>
      </p:sp>
      <p:sp>
        <p:nvSpPr>
          <p:cNvPr id="23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1/4/2020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95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">
            <a:extLst>
              <a:ext uri="{FF2B5EF4-FFF2-40B4-BE49-F238E27FC236}">
                <a16:creationId xmlns="" xmlns:a16="http://schemas.microsoft.com/office/drawing/2014/main" id="{C0573CA5-473F-4F80-9C48-1DD4D83EE210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5" y="0"/>
            <a:ext cx="10058400" cy="6829777"/>
          </a:xfrm>
          <a:prstGeom prst="rect">
            <a:avLst/>
          </a:prstGeom>
        </p:spPr>
      </p:pic>
      <p:sp>
        <p:nvSpPr>
          <p:cNvPr id="33" name="Espace réservé de la date 3"/>
          <p:cNvSpPr txBox="1">
            <a:spLocks/>
          </p:cNvSpPr>
          <p:nvPr/>
        </p:nvSpPr>
        <p:spPr>
          <a:xfrm>
            <a:off x="3315" y="650212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C63A1-7E6E-454E-8316-C03813BCC2D3}" type="datetime1">
              <a:rPr lang="en-US" smtClean="0"/>
              <a:pPr/>
              <a:t>1/5/2020</a:t>
            </a:fld>
            <a:endParaRPr lang="fr-FR" dirty="0"/>
          </a:p>
        </p:txBody>
      </p:sp>
      <p:sp>
        <p:nvSpPr>
          <p:cNvPr id="34" name="Espace réservé du numéro de diapositive 4"/>
          <p:cNvSpPr txBox="1">
            <a:spLocks/>
          </p:cNvSpPr>
          <p:nvPr/>
        </p:nvSpPr>
        <p:spPr>
          <a:xfrm>
            <a:off x="9448333" y="649664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/>
              <a:t>9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04866"/>
            <a:ext cx="2653048" cy="2064639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Correlation </a:t>
            </a:r>
            <a:r>
              <a:rPr lang="en-US" sz="1800" dirty="0"/>
              <a:t>between </a:t>
            </a:r>
            <a:r>
              <a:rPr lang="fr-FR" sz="1800" dirty="0" err="1"/>
              <a:t>train_df</a:t>
            </a:r>
            <a:r>
              <a:rPr lang="fr-FR" sz="1800" dirty="0"/>
              <a:t>['</a:t>
            </a:r>
            <a:r>
              <a:rPr lang="fr-FR" sz="1800" dirty="0" err="1"/>
              <a:t>meter_reading</a:t>
            </a:r>
            <a:r>
              <a:rPr lang="fr-FR" sz="1800" dirty="0"/>
              <a:t>'] a</a:t>
            </a:r>
            <a:r>
              <a:rPr lang="en-US" sz="1800" dirty="0" err="1"/>
              <a:t>nd</a:t>
            </a:r>
            <a:r>
              <a:rPr lang="en-US" sz="1800" dirty="0"/>
              <a:t> </a:t>
            </a:r>
            <a:r>
              <a:rPr lang="en-US" sz="1800" dirty="0" smtClean="0"/>
              <a:t>other 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64446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603</Words>
  <Application>Microsoft Office PowerPoint</Application>
  <PresentationFormat>Grand écran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 Unicode MS</vt:lpstr>
      <vt:lpstr>Malgun Gothic</vt:lpstr>
      <vt:lpstr>Adobe Song Std L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Visualisation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Bel haj youssef Abir</cp:lastModifiedBy>
  <cp:revision>171</cp:revision>
  <dcterms:created xsi:type="dcterms:W3CDTF">2019-01-14T06:35:35Z</dcterms:created>
  <dcterms:modified xsi:type="dcterms:W3CDTF">2020-01-05T01:40:45Z</dcterms:modified>
</cp:coreProperties>
</file>