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7"/>
  </p:notesMasterIdLst>
  <p:sldIdLst>
    <p:sldId id="308" r:id="rId2"/>
    <p:sldId id="350" r:id="rId3"/>
    <p:sldId id="362" r:id="rId4"/>
    <p:sldId id="366" r:id="rId5"/>
    <p:sldId id="367" r:id="rId6"/>
    <p:sldId id="363" r:id="rId7"/>
    <p:sldId id="364" r:id="rId8"/>
    <p:sldId id="356" r:id="rId9"/>
    <p:sldId id="365" r:id="rId10"/>
    <p:sldId id="357" r:id="rId11"/>
    <p:sldId id="358" r:id="rId12"/>
    <p:sldId id="359" r:id="rId13"/>
    <p:sldId id="360" r:id="rId14"/>
    <p:sldId id="361" r:id="rId15"/>
    <p:sldId id="34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B81B2-FA18-4F5F-94CB-3C40256A7A16}">
  <a:tblStyle styleId="{18CB81B2-FA18-4F5F-94CB-3C40256A7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louk Henda" userId="e3a73e4375737435" providerId="LiveId" clId="{5ED2E1AD-EB6C-4A2B-A284-418C92E06F35}"/>
    <pc:docChg chg="undo custSel addSld delSld modSld">
      <pc:chgData name="Mamlouk Henda" userId="e3a73e4375737435" providerId="LiveId" clId="{5ED2E1AD-EB6C-4A2B-A284-418C92E06F35}" dt="2021-01-16T22:09:46.529" v="1075" actId="47"/>
      <pc:docMkLst>
        <pc:docMk/>
      </pc:docMkLst>
      <pc:sldChg chg="modSp mod">
        <pc:chgData name="Mamlouk Henda" userId="e3a73e4375737435" providerId="LiveId" clId="{5ED2E1AD-EB6C-4A2B-A284-418C92E06F35}" dt="2021-01-16T21:28:56.986" v="387" actId="1035"/>
        <pc:sldMkLst>
          <pc:docMk/>
          <pc:sldMk cId="0" sldId="300"/>
        </pc:sldMkLst>
        <pc:grpChg chg="mod">
          <ac:chgData name="Mamlouk Henda" userId="e3a73e4375737435" providerId="LiveId" clId="{5ED2E1AD-EB6C-4A2B-A284-418C92E06F35}" dt="2021-01-16T21:28:56.986" v="387" actId="1035"/>
          <ac:grpSpMkLst>
            <pc:docMk/>
            <pc:sldMk cId="0" sldId="300"/>
            <ac:grpSpMk id="8190" creationId="{00000000-0000-0000-0000-000000000000}"/>
          </ac:grpSpMkLst>
        </pc:grpChg>
      </pc:sldChg>
      <pc:sldChg chg="add del">
        <pc:chgData name="Mamlouk Henda" userId="e3a73e4375737435" providerId="LiveId" clId="{5ED2E1AD-EB6C-4A2B-A284-418C92E06F35}" dt="2021-01-16T21:03:46.947" v="86" actId="47"/>
        <pc:sldMkLst>
          <pc:docMk/>
          <pc:sldMk cId="1950315465" sldId="314"/>
        </pc:sldMkLst>
      </pc:sldChg>
      <pc:sldChg chg="add del">
        <pc:chgData name="Mamlouk Henda" userId="e3a73e4375737435" providerId="LiveId" clId="{5ED2E1AD-EB6C-4A2B-A284-418C92E06F35}" dt="2021-01-16T20:54:34.284" v="1" actId="47"/>
        <pc:sldMkLst>
          <pc:docMk/>
          <pc:sldMk cId="2513316417" sldId="314"/>
        </pc:sldMkLst>
      </pc:sldChg>
      <pc:sldChg chg="addSp delSp modSp new del mod">
        <pc:chgData name="Mamlouk Henda" userId="e3a73e4375737435" providerId="LiveId" clId="{5ED2E1AD-EB6C-4A2B-A284-418C92E06F35}" dt="2021-01-16T21:03:49.612" v="87" actId="47"/>
        <pc:sldMkLst>
          <pc:docMk/>
          <pc:sldMk cId="1287084024" sldId="315"/>
        </pc:sldMkLst>
        <pc:spChg chg="del">
          <ac:chgData name="Mamlouk Henda" userId="e3a73e4375737435" providerId="LiveId" clId="{5ED2E1AD-EB6C-4A2B-A284-418C92E06F35}" dt="2021-01-16T20:55:29.831" v="4" actId="478"/>
          <ac:spMkLst>
            <pc:docMk/>
            <pc:sldMk cId="1287084024" sldId="315"/>
            <ac:spMk id="2" creationId="{FB447B3A-BCC7-437E-88AA-E10468DB499A}"/>
          </ac:spMkLst>
        </pc:spChg>
        <pc:spChg chg="del">
          <ac:chgData name="Mamlouk Henda" userId="e3a73e4375737435" providerId="LiveId" clId="{5ED2E1AD-EB6C-4A2B-A284-418C92E06F35}" dt="2021-01-16T20:55:32.725" v="5" actId="478"/>
          <ac:spMkLst>
            <pc:docMk/>
            <pc:sldMk cId="1287084024" sldId="315"/>
            <ac:spMk id="3" creationId="{3FCB6331-D78F-4B81-A567-A9ED9A901DC7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5" creationId="{A9EB2E81-E3BE-457B-BB01-E7E0E7095F19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6" creationId="{76F92A7D-07CC-4524-8117-72FE4114D557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7" creationId="{C6EE43D1-BDDE-406B-91FF-E5E686128E99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8" creationId="{C63518F1-4017-4F60-B885-37D9F1BC6A7C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9" creationId="{1D7BF029-73E5-4116-AC60-D5E3B22394B2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0" creationId="{999AE90C-0C1A-4E3F-BA7F-DFFB01EB9AF7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1" creationId="{C69B5314-99A1-42B2-AB11-B59DB68058C3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2" creationId="{80EB0CD1-C73E-4617-805B-689B3924CAC2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3" creationId="{8E1F51BA-6C14-4D2F-BA26-613DC95C7483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4" creationId="{CF96A37A-C9A1-4002-B341-1A6959BEEE12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5" creationId="{53A66655-83E0-4A6B-914A-6EA43425F23B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6" creationId="{F648A8B4-0808-4DB6-967D-3278A9006E77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7" creationId="{FABC0A20-BA2A-418D-9AA0-0B6D89D405F5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8" creationId="{FE1E2B0E-C8DA-4D66-8A35-6E4EAC54DBCE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19" creationId="{3B7C04E4-EEAF-4A64-9F99-A727A3B3D891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0" creationId="{42248B19-73AA-4962-A1EA-555490040535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1" creationId="{9A403875-5076-4BE0-82C4-837EDF5F27C0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2" creationId="{351BD76A-8B29-482B-95E9-A4C1765CE8B6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3" creationId="{798F9A9A-E12C-4969-A0F4-BA2144F46CD9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4" creationId="{F77FC697-0047-4E4E-B701-8B7D122B25F4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5" creationId="{D91A0C48-5F0F-4FA3-9B51-5E1E87AED08E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6" creationId="{48FDC0FE-47A5-45D6-9761-71888DC778FB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7" creationId="{5F04F999-C207-4391-A475-E070A19208E4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8" creationId="{C102F09C-9C90-4F76-A2A8-A5653A62CD9E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29" creationId="{2B8BE643-59C1-4057-8DB3-1FEB3E1BA01B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30" creationId="{5CB48B2D-8178-4A82-9E1B-FCA1458579E0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31" creationId="{22FF7828-7575-499E-A910-E3B40162C290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32" creationId="{926E80A9-558C-42DA-B82A-BF20D74B2BBA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33" creationId="{EE08DB86-A50D-43C0-9F2F-10C4F661A30B}"/>
          </ac:spMkLst>
        </pc:spChg>
        <pc:spChg chg="mod">
          <ac:chgData name="Mamlouk Henda" userId="e3a73e4375737435" providerId="LiveId" clId="{5ED2E1AD-EB6C-4A2B-A284-418C92E06F35}" dt="2021-01-16T20:55:44.931" v="8" actId="207"/>
          <ac:spMkLst>
            <pc:docMk/>
            <pc:sldMk cId="1287084024" sldId="315"/>
            <ac:spMk id="34" creationId="{3569C879-9B69-42F9-B343-E24E7A3BD4F7}"/>
          </ac:spMkLst>
        </pc:spChg>
        <pc:spChg chg="del mod topLvl">
          <ac:chgData name="Mamlouk Henda" userId="e3a73e4375737435" providerId="LiveId" clId="{5ED2E1AD-EB6C-4A2B-A284-418C92E06F35}" dt="2021-01-16T20:59:48.130" v="39" actId="478"/>
          <ac:spMkLst>
            <pc:docMk/>
            <pc:sldMk cId="1287084024" sldId="315"/>
            <ac:spMk id="36" creationId="{699BA82C-CD15-4C7C-8874-6002E8F1958E}"/>
          </ac:spMkLst>
        </pc:spChg>
        <pc:spChg chg="del mod topLvl">
          <ac:chgData name="Mamlouk Henda" userId="e3a73e4375737435" providerId="LiveId" clId="{5ED2E1AD-EB6C-4A2B-A284-418C92E06F35}" dt="2021-01-16T20:59:31.648" v="35" actId="478"/>
          <ac:spMkLst>
            <pc:docMk/>
            <pc:sldMk cId="1287084024" sldId="315"/>
            <ac:spMk id="37" creationId="{03090845-29F7-47D8-B905-AD990186F023}"/>
          </ac:spMkLst>
        </pc:spChg>
        <pc:spChg chg="del mod topLvl">
          <ac:chgData name="Mamlouk Henda" userId="e3a73e4375737435" providerId="LiveId" clId="{5ED2E1AD-EB6C-4A2B-A284-418C92E06F35}" dt="2021-01-16T20:59:31.648" v="35" actId="478"/>
          <ac:spMkLst>
            <pc:docMk/>
            <pc:sldMk cId="1287084024" sldId="315"/>
            <ac:spMk id="38" creationId="{F01E43F5-D354-4BE0-ADD3-173E489A9252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39" creationId="{74D845D6-4B14-48C1-8BED-4346F7F2F70A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40" creationId="{EABBBF1C-983B-47EF-9E91-063C2E53D56A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41" creationId="{80A0C392-F611-44C0-917D-E65E3C54D06C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42" creationId="{265CFB19-CCC4-44C1-908B-3386A3AE3180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43" creationId="{07319BBB-482F-4C2B-9157-E380235571CA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44" creationId="{3078DB64-5046-4118-90D4-2C45FB07753E}"/>
          </ac:spMkLst>
        </pc:spChg>
        <pc:spChg chg="del mod topLvl">
          <ac:chgData name="Mamlouk Henda" userId="e3a73e4375737435" providerId="LiveId" clId="{5ED2E1AD-EB6C-4A2B-A284-418C92E06F35}" dt="2021-01-16T21:00:00.367" v="43" actId="478"/>
          <ac:spMkLst>
            <pc:docMk/>
            <pc:sldMk cId="1287084024" sldId="315"/>
            <ac:spMk id="45" creationId="{13B30AED-3E2E-4D13-BA08-CCE014EE724D}"/>
          </ac:spMkLst>
        </pc:spChg>
        <pc:spChg chg="del mod topLvl">
          <ac:chgData name="Mamlouk Henda" userId="e3a73e4375737435" providerId="LiveId" clId="{5ED2E1AD-EB6C-4A2B-A284-418C92E06F35}" dt="2021-01-16T20:59:57.567" v="41" actId="478"/>
          <ac:spMkLst>
            <pc:docMk/>
            <pc:sldMk cId="1287084024" sldId="315"/>
            <ac:spMk id="46" creationId="{20A92149-02E2-46F8-BF83-9DCA5B550614}"/>
          </ac:spMkLst>
        </pc:spChg>
        <pc:spChg chg="del mod topLvl">
          <ac:chgData name="Mamlouk Henda" userId="e3a73e4375737435" providerId="LiveId" clId="{5ED2E1AD-EB6C-4A2B-A284-418C92E06F35}" dt="2021-01-16T21:00:03.649" v="45" actId="478"/>
          <ac:spMkLst>
            <pc:docMk/>
            <pc:sldMk cId="1287084024" sldId="315"/>
            <ac:spMk id="47" creationId="{2F8A24B2-6291-45A0-98CC-CEF4A822EC14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48" creationId="{ECE6DF55-A664-414A-9963-8AFDCDA51ECF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49" creationId="{BCE3D1B9-14D3-4851-A49D-7F6A5F1B5023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0" creationId="{71521C53-0C12-42D3-B55E-A1B7663B1A25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1" creationId="{97D03A7F-9FED-4075-A3E8-2499A4EB11A9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2" creationId="{18432222-FFE5-4DFC-BD19-5C1E82F40982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3" creationId="{06A97CB5-0D54-4A73-83E4-5C34474D6DF5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4" creationId="{56303568-EB2B-4C40-8555-081E6FF3F765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5" creationId="{78EBD934-E7A1-4C4C-B952-5B61C03C5635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6" creationId="{3A0AB7C5-13D5-4615-9CDA-BB0533E5A884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7" creationId="{762E76CE-2AFE-4784-8EFE-4C08EBE3D929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8" creationId="{90C4BAD1-810E-490D-B186-3DA58A420641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59" creationId="{07E159CF-A7B5-4F7F-ABE9-5E1C6F470DCC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0" creationId="{9597BD2B-B3D0-4B22-9963-286ED4465E41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1" creationId="{F647E80A-6024-4ED0-B9F7-450177F37949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2" creationId="{5EA6D353-F496-4ADE-AD87-D8B690B1C9E7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3" creationId="{C2794B31-42AF-4D7C-95F7-283226192913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4" creationId="{7A705598-B97D-4D58-B57F-3BC58ED195EB}"/>
          </ac:spMkLst>
        </pc:spChg>
        <pc:spChg chg="mod topLvl">
          <ac:chgData name="Mamlouk Henda" userId="e3a73e4375737435" providerId="LiveId" clId="{5ED2E1AD-EB6C-4A2B-A284-418C92E06F35}" dt="2021-01-16T21:01:27.817" v="55" actId="207"/>
          <ac:spMkLst>
            <pc:docMk/>
            <pc:sldMk cId="1287084024" sldId="315"/>
            <ac:spMk id="65" creationId="{BB5E7627-BA1D-442A-988D-AA1706285187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6" creationId="{5472D796-29C0-4919-BEEF-648CF7EF96F1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7" creationId="{447CC554-6265-4447-9FFB-188D05EC1292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8" creationId="{44A60C29-7B5C-4B38-80C6-7B7CFAF4FF76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69" creationId="{FB1D6527-74AB-48AB-BB7B-437618F3D62E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0" creationId="{8EE1EF29-3FF3-4478-8929-EE6147AAE27C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1" creationId="{89858B62-BE8A-43CA-B07A-B0BCCDED6270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2" creationId="{7E28D487-CD28-4DF4-830D-EE42B393DEFA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3" creationId="{6FDB3DBD-8376-4BDC-A00F-75A0B75CA74D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4" creationId="{5F31614C-2E99-42FD-8B42-AF9BE8B74349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5" creationId="{5501CC5F-18EB-4503-9552-BEB82904E55A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6" creationId="{FCD16A49-7E44-4B7E-9415-D8A9CD0A1C11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7" creationId="{A2A48F23-D019-4D4F-B597-B0E3C95208DB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8" creationId="{46045271-52FF-417B-BFA1-48EC62E40E82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79" creationId="{DF44A971-D97D-46D1-B261-A754F0B3AC7D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80" creationId="{67934705-1D9A-4D14-9545-C918CC777551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81" creationId="{0A6D81D4-DE1B-4691-BB91-F7ECA41E8C72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82" creationId="{46A03D5F-45BE-4C3B-91E9-5228E702BB13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83" creationId="{F71EF2F6-AAE1-4012-B85D-133807772170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84" creationId="{AFD10283-5330-426E-9BFF-A5D9BF5C3AD9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85" creationId="{101A1049-E154-441F-A476-1B8DC7DB869C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86" creationId="{34BBFFFF-E96B-4C31-833C-3FD27E0FF243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87" creationId="{D814796F-05E7-4F2B-9B8C-2BD7B4602479}"/>
          </ac:spMkLst>
        </pc:spChg>
        <pc:spChg chg="del mod topLvl">
          <ac:chgData name="Mamlouk Henda" userId="e3a73e4375737435" providerId="LiveId" clId="{5ED2E1AD-EB6C-4A2B-A284-418C92E06F35}" dt="2021-01-16T20:59:34.242" v="36" actId="478"/>
          <ac:spMkLst>
            <pc:docMk/>
            <pc:sldMk cId="1287084024" sldId="315"/>
            <ac:spMk id="88" creationId="{D102D6CA-38E7-40AA-9563-564642DD3B5E}"/>
          </ac:spMkLst>
        </pc:spChg>
        <pc:spChg chg="del mod topLvl">
          <ac:chgData name="Mamlouk Henda" userId="e3a73e4375737435" providerId="LiveId" clId="{5ED2E1AD-EB6C-4A2B-A284-418C92E06F35}" dt="2021-01-16T20:59:20.910" v="32" actId="478"/>
          <ac:spMkLst>
            <pc:docMk/>
            <pc:sldMk cId="1287084024" sldId="315"/>
            <ac:spMk id="89" creationId="{4733C6E4-B734-4E1A-98FF-D091D54544F5}"/>
          </ac:spMkLst>
        </pc:spChg>
        <pc:spChg chg="del mod topLvl">
          <ac:chgData name="Mamlouk Henda" userId="e3a73e4375737435" providerId="LiveId" clId="{5ED2E1AD-EB6C-4A2B-A284-418C92E06F35}" dt="2021-01-16T20:59:23.721" v="33" actId="478"/>
          <ac:spMkLst>
            <pc:docMk/>
            <pc:sldMk cId="1287084024" sldId="315"/>
            <ac:spMk id="90" creationId="{9905042B-3C65-4E55-B15D-05091B10637C}"/>
          </ac:spMkLst>
        </pc:spChg>
        <pc:spChg chg="del mod topLvl">
          <ac:chgData name="Mamlouk Henda" userId="e3a73e4375737435" providerId="LiveId" clId="{5ED2E1AD-EB6C-4A2B-A284-418C92E06F35}" dt="2021-01-16T20:59:23.721" v="33" actId="478"/>
          <ac:spMkLst>
            <pc:docMk/>
            <pc:sldMk cId="1287084024" sldId="315"/>
            <ac:spMk id="91" creationId="{F2F323DA-3C91-4668-97BF-010B27C08A34}"/>
          </ac:spMkLst>
        </pc:spChg>
        <pc:spChg chg="del mod topLvl">
          <ac:chgData name="Mamlouk Henda" userId="e3a73e4375737435" providerId="LiveId" clId="{5ED2E1AD-EB6C-4A2B-A284-418C92E06F35}" dt="2021-01-16T20:59:23.721" v="33" actId="478"/>
          <ac:spMkLst>
            <pc:docMk/>
            <pc:sldMk cId="1287084024" sldId="315"/>
            <ac:spMk id="92" creationId="{1C1C3793-5077-4758-9A6D-23849C26FD20}"/>
          </ac:spMkLst>
        </pc:spChg>
        <pc:spChg chg="del mod topLvl">
          <ac:chgData name="Mamlouk Henda" userId="e3a73e4375737435" providerId="LiveId" clId="{5ED2E1AD-EB6C-4A2B-A284-418C92E06F35}" dt="2021-01-16T20:59:23.721" v="33" actId="478"/>
          <ac:spMkLst>
            <pc:docMk/>
            <pc:sldMk cId="1287084024" sldId="315"/>
            <ac:spMk id="93" creationId="{B1E0F266-4743-49DF-82CD-EFF96EE08509}"/>
          </ac:spMkLst>
        </pc:spChg>
        <pc:spChg chg="del mod topLvl">
          <ac:chgData name="Mamlouk Henda" userId="e3a73e4375737435" providerId="LiveId" clId="{5ED2E1AD-EB6C-4A2B-A284-418C92E06F35}" dt="2021-01-16T20:59:02.367" v="27" actId="478"/>
          <ac:spMkLst>
            <pc:docMk/>
            <pc:sldMk cId="1287084024" sldId="315"/>
            <ac:spMk id="94" creationId="{F0CF0362-AE8E-4D5D-BB51-1E7B28E0E215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95" creationId="{B92CC828-FD99-4262-871D-AB6966A93619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96" creationId="{6769E9A6-B59E-4807-B37A-90A43D2D12DE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97" creationId="{EA25990D-CC80-4B45-992A-85AE2DBC29AB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98" creationId="{303C458C-F3A7-4491-80C7-349A6591158D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99" creationId="{7ED41C67-7CE6-420E-99E7-849052BA814A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00" creationId="{F5CF2449-69C5-4D4F-BB8D-B3E3EF988A1E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01" creationId="{E1AA8D3F-E0D4-4736-9658-F8CE449EF54E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02" creationId="{9DF22979-DA84-4209-A162-E51B92CEDDB1}"/>
          </ac:spMkLst>
        </pc:spChg>
        <pc:spChg chg="del mod topLvl">
          <ac:chgData name="Mamlouk Henda" userId="e3a73e4375737435" providerId="LiveId" clId="{5ED2E1AD-EB6C-4A2B-A284-418C92E06F35}" dt="2021-01-16T20:59:18.611" v="31" actId="478"/>
          <ac:spMkLst>
            <pc:docMk/>
            <pc:sldMk cId="1287084024" sldId="315"/>
            <ac:spMk id="103" creationId="{095F421C-E704-4A29-B4D4-343C9589BEFA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104" creationId="{B2CCC881-BE07-4054-891F-A8FD8D4FF192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105" creationId="{CE50CC16-0CB6-48EC-BBB8-AAA6168CA164}"/>
          </ac:spMkLst>
        </pc:spChg>
        <pc:spChg chg="mod topLvl">
          <ac:chgData name="Mamlouk Henda" userId="e3a73e4375737435" providerId="LiveId" clId="{5ED2E1AD-EB6C-4A2B-A284-418C92E06F35}" dt="2021-01-16T21:01:12.525" v="54" actId="165"/>
          <ac:spMkLst>
            <pc:docMk/>
            <pc:sldMk cId="1287084024" sldId="315"/>
            <ac:spMk id="106" creationId="{013DC44B-CF3A-4B0C-867F-EBD7208E5E38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07" creationId="{55B49264-F0FE-4B18-BF53-B236A857CA3D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08" creationId="{3F08ED4C-F3E4-4FC6-9752-A6CC3299C126}"/>
          </ac:spMkLst>
        </pc:spChg>
        <pc:spChg chg="del mod topLvl">
          <ac:chgData name="Mamlouk Henda" userId="e3a73e4375737435" providerId="LiveId" clId="{5ED2E1AD-EB6C-4A2B-A284-418C92E06F35}" dt="2021-01-16T20:59:38.272" v="38" actId="478"/>
          <ac:spMkLst>
            <pc:docMk/>
            <pc:sldMk cId="1287084024" sldId="315"/>
            <ac:spMk id="109" creationId="{A08F7470-B1BF-4FE3-A193-B671B4AB9231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0" creationId="{203EA221-1367-41F0-8E79-16DE41771009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1" creationId="{0742DB3F-246D-4427-BD17-6401D73EAA39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2" creationId="{9FFAC77F-AD0F-49D8-A122-3D917341772E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3" creationId="{DE143256-DF78-49CD-95CA-63736F752A05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4" creationId="{D6BDD5A2-792E-4AC0-AF3A-AA0ECF4348AE}"/>
          </ac:spMkLst>
        </pc:spChg>
        <pc:spChg chg="del mod topLvl">
          <ac:chgData name="Mamlouk Henda" userId="e3a73e4375737435" providerId="LiveId" clId="{5ED2E1AD-EB6C-4A2B-A284-418C92E06F35}" dt="2021-01-16T20:59:13.220" v="29" actId="478"/>
          <ac:spMkLst>
            <pc:docMk/>
            <pc:sldMk cId="1287084024" sldId="315"/>
            <ac:spMk id="115" creationId="{F8EA1920-E2D8-4864-8536-730FD552A952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6" creationId="{AC855D26-018D-427B-AC76-F9FEB6CEFB97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7" creationId="{826A8D20-EC6F-4123-B51D-B81E78AFA955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18" creationId="{0D70654D-BB45-41B5-B775-AFC7F421007C}"/>
          </ac:spMkLst>
        </pc:spChg>
        <pc:spChg chg="del mod topLvl">
          <ac:chgData name="Mamlouk Henda" userId="e3a73e4375737435" providerId="LiveId" clId="{5ED2E1AD-EB6C-4A2B-A284-418C92E06F35}" dt="2021-01-16T20:59:11.334" v="28" actId="478"/>
          <ac:spMkLst>
            <pc:docMk/>
            <pc:sldMk cId="1287084024" sldId="315"/>
            <ac:spMk id="119" creationId="{A7411BDE-5479-4EEE-8A51-672C962080F6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0" creationId="{0801DBC5-87A8-4636-AA17-53C00F10736F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1" creationId="{FDC076F3-CF69-4D2F-8E38-61C7038622CA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2" creationId="{F214AB42-C191-44E6-BFDA-619A360C1779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3" creationId="{6E160708-BF5C-450D-AA98-7BF11EECFF23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4" creationId="{7B0BBFF3-9A81-4499-9F8C-419509A50833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5" creationId="{051F0855-D9E4-4DF0-8449-08EB18E9AA36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6" creationId="{208B14ED-AA09-437B-83D6-BBE04E6E26F6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7" creationId="{A73B4880-5F70-48C6-AB59-C7B1C677028B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8" creationId="{F516E749-074B-43C8-8667-86862A6F6137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29" creationId="{0E19A080-0970-4D6A-869C-0C63C382C349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30" creationId="{CAA535BE-AA78-4F4A-9000-1D4EC1A5EA00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31" creationId="{3FAD59EA-509D-41F7-9887-B264E5A06F33}"/>
          </ac:spMkLst>
        </pc:spChg>
        <pc:spChg chg="del mod topLvl">
          <ac:chgData name="Mamlouk Henda" userId="e3a73e4375737435" providerId="LiveId" clId="{5ED2E1AD-EB6C-4A2B-A284-418C92E06F35}" dt="2021-01-16T20:59:16.285" v="30" actId="478"/>
          <ac:spMkLst>
            <pc:docMk/>
            <pc:sldMk cId="1287084024" sldId="315"/>
            <ac:spMk id="132" creationId="{1D0643D7-70D1-4933-80D5-7762C3491C90}"/>
          </ac:spMkLst>
        </pc:spChg>
        <pc:spChg chg="del mod topLvl">
          <ac:chgData name="Mamlouk Henda" userId="e3a73e4375737435" providerId="LiveId" clId="{5ED2E1AD-EB6C-4A2B-A284-418C92E06F35}" dt="2021-01-16T20:59:36.292" v="37" actId="478"/>
          <ac:spMkLst>
            <pc:docMk/>
            <pc:sldMk cId="1287084024" sldId="315"/>
            <ac:spMk id="133" creationId="{4DEF440B-8EC0-4CE9-8624-7E84CA900529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134" creationId="{1B8AA61A-4095-4269-945F-92CFB205DA4E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135" creationId="{F529C309-9F92-4B31-A783-7DDAFD373EC9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136" creationId="{A8F5167F-0848-4190-A2F6-5A579B4F01B9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137" creationId="{38D24293-1965-4D22-A0B6-B9CF148C583D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138" creationId="{77882B70-7452-43A9-8FCC-9FB71E746A39}"/>
          </ac:spMkLst>
        </pc:spChg>
        <pc:spChg chg="del mod topLvl">
          <ac:chgData name="Mamlouk Henda" userId="e3a73e4375737435" providerId="LiveId" clId="{5ED2E1AD-EB6C-4A2B-A284-418C92E06F35}" dt="2021-01-16T20:59:29.386" v="34" actId="478"/>
          <ac:spMkLst>
            <pc:docMk/>
            <pc:sldMk cId="1287084024" sldId="315"/>
            <ac:spMk id="139" creationId="{F2D564E6-B5C0-415F-88D2-7C2FD32B8874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2" creationId="{5323FB4B-C314-4C34-BD32-1A6CBE817C18}"/>
          </ac:spMkLst>
        </pc:spChg>
        <pc:spChg chg="del mod topLvl">
          <ac:chgData name="Mamlouk Henda" userId="e3a73e4375737435" providerId="LiveId" clId="{5ED2E1AD-EB6C-4A2B-A284-418C92E06F35}" dt="2021-01-16T21:02:39.644" v="75" actId="478"/>
          <ac:spMkLst>
            <pc:docMk/>
            <pc:sldMk cId="1287084024" sldId="315"/>
            <ac:spMk id="143" creationId="{85BDDF7A-F250-4D78-BEC9-AD57CE9F3B57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4" creationId="{6820C10E-5763-43A6-BBB8-C26E424E0B8B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5" creationId="{3FD46201-9F0D-4B56-A0D9-740C7765201F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6" creationId="{B09505AC-E804-4AE8-9FDE-335D2C4E295A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7" creationId="{43BF53A4-3163-47AA-B9B5-03D6EEA8B652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8" creationId="{12209295-A2FB-4607-8645-93C5743BB113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49" creationId="{09C72200-DF4A-4917-9569-ED20A45C83AF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0" creationId="{57752103-9838-49C0-81BF-4468DBBA8936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1" creationId="{68330DF8-BF84-46A3-B120-003E873D0B4C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2" creationId="{8C46ED1D-7F0E-45C0-AFAF-550C5CCC72CF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3" creationId="{04DE83BB-D22F-4EC7-8199-6B19B3AFCBCA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4" creationId="{E5426D5F-6A14-48D6-8595-5670FEE95BB4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5" creationId="{E49EFC06-4A5D-4E1A-883A-BA6F396D20E7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6" creationId="{04467661-93F6-4B0C-BA88-55372CB60CD1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7" creationId="{6EA2344E-A21A-4478-B6EC-A66E163D0518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8" creationId="{9CB945D6-85FD-4933-9407-E1743CA34F34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59" creationId="{EBDE68D4-7FAD-42E8-9A4D-B8EE23D96318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0" creationId="{C0FB8C02-9A19-455B-A9C9-B2FCBCD550A4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1" creationId="{05985646-4CFB-46D2-8A0B-C689902F98F7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2" creationId="{52DE019E-88A5-40D7-88D6-DBF8E14681DF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3" creationId="{43184DB8-E5C0-4A8C-948C-1FF761BF620B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4" creationId="{64739A98-9F01-4552-9081-0E810AB342A2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5" creationId="{38AFB3A0-244F-4002-A5A4-87A4C73A05CC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6" creationId="{9B803972-D83A-4632-AB63-243D0833BE73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7" creationId="{48AE74F4-B162-4B62-AE7E-A4DAADF0EB3D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8" creationId="{32840AD0-9E43-4764-8B7C-88D438093579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69" creationId="{E4DE99F3-27A2-4B96-83BD-4D1A822CC556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70" creationId="{43021D72-A341-48FD-834F-55AF8EBAA498}"/>
          </ac:spMkLst>
        </pc:spChg>
        <pc:spChg chg="mod topLvl">
          <ac:chgData name="Mamlouk Henda" userId="e3a73e4375737435" providerId="LiveId" clId="{5ED2E1AD-EB6C-4A2B-A284-418C92E06F35}" dt="2021-01-16T21:03:02.708" v="79" actId="338"/>
          <ac:spMkLst>
            <pc:docMk/>
            <pc:sldMk cId="1287084024" sldId="315"/>
            <ac:spMk id="171" creationId="{D8F78094-4284-43DE-AE0A-96D224CA87FA}"/>
          </ac:spMkLst>
        </pc:spChg>
        <pc:grpChg chg="add del mod">
          <ac:chgData name="Mamlouk Henda" userId="e3a73e4375737435" providerId="LiveId" clId="{5ED2E1AD-EB6C-4A2B-A284-418C92E06F35}" dt="2021-01-16T20:55:47.837" v="9" actId="478"/>
          <ac:grpSpMkLst>
            <pc:docMk/>
            <pc:sldMk cId="1287084024" sldId="315"/>
            <ac:grpSpMk id="4" creationId="{347AF9F0-EBBF-4AB7-81C5-A3EE12470123}"/>
          </ac:grpSpMkLst>
        </pc:grpChg>
        <pc:grpChg chg="add del mod">
          <ac:chgData name="Mamlouk Henda" userId="e3a73e4375737435" providerId="LiveId" clId="{5ED2E1AD-EB6C-4A2B-A284-418C92E06F35}" dt="2021-01-16T20:58:59.750" v="26" actId="165"/>
          <ac:grpSpMkLst>
            <pc:docMk/>
            <pc:sldMk cId="1287084024" sldId="315"/>
            <ac:grpSpMk id="35" creationId="{B03E6F44-97E7-4F6E-BD41-06317F609F5E}"/>
          </ac:grpSpMkLst>
        </pc:grpChg>
        <pc:grpChg chg="add del mod">
          <ac:chgData name="Mamlouk Henda" userId="e3a73e4375737435" providerId="LiveId" clId="{5ED2E1AD-EB6C-4A2B-A284-418C92E06F35}" dt="2021-01-16T21:01:12.525" v="54" actId="165"/>
          <ac:grpSpMkLst>
            <pc:docMk/>
            <pc:sldMk cId="1287084024" sldId="315"/>
            <ac:grpSpMk id="140" creationId="{3B6CEBE5-7DD4-4426-9A10-D71F5CD9F2FD}"/>
          </ac:grpSpMkLst>
        </pc:grpChg>
        <pc:grpChg chg="add del mod">
          <ac:chgData name="Mamlouk Henda" userId="e3a73e4375737435" providerId="LiveId" clId="{5ED2E1AD-EB6C-4A2B-A284-418C92E06F35}" dt="2021-01-16T21:01:37.176" v="56" actId="165"/>
          <ac:grpSpMkLst>
            <pc:docMk/>
            <pc:sldMk cId="1287084024" sldId="315"/>
            <ac:grpSpMk id="141" creationId="{4C7CF050-F19B-43C0-AF06-63486144CE17}"/>
          </ac:grpSpMkLst>
        </pc:grpChg>
        <pc:grpChg chg="add mod">
          <ac:chgData name="Mamlouk Henda" userId="e3a73e4375737435" providerId="LiveId" clId="{5ED2E1AD-EB6C-4A2B-A284-418C92E06F35}" dt="2021-01-16T21:02:59.331" v="78" actId="164"/>
          <ac:grpSpMkLst>
            <pc:docMk/>
            <pc:sldMk cId="1287084024" sldId="315"/>
            <ac:grpSpMk id="172" creationId="{C42D42FE-D6FC-41A9-B99D-4376C475ED80}"/>
          </ac:grpSpMkLst>
        </pc:grpChg>
        <pc:grpChg chg="add mod">
          <ac:chgData name="Mamlouk Henda" userId="e3a73e4375737435" providerId="LiveId" clId="{5ED2E1AD-EB6C-4A2B-A284-418C92E06F35}" dt="2021-01-16T21:03:02.708" v="79" actId="338"/>
          <ac:grpSpMkLst>
            <pc:docMk/>
            <pc:sldMk cId="1287084024" sldId="315"/>
            <ac:grpSpMk id="173" creationId="{37CE689A-A80E-481F-ACA5-BC6E102DE20D}"/>
          </ac:grpSpMkLst>
        </pc:grpChg>
      </pc:sldChg>
      <pc:sldChg chg="addSp delSp modSp add mod">
        <pc:chgData name="Mamlouk Henda" userId="e3a73e4375737435" providerId="LiveId" clId="{5ED2E1AD-EB6C-4A2B-A284-418C92E06F35}" dt="2021-01-16T21:15:54.744" v="330"/>
        <pc:sldMkLst>
          <pc:docMk/>
          <pc:sldMk cId="2686852732" sldId="316"/>
        </pc:sldMkLst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14" creationId="{DCBE0BCA-BA89-4E25-A2C0-056187561B65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15" creationId="{AD975B9D-1651-46C0-8235-48F5621CAA53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16" creationId="{912CB67D-FDF5-42B8-BA51-7862D08C81E3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17" creationId="{4DD9D4FE-5F8C-4397-A356-B3321E8497CD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18" creationId="{2B6B02BE-C71F-4CAC-9E04-AD1EE2DDF23C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19" creationId="{CAF44281-CFFA-4047-94C6-7EAFC5ACD153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0" creationId="{58B164A0-7808-4B4B-85DF-42EFFBC3D8F9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1" creationId="{C405A375-4AFD-40B1-93C0-BA8B715F6E59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2" creationId="{9D33CE03-C2D0-47F1-8C54-550C7FE8D431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3" creationId="{A0D2F23B-9B91-4080-884F-647F59EE9C9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4" creationId="{0B7F8F2F-B498-4F3F-BDC0-CD90DB5571C2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5" creationId="{CE12C41A-1A52-4679-BFD6-547B70CC26FB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6" creationId="{CF905AF4-1ECB-427A-8015-6EC10266580A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7" creationId="{D26B4E55-1730-4AE0-ABF2-60F7A9AACEA6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8" creationId="{9BF99DAD-FA33-48E0-B573-85B62262E413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29" creationId="{482D2A5A-C593-4CE7-B066-BD50AB9E61A7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0" creationId="{6F262E50-14D8-436A-90B0-E5BAA6E3B9AD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1" creationId="{C4490E53-04FA-44B9-AB13-0EFE23A9C803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2" creationId="{EF8714B2-2A78-4EB9-9921-45A2099B28FF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3" creationId="{7811A63A-6A00-42BB-BF9E-A015895D57CB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4" creationId="{A8B146EA-3561-4BCB-BF5A-138A9E500786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5" creationId="{E7C6188A-F7D5-4E9F-BE3B-E65A10E030CF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6" creationId="{049E08EF-C503-4C41-8701-D4166F906B16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7" creationId="{DD5D7EEC-1A3C-4A6D-A040-D990CB1124D9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8" creationId="{780F0531-5CEB-4D24-A066-C51583AEC070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39" creationId="{9ED27FD6-A30F-4FC8-9ADD-9C699A53256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0" creationId="{5E031707-ECD5-47E1-BD05-49248CB502A0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1" creationId="{B2F14188-C30D-4B1B-8AFE-C08F422E840E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2" creationId="{AAB0134E-E221-43D8-99FF-4984EEE0661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3" creationId="{260A892B-83CD-4632-8C77-62F1448827F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4" creationId="{E7B9735E-761A-445A-A733-50E4903CC89C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5" creationId="{C0F9EE94-7E0B-4431-ACA5-0844C2C8007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6" creationId="{9C399963-609E-4E0A-9F5A-69C143E14B60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7" creationId="{3B3A2BFB-21DC-40D5-8B31-2BA12C60D73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8" creationId="{35E04940-DE41-4780-9CBD-E6EB8B21FACC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49" creationId="{2F3FB75C-CB85-49FB-B675-A0CB7F4A65E6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0" creationId="{22E0EF4C-E646-4C93-8BD4-E9AB3B187692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1" creationId="{C7AD6EEE-16DB-4702-8A84-261EAAF0D651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2" creationId="{CDDE3620-9F2D-40BA-9A0D-398902527B2B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3" creationId="{2291CC81-DBCC-4EDC-9B54-F97622379621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4" creationId="{D808DC8D-40B6-4CC1-AF21-175634DC6B34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5" creationId="{13497C4F-BC1D-467E-A6CE-FEF478D76F65}"/>
          </ac:spMkLst>
        </pc:spChg>
        <pc:spChg chg="mod">
          <ac:chgData name="Mamlouk Henda" userId="e3a73e4375737435" providerId="LiveId" clId="{5ED2E1AD-EB6C-4A2B-A284-418C92E06F35}" dt="2021-01-16T20:56:31.227" v="15"/>
          <ac:spMkLst>
            <pc:docMk/>
            <pc:sldMk cId="2686852732" sldId="316"/>
            <ac:spMk id="156" creationId="{71B81B62-8C8D-4F6D-8DC0-35D60F11CE78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58" creationId="{5657C20A-692E-4A8B-A32F-8EC261A85882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59" creationId="{569D7B0B-C87A-456F-8EB0-BE8037CF8DF2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0" creationId="{7AA57025-EAE8-4A64-AFCD-0EFC15E0A01A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1" creationId="{66FBD9BE-8FF8-43AD-AF14-B209B16E33FD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2" creationId="{FF1F14E0-45F9-4B2D-87FB-21D96B28AB9B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3" creationId="{6A6378AC-2E75-4BDB-95C2-AEA66F14B052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4" creationId="{EAA583D5-DB58-4963-B25D-1C5DF94D5F58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5" creationId="{528CB149-F891-4205-BD12-D89337A0E58C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6" creationId="{D6E671DF-6CCE-4145-864D-75C9E040749D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7" creationId="{6054E0D6-1D0D-46FC-ADCF-7A6123C47091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8" creationId="{43142548-8536-4C7C-9DF1-B1E158DEE327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69" creationId="{AD557E0F-D22E-49FA-B4A1-ACB018D0575D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0" creationId="{3589FC26-C3C8-4447-9CB0-8773DB2D5E22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1" creationId="{2D129562-6ADF-41CF-BDB3-F72DB0491CEB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2" creationId="{B94454B5-C030-4AEC-8C62-9B96F5FEEE7D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3" creationId="{EF357A41-898C-447F-A52E-C4DDE59711FD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4" creationId="{751EC8DA-5CA5-4E74-889E-897C179E3A6B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5" creationId="{A08418B1-0335-4BE7-8839-FA3FC957DC34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6" creationId="{4B89DBC0-B6B9-49CC-8FF9-EC40DC696A11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7" creationId="{3A319A0B-FC05-4F5E-90C8-3DB092811B1C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8" creationId="{EF9862E6-A01F-445E-88C3-3F0EDB531D7A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79" creationId="{70830F6C-18AB-465F-B7E7-E1C70A57B9A9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0" creationId="{E73D288F-2E01-4492-81E6-2916DEA84054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1" creationId="{082F0D1A-4F68-4D87-BBE3-61EFAEC2DC8E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2" creationId="{35145F4E-9ABC-4AD4-901B-C0D710328893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3" creationId="{DC23B43C-4B44-4701-A25D-86A69F94A23D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4" creationId="{13547322-82AE-4A70-A563-32AEEB5BEC85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5" creationId="{ABAA5AFD-5500-4030-A0C8-E03EB1F0C5E2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6" creationId="{351035F7-FB06-45FB-8F10-34F041EF9624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7" creationId="{A7D3128C-780F-49B3-B3EE-36D6A6CC505F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8" creationId="{BB182997-25F6-45A0-BAF6-03D5F0ADCD44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89" creationId="{58557F19-E6E9-4F58-835A-685B45D5425B}"/>
          </ac:spMkLst>
        </pc:spChg>
        <pc:spChg chg="mod">
          <ac:chgData name="Mamlouk Henda" userId="e3a73e4375737435" providerId="LiveId" clId="{5ED2E1AD-EB6C-4A2B-A284-418C92E06F35}" dt="2021-01-16T20:57:09.075" v="17"/>
          <ac:spMkLst>
            <pc:docMk/>
            <pc:sldMk cId="2686852732" sldId="316"/>
            <ac:spMk id="190" creationId="{A542E84F-68DA-40D2-881D-CBF4589CDB57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2" creationId="{44DB0982-F289-44D4-8B35-97748614F68D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3" creationId="{CE098194-70CE-40B8-9E5D-4D12CAF3069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4" creationId="{73F49020-A1D0-45AF-BA54-8E8F754AC94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5" creationId="{C87B2650-416D-4A8E-9775-FB417B9845D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6" creationId="{DAD38220-71B4-4BD7-B386-3A37538495E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7" creationId="{8C74C15E-B6DC-46A9-B6F6-D27893E714CF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8" creationId="{48C26A18-7B92-40C5-A4C7-85EC6364831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199" creationId="{EA746FEE-9353-4EA4-B923-FA5B47C159D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0" creationId="{811C8768-9FA2-4821-A13E-8D931100FB1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1" creationId="{1964C453-7C7D-4BFA-B8DA-897E980511E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2" creationId="{D76C4A84-D15C-49B0-A205-312F8F69CC8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3" creationId="{D7422DAC-B434-48A4-983B-A833C2666AC7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4" creationId="{FAA81429-E983-4F6C-9663-DDE66ED9771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5" creationId="{9A493F32-E0DC-4E58-9B28-C81C6964C66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6" creationId="{E9246EE2-34C5-4B45-AA8D-F9FB77B962F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7" creationId="{CD13C8F4-6343-4D99-B75B-B2E01B7ABCE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8" creationId="{2EAA659C-DB48-4013-BE59-809F4705814A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09" creationId="{92A83141-A685-48CC-99F8-5E06E9686EA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0" creationId="{0A5D2784-4074-402F-A1C0-DF3E2BEE689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1" creationId="{29D975C4-2C70-4176-92DD-7A5BA2E6F6B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2" creationId="{9C7CD6B8-4010-4327-9A62-982B85E9E761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3" creationId="{A78D5275-C961-48C2-A5CD-4953F3F93BC0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4" creationId="{B2878056-0742-4647-818D-D918B612356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5" creationId="{8907459B-EF3C-4B61-86F6-49363A4B1D61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6" creationId="{2103D2F6-AAF3-4CC3-BABC-895A2CE7215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7" creationId="{5ADDC13B-1CE5-460F-875A-84BF75765F7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8" creationId="{0C37E91B-17C4-4B6B-A88E-57CA9A30B80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19" creationId="{BCB87A4F-9533-43AC-A6B4-8140D4207DAC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0" creationId="{E60C1DE3-D409-43AE-9AA2-84094DBC848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1" creationId="{41ABD6F8-A4F8-40C2-97BA-9441310C920A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2" creationId="{DD02FF77-09A8-49B9-BD98-4E6979E03FB5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3" creationId="{6433AFF3-2021-4904-B4D3-4ED0EA147F3C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4" creationId="{218E2A95-DFF9-4FEE-8325-9DE3929E7E8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5" creationId="{396B1506-627B-4D07-9B65-6129CD9D3CAA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6" creationId="{22C9CE56-C243-4B39-9C7D-B26624D5D07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7" creationId="{1AD0D872-D3A1-4F1B-9C7A-7F057F7AF2D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8" creationId="{9DB5DD0B-F088-440F-870A-E61D9E69E7F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29" creationId="{1C34B158-F4A2-4479-81A7-9BFB8B3B142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0" creationId="{D76F4C8D-D296-45B5-A07B-1CF63665443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1" creationId="{80972DF4-EBF1-40BD-9E06-1003C3ACEE7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2" creationId="{C7B26A45-EEC3-4D96-8720-AB5083C9FB7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3" creationId="{75A0E7FC-4089-4382-A661-EC471E5AA34D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4" creationId="{494D506C-8CEA-480E-8F5C-CC217343E11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5" creationId="{27223B41-4844-4651-9D46-E25C2F5D66E7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6" creationId="{B5ED4371-5C99-4721-A7C4-C3950911ED80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7" creationId="{0CCEDF6F-4A8F-4A99-97CA-8FC571B4F04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8" creationId="{F20EDE3A-8602-4807-B0B6-FD4BB2636CDE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39" creationId="{3B767A74-445A-4F85-9938-1C7E148DD657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0" creationId="{701A5BE5-5F12-44FB-8980-ADBABFA31FD7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1" creationId="{007DC512-0988-4A6F-8FA2-679D9597F16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2" creationId="{75DC865C-7964-4A86-8A15-666B7B4AA240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3" creationId="{91030FB0-5DCF-44D8-8A92-5979E4AA415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4" creationId="{12FB0FCB-66D2-4389-9C50-E90967DD3B6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5" creationId="{A82AB407-BADD-40E5-8668-DD6460E5966A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6" creationId="{9EC5930C-7D85-46BB-9D7D-B3C3A412559C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7" creationId="{820B0FCF-16F8-48D9-BDE5-99EA7DBEFC8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8" creationId="{D233F62A-DB2C-46CA-A2A2-D6FED2A406F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49" creationId="{3F245E90-4FAB-42EC-836C-91376F79D51A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0" creationId="{005315B9-7560-4AD3-B12D-1C0F8A4C701F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1" creationId="{0A1E0697-1DC0-4643-91BE-607FF53F51F1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2" creationId="{983814AE-B9C8-43B7-9ACB-6E96A64648B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3" creationId="{478E6F84-DEC4-4A4D-B69E-E94DF200C94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4" creationId="{2D0B22D8-3816-441B-8B76-3686E7E54D75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5" creationId="{3F0510A8-DE1F-40B6-B6F7-0E570DF0B33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6" creationId="{1E099559-33AC-4540-B2DB-D153D131109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7" creationId="{307B916D-97CF-4602-AAA7-C9490F4CCC95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8" creationId="{77AE0452-9D89-4590-A49C-81E79BFA14B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59" creationId="{9DC468F7-0DCC-4B76-8ABA-F36A5B31C1A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0" creationId="{134B8056-CFFC-4A7C-819B-EAA08CD09F54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1" creationId="{A6C9E0F2-EE59-41F3-BE11-C3CB8CA7164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2" creationId="{8F838FD5-E849-4CA9-B672-AD097A769AC7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3" creationId="{8A5CB00E-9E75-4C2C-9CD4-F32415509CF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4" creationId="{2089278D-5CBD-491F-A0BF-2E53E168377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5" creationId="{A4132AF4-9845-42D7-A809-879FCDEACC4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6" creationId="{1B913E52-B038-4D62-AED7-6E0713BDB54A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7" creationId="{3216EB1B-F670-4374-8463-128276AF0C85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8" creationId="{1F4D388B-CA73-40A3-A0C5-9C15C197FD9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69" creationId="{0E0C75AF-30C0-4A61-B7E5-61CFACA1EB5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0" creationId="{279F4499-E97C-49E1-A260-ACDA77CF47D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1" creationId="{4317A470-2BBD-481A-8721-CC8398D2B6D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2" creationId="{27234CAC-9CD3-4189-B121-54145E664D31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3" creationId="{759491B1-EDB0-4FCC-99BC-76F3B629A4E3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4" creationId="{326155EA-6CF2-4E4F-AEA2-302234DC75DD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5" creationId="{39DD3450-A87C-4706-B970-9789DD0FDBC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6" creationId="{9493CF6F-020E-488C-8A65-E207F3E584A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7" creationId="{94ACAA6F-BEAF-49F6-98C4-1E7D521CACB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8" creationId="{232B4CB4-3895-4CFD-AE5D-0AE98BB75E3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79" creationId="{B3A15521-368E-4CBC-A308-2101070ADA45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0" creationId="{93DEF6B0-1699-456C-B72F-BD37514D822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1" creationId="{1C0FC949-2352-4A29-8B25-2A1033976F76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2" creationId="{633E3683-EC49-40EE-9F82-C43F199DE561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3" creationId="{EFC8CDB5-A9DB-4181-8A6E-3C092841D86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4" creationId="{E0CB8C80-843F-4539-A195-518F6996423C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5" creationId="{1BA6AF11-A8BC-4F5E-8AA1-2DA18AF4A5FF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6" creationId="{44CDE552-CFF7-4320-814A-C90C212EA578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7" creationId="{C3EB8F90-BA2C-4D05-A486-A6F94102F442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8" creationId="{01286061-0F07-48EC-A6E4-4BB3D8B9EF2E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89" creationId="{A0403610-0DC9-41DB-9090-40DBCBB02EAC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90" creationId="{421D4934-5A95-4980-8B52-89B7F6EFF06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91" creationId="{011D96AA-2A21-4012-B1F2-3FBDC8927E30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92" creationId="{B507DCC0-450D-42D3-BB2F-44D0000F9F89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93" creationId="{B06A4CC9-CB5D-4AC5-B425-006063908601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94" creationId="{1645362D-DB96-4F8C-9681-1A37409EB67B}"/>
          </ac:spMkLst>
        </pc:spChg>
        <pc:spChg chg="mod topLvl">
          <ac:chgData name="Mamlouk Henda" userId="e3a73e4375737435" providerId="LiveId" clId="{5ED2E1AD-EB6C-4A2B-A284-418C92E06F35}" dt="2021-01-16T20:58:45.958" v="23" actId="165"/>
          <ac:spMkLst>
            <pc:docMk/>
            <pc:sldMk cId="2686852732" sldId="316"/>
            <ac:spMk id="295" creationId="{3AC5667A-F533-4757-A981-BC97FA581238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297" creationId="{FA3F921D-A205-45D9-9E5E-92708B386602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298" creationId="{EE9FAA86-6254-4613-9726-826C19AEC5EB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299" creationId="{2BC3B3A5-B15F-494B-BC2D-448EB663BE8E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0" creationId="{8D28B739-345B-45D1-A61B-0F0AF253B144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1" creationId="{734BD56B-70DD-4D8C-91CC-905B03292414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2" creationId="{AD46326D-BBD4-49E5-91BB-779D19F1320F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3" creationId="{CAC73075-BCED-4DD5-99B6-10A59B601DFA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4" creationId="{0C3E799C-6268-46E4-9CC2-2AA9A432A62C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5" creationId="{4400B537-3F35-43F7-AC0C-0AF6B0EF89DB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6" creationId="{46789602-B6FC-4ABC-9EB8-964F569CF3E2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7" creationId="{DFCAEB71-F86C-4E52-9381-1269AD73EE24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8" creationId="{A66D6C20-C756-4873-96F0-586F398B511E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09" creationId="{6258762D-ED26-41DC-B3C5-E35FAA43856B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0" creationId="{62BAA0F7-0381-4782-901F-6FC47985517A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1" creationId="{BA4C75A0-AB8A-4E0F-840B-12380C3930EF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2" creationId="{6EB936EA-CC17-437A-9C8D-71B3875EFEA7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3" creationId="{7AB4A682-881C-43A1-9946-EDB83A602A15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4" creationId="{46A66225-AB84-4E21-A018-094D70C40EEC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5" creationId="{41523337-F041-45C6-8C40-43A2EFC551E9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6" creationId="{348ADDFE-5830-4E91-B919-6BA1D646080E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7" creationId="{4B32D30A-72AA-4D60-BE2B-A94F45E4BC32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8" creationId="{01CF08BD-C3B5-44F1-B9BA-73D5E396373B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19" creationId="{20AD17F7-3AC4-4B20-B5E6-7571F8F80E79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0" creationId="{291D4D80-EEA2-4AF5-8520-3040AE087341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1" creationId="{1830469A-BACF-4F4B-8910-3E0159CCDE5F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2" creationId="{1EC92AFF-6FF4-40C3-B99D-5677FFDE8581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3" creationId="{2B41A628-624D-41B3-AE38-194EBEACB045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4" creationId="{9C39DA04-7175-4AE6-9B47-72A80D40962F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5" creationId="{29C25C95-02D8-4F9A-9085-B5074A3FD21A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6" creationId="{7587B132-9F9A-41CF-8021-2F36C978EB28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7" creationId="{2C807E2B-4C87-4B3F-A046-885EE10859C3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8" creationId="{53548451-AD96-4F38-9640-4FD2A3ACA849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29" creationId="{2D734E33-1317-4420-8014-206FEE8902C8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0" creationId="{7E382944-AC30-4CD7-9A9C-7E2E429B99A2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1" creationId="{CBD54CCA-A047-4691-BFB9-14A58D361341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2" creationId="{83135219-9812-4634-8412-5E02CAD69B5E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3" creationId="{3EEF9C64-8ABC-43A0-A52D-728844DAEB46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4" creationId="{814B4CA6-649F-4175-B66B-5634745987B6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5" creationId="{B4D038A3-FBA5-4AD1-B5E0-49C7E38DAC9F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6" creationId="{1CA419DE-A2CC-4E99-999B-3E28DF1F5A0E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7" creationId="{099A7769-47BD-47FB-A43E-529F45B32561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8" creationId="{9477AF27-E05B-48FB-ACB7-7ED773D92907}"/>
          </ac:spMkLst>
        </pc:spChg>
        <pc:spChg chg="mod">
          <ac:chgData name="Mamlouk Henda" userId="e3a73e4375737435" providerId="LiveId" clId="{5ED2E1AD-EB6C-4A2B-A284-418C92E06F35}" dt="2021-01-16T21:00:18.334" v="47"/>
          <ac:spMkLst>
            <pc:docMk/>
            <pc:sldMk cId="2686852732" sldId="316"/>
            <ac:spMk id="339" creationId="{4CB46964-37BA-42F6-98B8-5D04C67BC0ED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1" creationId="{A0E552A0-AAEF-4992-AD1E-46780DE1BA86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2" creationId="{48A1D8C3-5A0F-4E95-813A-FEE831D1392E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3" creationId="{3D81BBA8-BF72-4872-B2E4-541F06C957CE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4" creationId="{538A07E1-4752-4D30-847C-178833B4B6A8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5" creationId="{70014A78-F11C-4264-AF24-089F78BC840B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6" creationId="{20D252C1-E06E-425A-9DEE-814AC5EC3AE9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7" creationId="{F1CE925F-4D04-4BAC-AE8B-9E562698AF4E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8" creationId="{6055180C-22BA-4811-B498-03C51F63FCFD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49" creationId="{A7C82DF8-F633-4A26-9B54-FA271E6F0294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0" creationId="{70FB545E-9AF3-4BEA-9A61-A617EFD5B4C5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1" creationId="{FD9B8DCF-BAE4-4E0E-98B5-46EDE136F467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2" creationId="{F9D496B3-DB83-46EF-BA42-06D43DC8FFF9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3" creationId="{9120334A-FDED-4498-A0C8-31300BE6DE3F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4" creationId="{A51CD162-F3C6-4939-A08A-96B40D4DAA97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5" creationId="{85D9E691-B27B-4FDA-BF10-87FEEF18E3DF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6" creationId="{81D07595-8E76-4784-BEC2-597B9242CB3B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7" creationId="{65B94690-9213-4D30-9B92-01DB25D66C6B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8" creationId="{8470A058-6227-47B8-AB24-17A419A88C56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59" creationId="{72228440-DDE3-4A4E-B344-72917F6E6F43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0" creationId="{E5EE3662-72A7-4D3A-9D59-5C7D7090F40D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1" creationId="{3C3B4753-86D2-4672-BE20-01DF525F1E43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2" creationId="{243E5F27-22FF-4C01-9A27-07DA040727CC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3" creationId="{D16EAFB7-D758-4D40-AA9D-895ECCBD7B3B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4" creationId="{1B0C8C42-AFB8-465F-B847-9549E6C3CB94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5" creationId="{6C3B6E9B-16B2-41BE-83F3-F6C535DCB1CC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6" creationId="{052DB92D-3604-4FFB-886C-B40C00DC1972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7" creationId="{1D9DB671-791F-4A37-8579-966032872A19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8" creationId="{894F7CF1-3983-4E90-9E6E-1483D8003BA3}"/>
          </ac:spMkLst>
        </pc:spChg>
        <pc:spChg chg="mod">
          <ac:chgData name="Mamlouk Henda" userId="e3a73e4375737435" providerId="LiveId" clId="{5ED2E1AD-EB6C-4A2B-A284-418C92E06F35}" dt="2021-01-16T21:03:10.859" v="82"/>
          <ac:spMkLst>
            <pc:docMk/>
            <pc:sldMk cId="2686852732" sldId="316"/>
            <ac:spMk id="369" creationId="{54DA0EC5-30B1-4CA0-AA87-6CD8180CFEBC}"/>
          </ac:spMkLst>
        </pc:spChg>
        <pc:spChg chg="mod">
          <ac:chgData name="Mamlouk Henda" userId="e3a73e4375737435" providerId="LiveId" clId="{5ED2E1AD-EB6C-4A2B-A284-418C92E06F35}" dt="2021-01-16T21:04:10.159" v="89" actId="1076"/>
          <ac:spMkLst>
            <pc:docMk/>
            <pc:sldMk cId="2686852732" sldId="316"/>
            <ac:spMk id="3196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7:13.126" v="102" actId="20577"/>
          <ac:spMkLst>
            <pc:docMk/>
            <pc:sldMk cId="2686852732" sldId="316"/>
            <ac:spMk id="3197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8:48.930" v="197" actId="404"/>
          <ac:spMkLst>
            <pc:docMk/>
            <pc:sldMk cId="2686852732" sldId="316"/>
            <ac:spMk id="3198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7:26.205" v="128" actId="20577"/>
          <ac:spMkLst>
            <pc:docMk/>
            <pc:sldMk cId="2686852732" sldId="316"/>
            <ac:spMk id="3199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15:54.744" v="330"/>
          <ac:spMkLst>
            <pc:docMk/>
            <pc:sldMk cId="2686852732" sldId="316"/>
            <ac:spMk id="3200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8:22.093" v="141" actId="14100"/>
          <ac:spMkLst>
            <pc:docMk/>
            <pc:sldMk cId="2686852732" sldId="316"/>
            <ac:spMk id="3201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14:50.745" v="318"/>
          <ac:spMkLst>
            <pc:docMk/>
            <pc:sldMk cId="2686852732" sldId="316"/>
            <ac:spMk id="3202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4:01.928" v="88" actId="1076"/>
          <ac:spMkLst>
            <pc:docMk/>
            <pc:sldMk cId="2686852732" sldId="316"/>
            <ac:spMk id="3215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4:01.928" v="88" actId="1076"/>
          <ac:spMkLst>
            <pc:docMk/>
            <pc:sldMk cId="2686852732" sldId="316"/>
            <ac:spMk id="3216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4:01.928" v="88" actId="1076"/>
          <ac:spMkLst>
            <pc:docMk/>
            <pc:sldMk cId="2686852732" sldId="316"/>
            <ac:spMk id="3217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4:01.928" v="88" actId="1076"/>
          <ac:spMkLst>
            <pc:docMk/>
            <pc:sldMk cId="2686852732" sldId="316"/>
            <ac:spMk id="3218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4:01.928" v="88" actId="1076"/>
          <ac:spMkLst>
            <pc:docMk/>
            <pc:sldMk cId="2686852732" sldId="316"/>
            <ac:spMk id="324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0:56:17.025" v="11" actId="478"/>
          <ac:spMkLst>
            <pc:docMk/>
            <pc:sldMk cId="2686852732" sldId="316"/>
            <ac:spMk id="3264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04:01.928" v="88" actId="1076"/>
          <ac:spMkLst>
            <pc:docMk/>
            <pc:sldMk cId="2686852732" sldId="316"/>
            <ac:spMk id="3278" creationId="{00000000-0000-0000-0000-000000000000}"/>
          </ac:spMkLst>
        </pc:spChg>
        <pc:grpChg chg="add mod">
          <ac:chgData name="Mamlouk Henda" userId="e3a73e4375737435" providerId="LiveId" clId="{5ED2E1AD-EB6C-4A2B-A284-418C92E06F35}" dt="2021-01-16T21:04:01.928" v="88" actId="1076"/>
          <ac:grpSpMkLst>
            <pc:docMk/>
            <pc:sldMk cId="2686852732" sldId="316"/>
            <ac:grpSpMk id="113" creationId="{D3F78B6C-5485-4BF8-9809-A0C428CB6F35}"/>
          </ac:grpSpMkLst>
        </pc:grpChg>
        <pc:grpChg chg="add mod">
          <ac:chgData name="Mamlouk Henda" userId="e3a73e4375737435" providerId="LiveId" clId="{5ED2E1AD-EB6C-4A2B-A284-418C92E06F35}" dt="2021-01-16T21:04:01.928" v="88" actId="1076"/>
          <ac:grpSpMkLst>
            <pc:docMk/>
            <pc:sldMk cId="2686852732" sldId="316"/>
            <ac:grpSpMk id="157" creationId="{593D917B-49DC-4B9E-8CB8-66C5715C8546}"/>
          </ac:grpSpMkLst>
        </pc:grpChg>
        <pc:grpChg chg="add del mod">
          <ac:chgData name="Mamlouk Henda" userId="e3a73e4375737435" providerId="LiveId" clId="{5ED2E1AD-EB6C-4A2B-A284-418C92E06F35}" dt="2021-01-16T20:58:50.363" v="24" actId="21"/>
          <ac:grpSpMkLst>
            <pc:docMk/>
            <pc:sldMk cId="2686852732" sldId="316"/>
            <ac:grpSpMk id="191" creationId="{700669B1-F3D1-4515-98B9-96AFA80199AA}"/>
          </ac:grpSpMkLst>
        </pc:grpChg>
        <pc:grpChg chg="add del mod">
          <ac:chgData name="Mamlouk Henda" userId="e3a73e4375737435" providerId="LiveId" clId="{5ED2E1AD-EB6C-4A2B-A284-418C92E06F35}" dt="2021-01-16T21:03:10.219" v="81" actId="478"/>
          <ac:grpSpMkLst>
            <pc:docMk/>
            <pc:sldMk cId="2686852732" sldId="316"/>
            <ac:grpSpMk id="296" creationId="{31372B05-9310-485C-B2E2-8F2046270AA7}"/>
          </ac:grpSpMkLst>
        </pc:grpChg>
        <pc:grpChg chg="add mod">
          <ac:chgData name="Mamlouk Henda" userId="e3a73e4375737435" providerId="LiveId" clId="{5ED2E1AD-EB6C-4A2B-A284-418C92E06F35}" dt="2021-01-16T21:04:01.928" v="88" actId="1076"/>
          <ac:grpSpMkLst>
            <pc:docMk/>
            <pc:sldMk cId="2686852732" sldId="316"/>
            <ac:grpSpMk id="340" creationId="{1C2AB4B1-2E48-44F3-82EB-C9DFFB58FB4D}"/>
          </ac:grpSpMkLst>
        </pc:grpChg>
        <pc:grpChg chg="mod">
          <ac:chgData name="Mamlouk Henda" userId="e3a73e4375737435" providerId="LiveId" clId="{5ED2E1AD-EB6C-4A2B-A284-418C92E06F35}" dt="2021-01-16T21:04:01.928" v="88" actId="1076"/>
          <ac:grpSpMkLst>
            <pc:docMk/>
            <pc:sldMk cId="2686852732" sldId="316"/>
            <ac:grpSpMk id="3203" creationId="{00000000-0000-0000-0000-000000000000}"/>
          </ac:grpSpMkLst>
        </pc:grpChg>
        <pc:grpChg chg="mod">
          <ac:chgData name="Mamlouk Henda" userId="e3a73e4375737435" providerId="LiveId" clId="{5ED2E1AD-EB6C-4A2B-A284-418C92E06F35}" dt="2021-01-16T21:04:01.928" v="88" actId="1076"/>
          <ac:grpSpMkLst>
            <pc:docMk/>
            <pc:sldMk cId="2686852732" sldId="316"/>
            <ac:grpSpMk id="3207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0:56:21.665" v="13" actId="478"/>
          <ac:grpSpMkLst>
            <pc:docMk/>
            <pc:sldMk cId="2686852732" sldId="316"/>
            <ac:grpSpMk id="3219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0:56:19.505" v="12" actId="478"/>
          <ac:grpSpMkLst>
            <pc:docMk/>
            <pc:sldMk cId="2686852732" sldId="316"/>
            <ac:grpSpMk id="3247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0:56:24.120" v="14" actId="478"/>
          <ac:grpSpMkLst>
            <pc:docMk/>
            <pc:sldMk cId="2686852732" sldId="316"/>
            <ac:grpSpMk id="3279" creationId="{00000000-0000-0000-0000-000000000000}"/>
          </ac:grpSpMkLst>
        </pc:grpChg>
      </pc:sldChg>
      <pc:sldChg chg="modSp new mod">
        <pc:chgData name="Mamlouk Henda" userId="e3a73e4375737435" providerId="LiveId" clId="{5ED2E1AD-EB6C-4A2B-A284-418C92E06F35}" dt="2021-01-16T21:16:23.796" v="340" actId="20577"/>
        <pc:sldMkLst>
          <pc:docMk/>
          <pc:sldMk cId="985223636" sldId="317"/>
        </pc:sldMkLst>
        <pc:spChg chg="mod">
          <ac:chgData name="Mamlouk Henda" userId="e3a73e4375737435" providerId="LiveId" clId="{5ED2E1AD-EB6C-4A2B-A284-418C92E06F35}" dt="2021-01-16T21:16:23.796" v="340" actId="20577"/>
          <ac:spMkLst>
            <pc:docMk/>
            <pc:sldMk cId="985223636" sldId="317"/>
            <ac:spMk id="2" creationId="{402A96E2-843C-4D7B-B9E4-6822EAB8D3CE}"/>
          </ac:spMkLst>
        </pc:spChg>
      </pc:sldChg>
      <pc:sldChg chg="modSp new mod">
        <pc:chgData name="Mamlouk Henda" userId="e3a73e4375737435" providerId="LiveId" clId="{5ED2E1AD-EB6C-4A2B-A284-418C92E06F35}" dt="2021-01-16T21:16:41.719" v="342"/>
        <pc:sldMkLst>
          <pc:docMk/>
          <pc:sldMk cId="988336154" sldId="318"/>
        </pc:sldMkLst>
        <pc:spChg chg="mod">
          <ac:chgData name="Mamlouk Henda" userId="e3a73e4375737435" providerId="LiveId" clId="{5ED2E1AD-EB6C-4A2B-A284-418C92E06F35}" dt="2021-01-16T21:16:41.719" v="342"/>
          <ac:spMkLst>
            <pc:docMk/>
            <pc:sldMk cId="988336154" sldId="318"/>
            <ac:spMk id="2" creationId="{EB02ED06-09AB-45D0-9D86-911BBE8946A6}"/>
          </ac:spMkLst>
        </pc:spChg>
      </pc:sldChg>
      <pc:sldChg chg="addSp delSp modSp add mod">
        <pc:chgData name="Mamlouk Henda" userId="e3a73e4375737435" providerId="LiveId" clId="{5ED2E1AD-EB6C-4A2B-A284-418C92E06F35}" dt="2021-01-16T21:29:39.786" v="391" actId="1076"/>
        <pc:sldMkLst>
          <pc:docMk/>
          <pc:sldMk cId="2300693061" sldId="319"/>
        </pc:sldMkLst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2" creationId="{F7C3BAAB-FBE8-47C6-BCCB-FB379EA1033D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3" creationId="{46EC1D28-0989-48B5-8836-338D8180A1A5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4" creationId="{1D893DE1-CF6A-42F3-AC9B-DE23BDD42897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5" creationId="{02274F5D-26D0-4124-8BB1-9FB3C9D513E0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6" creationId="{0421D6D2-1457-49C1-AA38-12BA11D09BBD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7" creationId="{5CC335B9-FEA9-4EE9-969C-33151690C8D0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8" creationId="{C8BCE98F-2E13-4887-91D7-AA0B9E191E55}"/>
          </ac:spMkLst>
        </pc:spChg>
        <pc:spChg chg="mod">
          <ac:chgData name="Mamlouk Henda" userId="e3a73e4375737435" providerId="LiveId" clId="{5ED2E1AD-EB6C-4A2B-A284-418C92E06F35}" dt="2021-01-16T21:26:32.411" v="386" actId="207"/>
          <ac:spMkLst>
            <pc:docMk/>
            <pc:sldMk cId="2300693061" sldId="319"/>
            <ac:spMk id="59" creationId="{728FA56D-EB11-4343-8602-F032B449AB7F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1" creationId="{A6D1FC22-48F1-4B2F-90AD-16598E60BE8A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2" creationId="{3F13C9E7-377D-4955-8E90-120A1AD485AD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3" creationId="{635658E2-2B68-4C16-8A43-1FAAAA2A2E65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4" creationId="{78CA1475-4FFB-4DE8-807F-DE5E0BFBC749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5" creationId="{7285BC7C-5C1A-40DD-BE90-06B30EC71798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6" creationId="{B7FC4456-F817-4E66-AD9D-BAB1D5A3EB43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7" creationId="{75C31C4D-9809-45CD-A36A-7EA0D3722430}"/>
          </ac:spMkLst>
        </pc:spChg>
        <pc:spChg chg="mod">
          <ac:chgData name="Mamlouk Henda" userId="e3a73e4375737435" providerId="LiveId" clId="{5ED2E1AD-EB6C-4A2B-A284-418C92E06F35}" dt="2021-01-16T21:26:18.565" v="381" actId="207"/>
          <ac:spMkLst>
            <pc:docMk/>
            <pc:sldMk cId="2300693061" sldId="319"/>
            <ac:spMk id="68" creationId="{FEFAEDD0-69E6-441C-BB4E-9CBBC0D517F5}"/>
          </ac:spMkLst>
        </pc:spChg>
        <pc:spChg chg="mod">
          <ac:chgData name="Mamlouk Henda" userId="e3a73e4375737435" providerId="LiveId" clId="{5ED2E1AD-EB6C-4A2B-A284-418C92E06F35}" dt="2021-01-16T21:29:27.768" v="389" actId="207"/>
          <ac:spMkLst>
            <pc:docMk/>
            <pc:sldMk cId="2300693061" sldId="319"/>
            <ac:spMk id="70" creationId="{3DD522C9-EA6D-45EE-B7C8-F96296D36BCF}"/>
          </ac:spMkLst>
        </pc:spChg>
        <pc:spChg chg="mod">
          <ac:chgData name="Mamlouk Henda" userId="e3a73e4375737435" providerId="LiveId" clId="{5ED2E1AD-EB6C-4A2B-A284-418C92E06F35}" dt="2021-01-16T21:29:27.768" v="389" actId="207"/>
          <ac:spMkLst>
            <pc:docMk/>
            <pc:sldMk cId="2300693061" sldId="319"/>
            <ac:spMk id="71" creationId="{BE7B41A4-74E0-434D-AFFD-212479C46915}"/>
          </ac:spMkLst>
        </pc:spChg>
        <pc:spChg chg="mod">
          <ac:chgData name="Mamlouk Henda" userId="e3a73e4375737435" providerId="LiveId" clId="{5ED2E1AD-EB6C-4A2B-A284-418C92E06F35}" dt="2021-01-16T21:29:27.768" v="389" actId="207"/>
          <ac:spMkLst>
            <pc:docMk/>
            <pc:sldMk cId="2300693061" sldId="319"/>
            <ac:spMk id="72" creationId="{A0C0565B-9C2A-44EA-AAA5-874A9EAA0AF9}"/>
          </ac:spMkLst>
        </pc:spChg>
        <pc:spChg chg="mod">
          <ac:chgData name="Mamlouk Henda" userId="e3a73e4375737435" providerId="LiveId" clId="{5ED2E1AD-EB6C-4A2B-A284-418C92E06F35}" dt="2021-01-16T21:29:27.768" v="389" actId="207"/>
          <ac:spMkLst>
            <pc:docMk/>
            <pc:sldMk cId="2300693061" sldId="319"/>
            <ac:spMk id="74" creationId="{DC146AAD-1493-4FEB-A9AC-2DD76876145D}"/>
          </ac:spMkLst>
        </pc:spChg>
        <pc:spChg chg="mod">
          <ac:chgData name="Mamlouk Henda" userId="e3a73e4375737435" providerId="LiveId" clId="{5ED2E1AD-EB6C-4A2B-A284-418C92E06F35}" dt="2021-01-16T21:29:27.768" v="389" actId="207"/>
          <ac:spMkLst>
            <pc:docMk/>
            <pc:sldMk cId="2300693061" sldId="319"/>
            <ac:spMk id="75" creationId="{0C685D75-D262-4F81-A7AC-7EDC19C5206A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2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3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4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5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6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7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8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09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0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1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2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3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4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5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6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7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8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19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20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21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22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23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22:18.589" v="372" actId="1076"/>
          <ac:spMkLst>
            <pc:docMk/>
            <pc:sldMk cId="2300693061" sldId="319"/>
            <ac:spMk id="1824" creationId="{00000000-0000-0000-0000-000000000000}"/>
          </ac:spMkLst>
        </pc:spChg>
        <pc:spChg chg="add del mod">
          <ac:chgData name="Mamlouk Henda" userId="e3a73e4375737435" providerId="LiveId" clId="{5ED2E1AD-EB6C-4A2B-A284-418C92E06F35}" dt="2021-01-16T21:25:37.986" v="374" actId="478"/>
          <ac:spMkLst>
            <pc:docMk/>
            <pc:sldMk cId="2300693061" sldId="319"/>
            <ac:spMk id="1825" creationId="{00000000-0000-0000-0000-000000000000}"/>
          </ac:spMkLst>
        </pc:spChg>
        <pc:grpChg chg="add mod">
          <ac:chgData name="Mamlouk Henda" userId="e3a73e4375737435" providerId="LiveId" clId="{5ED2E1AD-EB6C-4A2B-A284-418C92E06F35}" dt="2021-01-16T21:26:32.411" v="386" actId="207"/>
          <ac:grpSpMkLst>
            <pc:docMk/>
            <pc:sldMk cId="2300693061" sldId="319"/>
            <ac:grpSpMk id="51" creationId="{F3FADD6B-7FCE-40AA-ACA3-9267D90092C7}"/>
          </ac:grpSpMkLst>
        </pc:grpChg>
        <pc:grpChg chg="add mod">
          <ac:chgData name="Mamlouk Henda" userId="e3a73e4375737435" providerId="LiveId" clId="{5ED2E1AD-EB6C-4A2B-A284-418C92E06F35}" dt="2021-01-16T21:26:18.565" v="381" actId="207"/>
          <ac:grpSpMkLst>
            <pc:docMk/>
            <pc:sldMk cId="2300693061" sldId="319"/>
            <ac:grpSpMk id="60" creationId="{9C4AE22A-CC70-4D0D-8DF7-9B961CCCB439}"/>
          </ac:grpSpMkLst>
        </pc:grpChg>
        <pc:grpChg chg="add mod">
          <ac:chgData name="Mamlouk Henda" userId="e3a73e4375737435" providerId="LiveId" clId="{5ED2E1AD-EB6C-4A2B-A284-418C92E06F35}" dt="2021-01-16T21:29:35.520" v="390" actId="1076"/>
          <ac:grpSpMkLst>
            <pc:docMk/>
            <pc:sldMk cId="2300693061" sldId="319"/>
            <ac:grpSpMk id="69" creationId="{6437BAC7-8889-427A-AFE6-8BC82CC128E5}"/>
          </ac:grpSpMkLst>
        </pc:grpChg>
        <pc:grpChg chg="add mod">
          <ac:chgData name="Mamlouk Henda" userId="e3a73e4375737435" providerId="LiveId" clId="{5ED2E1AD-EB6C-4A2B-A284-418C92E06F35}" dt="2021-01-16T21:29:39.786" v="391" actId="1076"/>
          <ac:grpSpMkLst>
            <pc:docMk/>
            <pc:sldMk cId="2300693061" sldId="319"/>
            <ac:grpSpMk id="73" creationId="{E4D0007C-6518-4439-9482-2C90EB6D2FAB}"/>
          </ac:grpSpMkLst>
        </pc:grpChg>
        <pc:grpChg chg="del mod">
          <ac:chgData name="Mamlouk Henda" userId="e3a73e4375737435" providerId="LiveId" clId="{5ED2E1AD-EB6C-4A2B-A284-418C92E06F35}" dt="2021-01-16T21:25:51.665" v="378" actId="478"/>
          <ac:grpSpMkLst>
            <pc:docMk/>
            <pc:sldMk cId="2300693061" sldId="319"/>
            <ac:grpSpMk id="1826" creationId="{00000000-0000-0000-0000-000000000000}"/>
          </ac:grpSpMkLst>
        </pc:grpChg>
        <pc:grpChg chg="del mod">
          <ac:chgData name="Mamlouk Henda" userId="e3a73e4375737435" providerId="LiveId" clId="{5ED2E1AD-EB6C-4A2B-A284-418C92E06F35}" dt="2021-01-16T21:25:48.962" v="377" actId="478"/>
          <ac:grpSpMkLst>
            <pc:docMk/>
            <pc:sldMk cId="2300693061" sldId="319"/>
            <ac:grpSpMk id="1832" creationId="{00000000-0000-0000-0000-000000000000}"/>
          </ac:grpSpMkLst>
        </pc:grpChg>
        <pc:grpChg chg="del mod">
          <ac:chgData name="Mamlouk Henda" userId="e3a73e4375737435" providerId="LiveId" clId="{5ED2E1AD-EB6C-4A2B-A284-418C92E06F35}" dt="2021-01-16T21:25:43.784" v="376" actId="478"/>
          <ac:grpSpMkLst>
            <pc:docMk/>
            <pc:sldMk cId="2300693061" sldId="319"/>
            <ac:grpSpMk id="1839" creationId="{00000000-0000-0000-0000-000000000000}"/>
          </ac:grpSpMkLst>
        </pc:grpChg>
        <pc:grpChg chg="del mod">
          <ac:chgData name="Mamlouk Henda" userId="e3a73e4375737435" providerId="LiveId" clId="{5ED2E1AD-EB6C-4A2B-A284-418C92E06F35}" dt="2021-01-16T21:25:40.799" v="375" actId="478"/>
          <ac:grpSpMkLst>
            <pc:docMk/>
            <pc:sldMk cId="2300693061" sldId="319"/>
            <ac:grpSpMk id="1843" creationId="{00000000-0000-0000-0000-000000000000}"/>
          </ac:grpSpMkLst>
        </pc:grpChg>
      </pc:sldChg>
      <pc:sldChg chg="addSp">
        <pc:chgData name="Mamlouk Henda" userId="e3a73e4375737435" providerId="LiveId" clId="{5ED2E1AD-EB6C-4A2B-A284-418C92E06F35}" dt="2021-01-16T21:33:22.116" v="417"/>
        <pc:sldMkLst>
          <pc:docMk/>
          <pc:sldMk cId="744819167" sldId="320"/>
        </pc:sldMkLst>
        <pc:picChg chg="add">
          <ac:chgData name="Mamlouk Henda" userId="e3a73e4375737435" providerId="LiveId" clId="{5ED2E1AD-EB6C-4A2B-A284-418C92E06F35}" dt="2021-01-16T21:33:22.116" v="417"/>
          <ac:picMkLst>
            <pc:docMk/>
            <pc:sldMk cId="744819167" sldId="320"/>
            <ac:picMk id="1026" creationId="{93E59C17-A3F8-4E98-92D9-27B9D903AA79}"/>
          </ac:picMkLst>
        </pc:picChg>
      </pc:sldChg>
      <pc:sldChg chg="addSp delSp modSp add del mod">
        <pc:chgData name="Mamlouk Henda" userId="e3a73e4375737435" providerId="LiveId" clId="{5ED2E1AD-EB6C-4A2B-A284-418C92E06F35}" dt="2021-01-16T21:39:16.366" v="507" actId="22"/>
        <pc:sldMkLst>
          <pc:docMk/>
          <pc:sldMk cId="3895079168" sldId="320"/>
        </pc:sldMkLst>
        <pc:spChg chg="add del mod">
          <ac:chgData name="Mamlouk Henda" userId="e3a73e4375737435" providerId="LiveId" clId="{5ED2E1AD-EB6C-4A2B-A284-418C92E06F35}" dt="2021-01-16T21:30:43.303" v="395" actId="478"/>
          <ac:spMkLst>
            <pc:docMk/>
            <pc:sldMk cId="3895079168" sldId="320"/>
            <ac:spMk id="3" creationId="{5623BA4D-88CD-4F50-988A-7FB09901A72A}"/>
          </ac:spMkLst>
        </pc:spChg>
        <pc:spChg chg="add del mod">
          <ac:chgData name="Mamlouk Henda" userId="e3a73e4375737435" providerId="LiveId" clId="{5ED2E1AD-EB6C-4A2B-A284-418C92E06F35}" dt="2021-01-16T21:35:13.934" v="457" actId="478"/>
          <ac:spMkLst>
            <pc:docMk/>
            <pc:sldMk cId="3895079168" sldId="320"/>
            <ac:spMk id="5" creationId="{CE624320-0D6E-4431-86E8-64B52BDA09A1}"/>
          </ac:spMkLst>
        </pc:spChg>
        <pc:spChg chg="add del mod">
          <ac:chgData name="Mamlouk Henda" userId="e3a73e4375737435" providerId="LiveId" clId="{5ED2E1AD-EB6C-4A2B-A284-418C92E06F35}" dt="2021-01-16T21:30:43.303" v="395" actId="478"/>
          <ac:spMkLst>
            <pc:docMk/>
            <pc:sldMk cId="3895079168" sldId="320"/>
            <ac:spMk id="5" creationId="{EB484EBE-D294-45D0-B5B6-3D4BE0F1C50D}"/>
          </ac:spMkLst>
        </pc:spChg>
        <pc:spChg chg="add del mod">
          <ac:chgData name="Mamlouk Henda" userId="e3a73e4375737435" providerId="LiveId" clId="{5ED2E1AD-EB6C-4A2B-A284-418C92E06F35}" dt="2021-01-16T21:30:43.303" v="395" actId="478"/>
          <ac:spMkLst>
            <pc:docMk/>
            <pc:sldMk cId="3895079168" sldId="320"/>
            <ac:spMk id="7" creationId="{685B77C5-443D-44E3-983F-7FE6EC6685A5}"/>
          </ac:spMkLst>
        </pc:spChg>
        <pc:spChg chg="add del mod">
          <ac:chgData name="Mamlouk Henda" userId="e3a73e4375737435" providerId="LiveId" clId="{5ED2E1AD-EB6C-4A2B-A284-418C92E06F35}" dt="2021-01-16T21:35:30.438" v="460" actId="478"/>
          <ac:spMkLst>
            <pc:docMk/>
            <pc:sldMk cId="3895079168" sldId="320"/>
            <ac:spMk id="7" creationId="{9AD809A2-9809-46D2-9682-09197AD62663}"/>
          </ac:spMkLst>
        </pc:spChg>
        <pc:spChg chg="add del mod">
          <ac:chgData name="Mamlouk Henda" userId="e3a73e4375737435" providerId="LiveId" clId="{5ED2E1AD-EB6C-4A2B-A284-418C92E06F35}" dt="2021-01-16T21:35:37.190" v="462" actId="478"/>
          <ac:spMkLst>
            <pc:docMk/>
            <pc:sldMk cId="3895079168" sldId="320"/>
            <ac:spMk id="9" creationId="{2900C46C-60A0-48B3-B92C-7141E9002AA6}"/>
          </ac:spMkLst>
        </pc:spChg>
        <pc:spChg chg="add del mod">
          <ac:chgData name="Mamlouk Henda" userId="e3a73e4375737435" providerId="LiveId" clId="{5ED2E1AD-EB6C-4A2B-A284-418C92E06F35}" dt="2021-01-16T21:30:43.303" v="395" actId="478"/>
          <ac:spMkLst>
            <pc:docMk/>
            <pc:sldMk cId="3895079168" sldId="320"/>
            <ac:spMk id="9" creationId="{8408271B-EEB3-4A3F-BD03-0802C28C5F08}"/>
          </ac:spMkLst>
        </pc:spChg>
        <pc:spChg chg="add del mod">
          <ac:chgData name="Mamlouk Henda" userId="e3a73e4375737435" providerId="LiveId" clId="{5ED2E1AD-EB6C-4A2B-A284-418C92E06F35}" dt="2021-01-16T21:36:59.048" v="483" actId="478"/>
          <ac:spMkLst>
            <pc:docMk/>
            <pc:sldMk cId="3895079168" sldId="320"/>
            <ac:spMk id="11" creationId="{0BD53201-CF89-450E-A5EB-867735B4DC11}"/>
          </ac:spMkLst>
        </pc:spChg>
        <pc:spChg chg="add del mod">
          <ac:chgData name="Mamlouk Henda" userId="e3a73e4375737435" providerId="LiveId" clId="{5ED2E1AD-EB6C-4A2B-A284-418C92E06F35}" dt="2021-01-16T21:31:09.665" v="403" actId="478"/>
          <ac:spMkLst>
            <pc:docMk/>
            <pc:sldMk cId="3895079168" sldId="320"/>
            <ac:spMk id="11" creationId="{989E1CDA-A3FE-4685-9995-879BD1386A5C}"/>
          </ac:spMkLst>
        </pc:spChg>
        <pc:spChg chg="add del mod">
          <ac:chgData name="Mamlouk Henda" userId="e3a73e4375737435" providerId="LiveId" clId="{5ED2E1AD-EB6C-4A2B-A284-418C92E06F35}" dt="2021-01-16T21:30:46.497" v="396" actId="478"/>
          <ac:spMkLst>
            <pc:docMk/>
            <pc:sldMk cId="3895079168" sldId="320"/>
            <ac:spMk id="13" creationId="{8A58EE44-438B-4880-9886-F30E3062219C}"/>
          </ac:spMkLst>
        </pc:spChg>
        <pc:spChg chg="add del mod">
          <ac:chgData name="Mamlouk Henda" userId="e3a73e4375737435" providerId="LiveId" clId="{5ED2E1AD-EB6C-4A2B-A284-418C92E06F35}" dt="2021-01-16T21:37:52.316" v="492" actId="478"/>
          <ac:spMkLst>
            <pc:docMk/>
            <pc:sldMk cId="3895079168" sldId="320"/>
            <ac:spMk id="13" creationId="{E255D293-F3CC-4F60-A6DC-1A96A8B8C867}"/>
          </ac:spMkLst>
        </pc:spChg>
        <pc:spChg chg="add del mod">
          <ac:chgData name="Mamlouk Henda" userId="e3a73e4375737435" providerId="LiveId" clId="{5ED2E1AD-EB6C-4A2B-A284-418C92E06F35}" dt="2021-01-16T21:38:04.378" v="496" actId="478"/>
          <ac:spMkLst>
            <pc:docMk/>
            <pc:sldMk cId="3895079168" sldId="320"/>
            <ac:spMk id="15" creationId="{877178C3-8D86-4D83-8ED7-5443C37F6983}"/>
          </ac:spMkLst>
        </pc:spChg>
        <pc:spChg chg="add mod">
          <ac:chgData name="Mamlouk Henda" userId="e3a73e4375737435" providerId="LiveId" clId="{5ED2E1AD-EB6C-4A2B-A284-418C92E06F35}" dt="2021-01-16T21:37:39.288" v="489" actId="404"/>
          <ac:spMkLst>
            <pc:docMk/>
            <pc:sldMk cId="3895079168" sldId="320"/>
            <ac:spMk id="49" creationId="{6DC3CE79-5A59-4E31-8B20-28E4E695631C}"/>
          </ac:spMkLst>
        </pc:spChg>
        <pc:spChg chg="add mod">
          <ac:chgData name="Mamlouk Henda" userId="e3a73e4375737435" providerId="LiveId" clId="{5ED2E1AD-EB6C-4A2B-A284-418C92E06F35}" dt="2021-01-16T21:38:28.879" v="501" actId="20577"/>
          <ac:spMkLst>
            <pc:docMk/>
            <pc:sldMk cId="3895079168" sldId="320"/>
            <ac:spMk id="52" creationId="{ED1F7B7F-C687-4851-97BD-9C00078E728A}"/>
          </ac:spMkLst>
        </pc:spChg>
        <pc:spChg chg="add mod">
          <ac:chgData name="Mamlouk Henda" userId="e3a73e4375737435" providerId="LiveId" clId="{5ED2E1AD-EB6C-4A2B-A284-418C92E06F35}" dt="2021-01-16T21:38:53.244" v="505" actId="14100"/>
          <ac:spMkLst>
            <pc:docMk/>
            <pc:sldMk cId="3895079168" sldId="320"/>
            <ac:spMk id="55" creationId="{7A07E681-06D5-45FA-B3B5-AD48BB23332C}"/>
          </ac:spMkLst>
        </pc:spChg>
        <pc:spChg chg="add del">
          <ac:chgData name="Mamlouk Henda" userId="e3a73e4375737435" providerId="LiveId" clId="{5ED2E1AD-EB6C-4A2B-A284-418C92E06F35}" dt="2021-01-16T21:39:16.366" v="507" actId="22"/>
          <ac:spMkLst>
            <pc:docMk/>
            <pc:sldMk cId="3895079168" sldId="320"/>
            <ac:spMk id="57" creationId="{C8DF1EA2-AA47-4DAC-83DE-57E27EE82661}"/>
          </ac:spMkLst>
        </pc:spChg>
        <pc:spChg chg="del mod">
          <ac:chgData name="Mamlouk Henda" userId="e3a73e4375737435" providerId="LiveId" clId="{5ED2E1AD-EB6C-4A2B-A284-418C92E06F35}" dt="2021-01-16T21:35:23.652" v="458" actId="478"/>
          <ac:spMkLst>
            <pc:docMk/>
            <pc:sldMk cId="3895079168" sldId="320"/>
            <ac:spMk id="1550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23.652" v="458" actId="478"/>
          <ac:spMkLst>
            <pc:docMk/>
            <pc:sldMk cId="3895079168" sldId="320"/>
            <ac:spMk id="1551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1:03.798" v="401" actId="478"/>
          <ac:spMkLst>
            <pc:docMk/>
            <pc:sldMk cId="3895079168" sldId="320"/>
            <ac:spMk id="1552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1:01.747" v="400" actId="478"/>
          <ac:spMkLst>
            <pc:docMk/>
            <pc:sldMk cId="3895079168" sldId="320"/>
            <ac:spMk id="1553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59.534" v="399" actId="478"/>
          <ac:spMkLst>
            <pc:docMk/>
            <pc:sldMk cId="3895079168" sldId="320"/>
            <ac:spMk id="1554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01.995" v="454" actId="478"/>
          <ac:spMkLst>
            <pc:docMk/>
            <pc:sldMk cId="3895079168" sldId="320"/>
            <ac:spMk id="1555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07.838" v="456" actId="478"/>
          <ac:spMkLst>
            <pc:docMk/>
            <pc:sldMk cId="3895079168" sldId="320"/>
            <ac:spMk id="155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557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43.303" v="395" actId="478"/>
          <ac:spMkLst>
            <pc:docMk/>
            <pc:sldMk cId="3895079168" sldId="320"/>
            <ac:spMk id="1558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559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7:49.102" v="491" actId="478"/>
          <ac:spMkLst>
            <pc:docMk/>
            <pc:sldMk cId="3895079168" sldId="320"/>
            <ac:spMk id="1560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34.662" v="461" actId="478"/>
          <ac:spMkLst>
            <pc:docMk/>
            <pc:sldMk cId="3895079168" sldId="320"/>
            <ac:spMk id="1561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8:01.835" v="495" actId="478"/>
          <ac:spMkLst>
            <pc:docMk/>
            <pc:sldMk cId="3895079168" sldId="320"/>
            <ac:spMk id="1562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28.040" v="459" actId="478"/>
          <ac:spMkLst>
            <pc:docMk/>
            <pc:sldMk cId="3895079168" sldId="320"/>
            <ac:spMk id="1563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6:56.868" v="482" actId="478"/>
          <ac:spMkLst>
            <pc:docMk/>
            <pc:sldMk cId="3895079168" sldId="320"/>
            <ac:spMk id="1564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43.303" v="395" actId="478"/>
          <ac:spMkLst>
            <pc:docMk/>
            <pc:sldMk cId="3895079168" sldId="320"/>
            <ac:spMk id="1565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56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567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31:40.002" v="405" actId="1076"/>
          <ac:spMkLst>
            <pc:docMk/>
            <pc:sldMk cId="3895079168" sldId="320"/>
            <ac:spMk id="1568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23.652" v="458" actId="478"/>
          <ac:spMkLst>
            <pc:docMk/>
            <pc:sldMk cId="3895079168" sldId="320"/>
            <ac:spMk id="1600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50.251" v="397" actId="478"/>
          <ac:spMkLst>
            <pc:docMk/>
            <pc:sldMk cId="3895079168" sldId="320"/>
            <ac:spMk id="1601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35:56.307" v="467" actId="478"/>
          <ac:spMkLst>
            <pc:docMk/>
            <pc:sldMk cId="3895079168" sldId="320"/>
            <ac:spMk id="1602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603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1:07.332" v="402" actId="478"/>
          <ac:spMkLst>
            <pc:docMk/>
            <pc:sldMk cId="3895079168" sldId="320"/>
            <ac:spMk id="1604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31:33.070" v="404" actId="1076"/>
          <ac:spMkLst>
            <pc:docMk/>
            <pc:sldMk cId="3895079168" sldId="320"/>
            <ac:spMk id="1605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60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30:39.895" v="394" actId="478"/>
          <ac:spMkLst>
            <pc:docMk/>
            <pc:sldMk cId="3895079168" sldId="320"/>
            <ac:spMk id="1607" creationId="{00000000-0000-0000-0000-000000000000}"/>
          </ac:spMkLst>
        </pc:spChg>
        <pc:grpChg chg="del mod">
          <ac:chgData name="Mamlouk Henda" userId="e3a73e4375737435" providerId="LiveId" clId="{5ED2E1AD-EB6C-4A2B-A284-418C92E06F35}" dt="2021-01-16T21:35:04.856" v="455" actId="478"/>
          <ac:grpSpMkLst>
            <pc:docMk/>
            <pc:sldMk cId="3895079168" sldId="320"/>
            <ac:grpSpMk id="1569" creationId="{00000000-0000-0000-0000-000000000000}"/>
          </ac:grpSpMkLst>
        </pc:grpChg>
        <pc:grpChg chg="del mod">
          <ac:chgData name="Mamlouk Henda" userId="e3a73e4375737435" providerId="LiveId" clId="{5ED2E1AD-EB6C-4A2B-A284-418C92E06F35}" dt="2021-01-16T21:35:23.652" v="458" actId="478"/>
          <ac:grpSpMkLst>
            <pc:docMk/>
            <pc:sldMk cId="3895079168" sldId="320"/>
            <ac:grpSpMk id="1577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30:50.251" v="397" actId="478"/>
          <ac:grpSpMkLst>
            <pc:docMk/>
            <pc:sldMk cId="3895079168" sldId="320"/>
            <ac:grpSpMk id="1583" creationId="{00000000-0000-0000-0000-000000000000}"/>
          </ac:grpSpMkLst>
        </pc:grpChg>
        <pc:grpChg chg="del mod">
          <ac:chgData name="Mamlouk Henda" userId="e3a73e4375737435" providerId="LiveId" clId="{5ED2E1AD-EB6C-4A2B-A284-418C92E06F35}" dt="2021-01-16T21:35:23.652" v="458" actId="478"/>
          <ac:grpSpMkLst>
            <pc:docMk/>
            <pc:sldMk cId="3895079168" sldId="320"/>
            <ac:grpSpMk id="1586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30:57.893" v="398" actId="478"/>
          <ac:grpSpMkLst>
            <pc:docMk/>
            <pc:sldMk cId="3895079168" sldId="320"/>
            <ac:grpSpMk id="1594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30:57.893" v="398" actId="478"/>
          <ac:grpSpMkLst>
            <pc:docMk/>
            <pc:sldMk cId="3895079168" sldId="320"/>
            <ac:grpSpMk id="1597" creationId="{00000000-0000-0000-0000-000000000000}"/>
          </ac:grpSpMkLst>
        </pc:grpChg>
        <pc:picChg chg="add mod">
          <ac:chgData name="Mamlouk Henda" userId="e3a73e4375737435" providerId="LiveId" clId="{5ED2E1AD-EB6C-4A2B-A284-418C92E06F35}" dt="2021-01-16T21:34:51.645" v="453" actId="14100"/>
          <ac:picMkLst>
            <pc:docMk/>
            <pc:sldMk cId="3895079168" sldId="320"/>
            <ac:picMk id="3" creationId="{41A75DC6-C5E5-42CB-88CC-C2A7AFA30E25}"/>
          </ac:picMkLst>
        </pc:picChg>
        <pc:picChg chg="add mod">
          <ac:chgData name="Mamlouk Henda" userId="e3a73e4375737435" providerId="LiveId" clId="{5ED2E1AD-EB6C-4A2B-A284-418C92E06F35}" dt="2021-01-16T21:31:52.068" v="409" actId="1076"/>
          <ac:picMkLst>
            <pc:docMk/>
            <pc:sldMk cId="3895079168" sldId="320"/>
            <ac:picMk id="72" creationId="{2D664457-BD28-4F3F-9ABF-B5F1BE0B6C35}"/>
          </ac:picMkLst>
        </pc:picChg>
        <pc:picChg chg="add del mod">
          <ac:chgData name="Mamlouk Henda" userId="e3a73e4375737435" providerId="LiveId" clId="{5ED2E1AD-EB6C-4A2B-A284-418C92E06F35}" dt="2021-01-16T21:33:19.074" v="416" actId="478"/>
          <ac:picMkLst>
            <pc:docMk/>
            <pc:sldMk cId="3895079168" sldId="320"/>
            <ac:picMk id="73" creationId="{837DC9D0-94D7-466C-9E36-BF8DFA4EC569}"/>
          </ac:picMkLst>
        </pc:picChg>
        <pc:picChg chg="mod">
          <ac:chgData name="Mamlouk Henda" userId="e3a73e4375737435" providerId="LiveId" clId="{5ED2E1AD-EB6C-4A2B-A284-418C92E06F35}" dt="2021-01-16T21:33:48.069" v="447" actId="1076"/>
          <ac:picMkLst>
            <pc:docMk/>
            <pc:sldMk cId="3895079168" sldId="320"/>
            <ac:picMk id="1026" creationId="{93E59C17-A3F8-4E98-92D9-27B9D903AA79}"/>
          </ac:picMkLst>
        </pc:picChg>
      </pc:sldChg>
      <pc:sldChg chg="addSp delSp modSp add mod">
        <pc:chgData name="Mamlouk Henda" userId="e3a73e4375737435" providerId="LiveId" clId="{5ED2E1AD-EB6C-4A2B-A284-418C92E06F35}" dt="2021-01-16T21:42:34.091" v="552" actId="1076"/>
        <pc:sldMkLst>
          <pc:docMk/>
          <pc:sldMk cId="1441651018" sldId="321"/>
        </pc:sldMkLst>
        <pc:spChg chg="add mod">
          <ac:chgData name="Mamlouk Henda" userId="e3a73e4375737435" providerId="LiveId" clId="{5ED2E1AD-EB6C-4A2B-A284-418C92E06F35}" dt="2021-01-16T21:42:34.091" v="552" actId="1076"/>
          <ac:spMkLst>
            <pc:docMk/>
            <pc:sldMk cId="1441651018" sldId="321"/>
            <ac:spMk id="12" creationId="{B376B95F-43E2-4A8A-8855-5284C24AD857}"/>
          </ac:spMkLst>
        </pc:spChg>
        <pc:spChg chg="mod">
          <ac:chgData name="Mamlouk Henda" userId="e3a73e4375737435" providerId="LiveId" clId="{5ED2E1AD-EB6C-4A2B-A284-418C92E06F35}" dt="2021-01-16T21:41:05.314" v="532" actId="14100"/>
          <ac:spMkLst>
            <pc:docMk/>
            <pc:sldMk cId="1441651018" sldId="321"/>
            <ac:spMk id="49" creationId="{6DC3CE79-5A59-4E31-8B20-28E4E695631C}"/>
          </ac:spMkLst>
        </pc:spChg>
        <pc:spChg chg="del">
          <ac:chgData name="Mamlouk Henda" userId="e3a73e4375737435" providerId="LiveId" clId="{5ED2E1AD-EB6C-4A2B-A284-418C92E06F35}" dt="2021-01-16T21:39:59.379" v="515" actId="478"/>
          <ac:spMkLst>
            <pc:docMk/>
            <pc:sldMk cId="1441651018" sldId="321"/>
            <ac:spMk id="52" creationId="{ED1F7B7F-C687-4851-97BD-9C00078E728A}"/>
          </ac:spMkLst>
        </pc:spChg>
        <pc:spChg chg="mod">
          <ac:chgData name="Mamlouk Henda" userId="e3a73e4375737435" providerId="LiveId" clId="{5ED2E1AD-EB6C-4A2B-A284-418C92E06F35}" dt="2021-01-16T21:42:02.095" v="546" actId="20577"/>
          <ac:spMkLst>
            <pc:docMk/>
            <pc:sldMk cId="1441651018" sldId="321"/>
            <ac:spMk id="55" creationId="{7A07E681-06D5-45FA-B3B5-AD48BB23332C}"/>
          </ac:spMkLst>
        </pc:spChg>
        <pc:spChg chg="mod">
          <ac:chgData name="Mamlouk Henda" userId="e3a73e4375737435" providerId="LiveId" clId="{5ED2E1AD-EB6C-4A2B-A284-418C92E06F35}" dt="2021-01-16T21:39:32.434" v="509"/>
          <ac:spMkLst>
            <pc:docMk/>
            <pc:sldMk cId="1441651018" sldId="321"/>
            <ac:spMk id="1568" creationId="{00000000-0000-0000-0000-000000000000}"/>
          </ac:spMkLst>
        </pc:spChg>
        <pc:picChg chg="del">
          <ac:chgData name="Mamlouk Henda" userId="e3a73e4375737435" providerId="LiveId" clId="{5ED2E1AD-EB6C-4A2B-A284-418C92E06F35}" dt="2021-01-16T21:41:18.317" v="534" actId="478"/>
          <ac:picMkLst>
            <pc:docMk/>
            <pc:sldMk cId="1441651018" sldId="321"/>
            <ac:picMk id="3" creationId="{41A75DC6-C5E5-42CB-88CC-C2A7AFA30E25}"/>
          </ac:picMkLst>
        </pc:picChg>
        <pc:picChg chg="add mod">
          <ac:chgData name="Mamlouk Henda" userId="e3a73e4375737435" providerId="LiveId" clId="{5ED2E1AD-EB6C-4A2B-A284-418C92E06F35}" dt="2021-01-16T21:41:09.503" v="533" actId="1076"/>
          <ac:picMkLst>
            <pc:docMk/>
            <pc:sldMk cId="1441651018" sldId="321"/>
            <ac:picMk id="10" creationId="{48BDE51C-3C4D-45DC-B66E-EECFED5CA491}"/>
          </ac:picMkLst>
        </pc:picChg>
        <pc:picChg chg="add mod">
          <ac:chgData name="Mamlouk Henda" userId="e3a73e4375737435" providerId="LiveId" clId="{5ED2E1AD-EB6C-4A2B-A284-418C92E06F35}" dt="2021-01-16T21:41:26.314" v="537" actId="1076"/>
          <ac:picMkLst>
            <pc:docMk/>
            <pc:sldMk cId="1441651018" sldId="321"/>
            <ac:picMk id="11" creationId="{39D5D94C-4388-42C5-8F58-A9B74C3649BB}"/>
          </ac:picMkLst>
        </pc:picChg>
        <pc:picChg chg="del">
          <ac:chgData name="Mamlouk Henda" userId="e3a73e4375737435" providerId="LiveId" clId="{5ED2E1AD-EB6C-4A2B-A284-418C92E06F35}" dt="2021-01-16T21:39:41.882" v="510" actId="478"/>
          <ac:picMkLst>
            <pc:docMk/>
            <pc:sldMk cId="1441651018" sldId="321"/>
            <ac:picMk id="72" creationId="{2D664457-BD28-4F3F-9ABF-B5F1BE0B6C35}"/>
          </ac:picMkLst>
        </pc:picChg>
        <pc:picChg chg="del">
          <ac:chgData name="Mamlouk Henda" userId="e3a73e4375737435" providerId="LiveId" clId="{5ED2E1AD-EB6C-4A2B-A284-418C92E06F35}" dt="2021-01-16T21:39:56.150" v="514" actId="478"/>
          <ac:picMkLst>
            <pc:docMk/>
            <pc:sldMk cId="1441651018" sldId="321"/>
            <ac:picMk id="1026" creationId="{93E59C17-A3F8-4E98-92D9-27B9D903AA79}"/>
          </ac:picMkLst>
        </pc:picChg>
      </pc:sldChg>
      <pc:sldChg chg="delSp modSp add mod">
        <pc:chgData name="Mamlouk Henda" userId="e3a73e4375737435" providerId="LiveId" clId="{5ED2E1AD-EB6C-4A2B-A284-418C92E06F35}" dt="2021-01-16T21:46:37.271" v="584" actId="1076"/>
        <pc:sldMkLst>
          <pc:docMk/>
          <pc:sldMk cId="2206083755" sldId="322"/>
        </pc:sldMkLst>
        <pc:spChg chg="mod">
          <ac:chgData name="Mamlouk Henda" userId="e3a73e4375737435" providerId="LiveId" clId="{5ED2E1AD-EB6C-4A2B-A284-418C92E06F35}" dt="2021-01-16T21:44:49.187" v="566" actId="20577"/>
          <ac:spMkLst>
            <pc:docMk/>
            <pc:sldMk cId="2206083755" sldId="322"/>
            <ac:spMk id="2496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46:33.599" v="583" actId="1076"/>
          <ac:spMkLst>
            <pc:docMk/>
            <pc:sldMk cId="2206083755" sldId="322"/>
            <ac:spMk id="2571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46:26.669" v="582" actId="1076"/>
          <ac:spMkLst>
            <pc:docMk/>
            <pc:sldMk cId="2206083755" sldId="322"/>
            <ac:spMk id="2572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46:37.271" v="584" actId="1076"/>
          <ac:spMkLst>
            <pc:docMk/>
            <pc:sldMk cId="2206083755" sldId="322"/>
            <ac:spMk id="2573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45:57.359" v="578" actId="478"/>
          <ac:spMkLst>
            <pc:docMk/>
            <pc:sldMk cId="2206083755" sldId="322"/>
            <ac:spMk id="2574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45:10.063" v="571" actId="478"/>
          <ac:spMkLst>
            <pc:docMk/>
            <pc:sldMk cId="2206083755" sldId="322"/>
            <ac:spMk id="2575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45:13.061" v="572" actId="478"/>
          <ac:spMkLst>
            <pc:docMk/>
            <pc:sldMk cId="2206083755" sldId="322"/>
            <ac:spMk id="257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45:13.061" v="572" actId="478"/>
          <ac:spMkLst>
            <pc:docMk/>
            <pc:sldMk cId="2206083755" sldId="322"/>
            <ac:spMk id="2577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1:45:05.374" v="569" actId="478"/>
          <ac:spMkLst>
            <pc:docMk/>
            <pc:sldMk cId="2206083755" sldId="322"/>
            <ac:spMk id="2581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45:13.061" v="572" actId="478"/>
          <ac:spMkLst>
            <pc:docMk/>
            <pc:sldMk cId="2206083755" sldId="322"/>
            <ac:spMk id="2582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45:13.061" v="572" actId="478"/>
          <ac:spMkLst>
            <pc:docMk/>
            <pc:sldMk cId="2206083755" sldId="322"/>
            <ac:spMk id="258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45:13.061" v="572" actId="478"/>
          <ac:spMkLst>
            <pc:docMk/>
            <pc:sldMk cId="2206083755" sldId="322"/>
            <ac:spMk id="2587" creationId="{00000000-0000-0000-0000-000000000000}"/>
          </ac:spMkLst>
        </pc:spChg>
        <pc:grpChg chg="del">
          <ac:chgData name="Mamlouk Henda" userId="e3a73e4375737435" providerId="LiveId" clId="{5ED2E1AD-EB6C-4A2B-A284-418C92E06F35}" dt="2021-01-16T21:45:13.061" v="572" actId="478"/>
          <ac:grpSpMkLst>
            <pc:docMk/>
            <pc:sldMk cId="2206083755" sldId="322"/>
            <ac:grpSpMk id="2497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45:00.332" v="567" actId="478"/>
          <ac:grpSpMkLst>
            <pc:docMk/>
            <pc:sldMk cId="2206083755" sldId="322"/>
            <ac:grpSpMk id="2578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45:13.061" v="572" actId="478"/>
          <ac:grpSpMkLst>
            <pc:docMk/>
            <pc:sldMk cId="2206083755" sldId="322"/>
            <ac:grpSpMk id="2583" creationId="{00000000-0000-0000-0000-000000000000}"/>
          </ac:grpSpMkLst>
        </pc:grpChg>
      </pc:sldChg>
      <pc:sldChg chg="addSp delSp modSp new mod">
        <pc:chgData name="Mamlouk Henda" userId="e3a73e4375737435" providerId="LiveId" clId="{5ED2E1AD-EB6C-4A2B-A284-418C92E06F35}" dt="2021-01-16T21:47:36.588" v="594"/>
        <pc:sldMkLst>
          <pc:docMk/>
          <pc:sldMk cId="1880043343" sldId="323"/>
        </pc:sldMkLst>
        <pc:spChg chg="mod">
          <ac:chgData name="Mamlouk Henda" userId="e3a73e4375737435" providerId="LiveId" clId="{5ED2E1AD-EB6C-4A2B-A284-418C92E06F35}" dt="2021-01-16T21:47:36.588" v="594"/>
          <ac:spMkLst>
            <pc:docMk/>
            <pc:sldMk cId="1880043343" sldId="323"/>
            <ac:spMk id="2" creationId="{092EBC52-C63C-4EE7-8BB9-5AB92DE345E5}"/>
          </ac:spMkLst>
        </pc:spChg>
        <pc:spChg chg="del">
          <ac:chgData name="Mamlouk Henda" userId="e3a73e4375737435" providerId="LiveId" clId="{5ED2E1AD-EB6C-4A2B-A284-418C92E06F35}" dt="2021-01-16T21:47:04.988" v="588" actId="478"/>
          <ac:spMkLst>
            <pc:docMk/>
            <pc:sldMk cId="1880043343" sldId="323"/>
            <ac:spMk id="3" creationId="{5DF9A79C-77C0-4011-9146-88DE89776B5D}"/>
          </ac:spMkLst>
        </pc:spChg>
        <pc:picChg chg="add mod">
          <ac:chgData name="Mamlouk Henda" userId="e3a73e4375737435" providerId="LiveId" clId="{5ED2E1AD-EB6C-4A2B-A284-418C92E06F35}" dt="2021-01-16T21:47:27.261" v="593" actId="1076"/>
          <ac:picMkLst>
            <pc:docMk/>
            <pc:sldMk cId="1880043343" sldId="323"/>
            <ac:picMk id="4" creationId="{69C997A3-D3A1-49EB-98F3-0E4CEED70D45}"/>
          </ac:picMkLst>
        </pc:picChg>
      </pc:sldChg>
      <pc:sldChg chg="addSp delSp modSp add mod">
        <pc:chgData name="Mamlouk Henda" userId="e3a73e4375737435" providerId="LiveId" clId="{5ED2E1AD-EB6C-4A2B-A284-418C92E06F35}" dt="2021-01-16T21:48:49.374" v="603" actId="1076"/>
        <pc:sldMkLst>
          <pc:docMk/>
          <pc:sldMk cId="39966498" sldId="324"/>
        </pc:sldMkLst>
        <pc:spChg chg="mod">
          <ac:chgData name="Mamlouk Henda" userId="e3a73e4375737435" providerId="LiveId" clId="{5ED2E1AD-EB6C-4A2B-A284-418C92E06F35}" dt="2021-01-16T21:48:18.282" v="596"/>
          <ac:spMkLst>
            <pc:docMk/>
            <pc:sldMk cId="39966498" sldId="324"/>
            <ac:spMk id="2" creationId="{092EBC52-C63C-4EE7-8BB9-5AB92DE345E5}"/>
          </ac:spMkLst>
        </pc:spChg>
        <pc:picChg chg="del">
          <ac:chgData name="Mamlouk Henda" userId="e3a73e4375737435" providerId="LiveId" clId="{5ED2E1AD-EB6C-4A2B-A284-418C92E06F35}" dt="2021-01-16T21:48:20.133" v="597" actId="478"/>
          <ac:picMkLst>
            <pc:docMk/>
            <pc:sldMk cId="39966498" sldId="324"/>
            <ac:picMk id="4" creationId="{69C997A3-D3A1-49EB-98F3-0E4CEED70D45}"/>
          </ac:picMkLst>
        </pc:picChg>
        <pc:picChg chg="add mod">
          <ac:chgData name="Mamlouk Henda" userId="e3a73e4375737435" providerId="LiveId" clId="{5ED2E1AD-EB6C-4A2B-A284-418C92E06F35}" dt="2021-01-16T21:48:49.374" v="603" actId="1076"/>
          <ac:picMkLst>
            <pc:docMk/>
            <pc:sldMk cId="39966498" sldId="324"/>
            <ac:picMk id="5" creationId="{505BBDE3-D463-4D57-AF7C-9835FA0A9BC8}"/>
          </ac:picMkLst>
        </pc:picChg>
      </pc:sldChg>
      <pc:sldChg chg="modSp add mod">
        <pc:chgData name="Mamlouk Henda" userId="e3a73e4375737435" providerId="LiveId" clId="{5ED2E1AD-EB6C-4A2B-A284-418C92E06F35}" dt="2021-01-16T21:52:21.743" v="849" actId="1076"/>
        <pc:sldMkLst>
          <pc:docMk/>
          <pc:sldMk cId="3649286342" sldId="325"/>
        </pc:sldMkLst>
        <pc:spChg chg="mod">
          <ac:chgData name="Mamlouk Henda" userId="e3a73e4375737435" providerId="LiveId" clId="{5ED2E1AD-EB6C-4A2B-A284-418C92E06F35}" dt="2021-01-16T21:50:01.321" v="605"/>
          <ac:spMkLst>
            <pc:docMk/>
            <pc:sldMk cId="3649286342" sldId="325"/>
            <ac:spMk id="1063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1:52:21.743" v="849" actId="1076"/>
          <ac:spMkLst>
            <pc:docMk/>
            <pc:sldMk cId="3649286342" sldId="325"/>
            <ac:spMk id="1064" creationId="{00000000-0000-0000-0000-000000000000}"/>
          </ac:spMkLst>
        </pc:spChg>
      </pc:sldChg>
      <pc:sldChg chg="modSp add mod">
        <pc:chgData name="Mamlouk Henda" userId="e3a73e4375737435" providerId="LiveId" clId="{5ED2E1AD-EB6C-4A2B-A284-418C92E06F35}" dt="2021-01-16T22:07:14.751" v="1006" actId="1035"/>
        <pc:sldMkLst>
          <pc:docMk/>
          <pc:sldMk cId="3581882828" sldId="326"/>
        </pc:sldMkLst>
        <pc:spChg chg="mod">
          <ac:chgData name="Mamlouk Henda" userId="e3a73e4375737435" providerId="LiveId" clId="{5ED2E1AD-EB6C-4A2B-A284-418C92E06F35}" dt="2021-01-16T21:53:22.102" v="852" actId="14100"/>
          <ac:spMkLst>
            <pc:docMk/>
            <pc:sldMk cId="3581882828" sldId="326"/>
            <ac:spMk id="925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7:14.751" v="1006" actId="1035"/>
          <ac:spMkLst>
            <pc:docMk/>
            <pc:sldMk cId="3581882828" sldId="326"/>
            <ac:spMk id="926" creationId="{00000000-0000-0000-0000-000000000000}"/>
          </ac:spMkLst>
        </pc:spChg>
      </pc:sldChg>
      <pc:sldChg chg="add del">
        <pc:chgData name="Mamlouk Henda" userId="e3a73e4375737435" providerId="LiveId" clId="{5ED2E1AD-EB6C-4A2B-A284-418C92E06F35}" dt="2021-01-16T22:07:17.579" v="1007" actId="47"/>
        <pc:sldMkLst>
          <pc:docMk/>
          <pc:sldMk cId="4166529049" sldId="327"/>
        </pc:sldMkLst>
      </pc:sldChg>
      <pc:sldChg chg="add">
        <pc:chgData name="Mamlouk Henda" userId="e3a73e4375737435" providerId="LiveId" clId="{5ED2E1AD-EB6C-4A2B-A284-418C92E06F35}" dt="2021-01-16T21:54:57.434" v="888"/>
        <pc:sldMkLst>
          <pc:docMk/>
          <pc:sldMk cId="1153854547" sldId="328"/>
        </pc:sldMkLst>
      </pc:sldChg>
      <pc:sldChg chg="add">
        <pc:chgData name="Mamlouk Henda" userId="e3a73e4375737435" providerId="LiveId" clId="{5ED2E1AD-EB6C-4A2B-A284-418C92E06F35}" dt="2021-01-16T21:54:57.434" v="888"/>
        <pc:sldMkLst>
          <pc:docMk/>
          <pc:sldMk cId="3845524857" sldId="329"/>
        </pc:sldMkLst>
      </pc:sldChg>
      <pc:sldChg chg="modSp add mod">
        <pc:chgData name="Mamlouk Henda" userId="e3a73e4375737435" providerId="LiveId" clId="{5ED2E1AD-EB6C-4A2B-A284-418C92E06F35}" dt="2021-01-16T21:54:57.649" v="889" actId="27636"/>
        <pc:sldMkLst>
          <pc:docMk/>
          <pc:sldMk cId="2977402608" sldId="330"/>
        </pc:sldMkLst>
        <pc:spChg chg="mod">
          <ac:chgData name="Mamlouk Henda" userId="e3a73e4375737435" providerId="LiveId" clId="{5ED2E1AD-EB6C-4A2B-A284-418C92E06F35}" dt="2021-01-16T21:54:57.649" v="889" actId="27636"/>
          <ac:spMkLst>
            <pc:docMk/>
            <pc:sldMk cId="2977402608" sldId="330"/>
            <ac:spMk id="3" creationId="{7BA77C04-3369-4B41-81FE-18714C222814}"/>
          </ac:spMkLst>
        </pc:spChg>
      </pc:sldChg>
      <pc:sldChg chg="add">
        <pc:chgData name="Mamlouk Henda" userId="e3a73e4375737435" providerId="LiveId" clId="{5ED2E1AD-EB6C-4A2B-A284-418C92E06F35}" dt="2021-01-16T21:54:57.434" v="888"/>
        <pc:sldMkLst>
          <pc:docMk/>
          <pc:sldMk cId="3992157563" sldId="331"/>
        </pc:sldMkLst>
      </pc:sldChg>
      <pc:sldChg chg="add">
        <pc:chgData name="Mamlouk Henda" userId="e3a73e4375737435" providerId="LiveId" clId="{5ED2E1AD-EB6C-4A2B-A284-418C92E06F35}" dt="2021-01-16T21:54:57.434" v="888"/>
        <pc:sldMkLst>
          <pc:docMk/>
          <pc:sldMk cId="4167263305" sldId="332"/>
        </pc:sldMkLst>
      </pc:sldChg>
      <pc:sldChg chg="add">
        <pc:chgData name="Mamlouk Henda" userId="e3a73e4375737435" providerId="LiveId" clId="{5ED2E1AD-EB6C-4A2B-A284-418C92E06F35}" dt="2021-01-16T21:54:57.434" v="888"/>
        <pc:sldMkLst>
          <pc:docMk/>
          <pc:sldMk cId="2564265168" sldId="333"/>
        </pc:sldMkLst>
      </pc:sldChg>
      <pc:sldChg chg="add">
        <pc:chgData name="Mamlouk Henda" userId="e3a73e4375737435" providerId="LiveId" clId="{5ED2E1AD-EB6C-4A2B-A284-418C92E06F35}" dt="2021-01-16T21:54:57.434" v="888"/>
        <pc:sldMkLst>
          <pc:docMk/>
          <pc:sldMk cId="2776708333" sldId="334"/>
        </pc:sldMkLst>
      </pc:sldChg>
      <pc:sldChg chg="add del">
        <pc:chgData name="Mamlouk Henda" userId="e3a73e4375737435" providerId="LiveId" clId="{5ED2E1AD-EB6C-4A2B-A284-418C92E06F35}" dt="2021-01-16T22:06:51.147" v="1000" actId="47"/>
        <pc:sldMkLst>
          <pc:docMk/>
          <pc:sldMk cId="2939225426" sldId="335"/>
        </pc:sldMkLst>
      </pc:sldChg>
      <pc:sldChg chg="add del">
        <pc:chgData name="Mamlouk Henda" userId="e3a73e4375737435" providerId="LiveId" clId="{5ED2E1AD-EB6C-4A2B-A284-418C92E06F35}" dt="2021-01-16T22:00:06.206" v="914" actId="47"/>
        <pc:sldMkLst>
          <pc:docMk/>
          <pc:sldMk cId="2552200478" sldId="336"/>
        </pc:sldMkLst>
      </pc:sldChg>
      <pc:sldChg chg="modSp add del mod">
        <pc:chgData name="Mamlouk Henda" userId="e3a73e4375737435" providerId="LiveId" clId="{5ED2E1AD-EB6C-4A2B-A284-418C92E06F35}" dt="2021-01-16T21:55:29.446" v="892" actId="47"/>
        <pc:sldMkLst>
          <pc:docMk/>
          <pc:sldMk cId="2540145664" sldId="337"/>
        </pc:sldMkLst>
        <pc:spChg chg="mod">
          <ac:chgData name="Mamlouk Henda" userId="e3a73e4375737435" providerId="LiveId" clId="{5ED2E1AD-EB6C-4A2B-A284-418C92E06F35}" dt="2021-01-16T21:55:27.806" v="891" actId="6549"/>
          <ac:spMkLst>
            <pc:docMk/>
            <pc:sldMk cId="2540145664" sldId="337"/>
            <ac:spMk id="2" creationId="{87F7DF00-BE69-4F1A-8DE4-D6925AE1B666}"/>
          </ac:spMkLst>
        </pc:spChg>
      </pc:sldChg>
      <pc:sldChg chg="modSp add mod">
        <pc:chgData name="Mamlouk Henda" userId="e3a73e4375737435" providerId="LiveId" clId="{5ED2E1AD-EB6C-4A2B-A284-418C92E06F35}" dt="2021-01-16T21:55:34.610" v="893"/>
        <pc:sldMkLst>
          <pc:docMk/>
          <pc:sldMk cId="92825671" sldId="338"/>
        </pc:sldMkLst>
        <pc:spChg chg="mod">
          <ac:chgData name="Mamlouk Henda" userId="e3a73e4375737435" providerId="LiveId" clId="{5ED2E1AD-EB6C-4A2B-A284-418C92E06F35}" dt="2021-01-16T21:55:34.610" v="893"/>
          <ac:spMkLst>
            <pc:docMk/>
            <pc:sldMk cId="92825671" sldId="338"/>
            <ac:spMk id="2" creationId="{EB02ED06-09AB-45D0-9D86-911BBE8946A6}"/>
          </ac:spMkLst>
        </pc:spChg>
      </pc:sldChg>
      <pc:sldChg chg="addSp delSp modSp add mod">
        <pc:chgData name="Mamlouk Henda" userId="e3a73e4375737435" providerId="LiveId" clId="{5ED2E1AD-EB6C-4A2B-A284-418C92E06F35}" dt="2021-01-16T22:00:00.318" v="913" actId="1076"/>
        <pc:sldMkLst>
          <pc:docMk/>
          <pc:sldMk cId="1816230039" sldId="339"/>
        </pc:sldMkLst>
        <pc:spChg chg="add del mod">
          <ac:chgData name="Mamlouk Henda" userId="e3a73e4375737435" providerId="LiveId" clId="{5ED2E1AD-EB6C-4A2B-A284-418C92E06F35}" dt="2021-01-16T21:58:51.401" v="900" actId="478"/>
          <ac:spMkLst>
            <pc:docMk/>
            <pc:sldMk cId="1816230039" sldId="339"/>
            <ac:spMk id="3" creationId="{F4A1039A-9BF1-47F0-A1B7-BCC5DC410D5C}"/>
          </ac:spMkLst>
        </pc:spChg>
        <pc:spChg chg="add del mod">
          <ac:chgData name="Mamlouk Henda" userId="e3a73e4375737435" providerId="LiveId" clId="{5ED2E1AD-EB6C-4A2B-A284-418C92E06F35}" dt="2021-01-16T21:58:56.478" v="902" actId="478"/>
          <ac:spMkLst>
            <pc:docMk/>
            <pc:sldMk cId="1816230039" sldId="339"/>
            <ac:spMk id="5" creationId="{C27E420C-CD52-47E2-88E5-B60B9534735A}"/>
          </ac:spMkLst>
        </pc:spChg>
        <pc:spChg chg="add del mod">
          <ac:chgData name="Mamlouk Henda" userId="e3a73e4375737435" providerId="LiveId" clId="{5ED2E1AD-EB6C-4A2B-A284-418C92E06F35}" dt="2021-01-16T21:59:03.598" v="904" actId="478"/>
          <ac:spMkLst>
            <pc:docMk/>
            <pc:sldMk cId="1816230039" sldId="339"/>
            <ac:spMk id="7" creationId="{C545D956-03A2-4045-BD1C-8E5B46661B67}"/>
          </ac:spMkLst>
        </pc:spChg>
        <pc:spChg chg="mod">
          <ac:chgData name="Mamlouk Henda" userId="e3a73e4375737435" providerId="LiveId" clId="{5ED2E1AD-EB6C-4A2B-A284-418C92E06F35}" dt="2021-01-16T21:58:29.505" v="895"/>
          <ac:spMkLst>
            <pc:docMk/>
            <pc:sldMk cId="1816230039" sldId="339"/>
            <ac:spMk id="2459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0:00.318" v="913" actId="1076"/>
          <ac:spMkLst>
            <pc:docMk/>
            <pc:sldMk cId="1816230039" sldId="339"/>
            <ac:spMk id="2460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58:54.384" v="901" actId="478"/>
          <ac:spMkLst>
            <pc:docMk/>
            <pc:sldMk cId="1816230039" sldId="339"/>
            <ac:spMk id="2461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58:47.933" v="899" actId="478"/>
          <ac:spMkLst>
            <pc:docMk/>
            <pc:sldMk cId="1816230039" sldId="339"/>
            <ac:spMk id="2462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1:59:01.534" v="903" actId="478"/>
          <ac:spMkLst>
            <pc:docMk/>
            <pc:sldMk cId="1816230039" sldId="339"/>
            <ac:spMk id="2463" creationId="{00000000-0000-0000-0000-000000000000}"/>
          </ac:spMkLst>
        </pc:spChg>
        <pc:grpChg chg="del">
          <ac:chgData name="Mamlouk Henda" userId="e3a73e4375737435" providerId="LiveId" clId="{5ED2E1AD-EB6C-4A2B-A284-418C92E06F35}" dt="2021-01-16T21:58:39.014" v="896" actId="478"/>
          <ac:grpSpMkLst>
            <pc:docMk/>
            <pc:sldMk cId="1816230039" sldId="339"/>
            <ac:grpSpMk id="2464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58:43.232" v="898" actId="478"/>
          <ac:grpSpMkLst>
            <pc:docMk/>
            <pc:sldMk cId="1816230039" sldId="339"/>
            <ac:grpSpMk id="2468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59:50.997" v="912" actId="478"/>
          <ac:grpSpMkLst>
            <pc:docMk/>
            <pc:sldMk cId="1816230039" sldId="339"/>
            <ac:grpSpMk id="2471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1:58:41.075" v="897" actId="478"/>
          <ac:grpSpMkLst>
            <pc:docMk/>
            <pc:sldMk cId="1816230039" sldId="339"/>
            <ac:grpSpMk id="2481" creationId="{00000000-0000-0000-0000-000000000000}"/>
          </ac:grpSpMkLst>
        </pc:grpChg>
      </pc:sldChg>
      <pc:sldChg chg="addSp delSp modSp add mod">
        <pc:chgData name="Mamlouk Henda" userId="e3a73e4375737435" providerId="LiveId" clId="{5ED2E1AD-EB6C-4A2B-A284-418C92E06F35}" dt="2021-01-16T22:04:54.643" v="999" actId="207"/>
        <pc:sldMkLst>
          <pc:docMk/>
          <pc:sldMk cId="3712697705" sldId="340"/>
        </pc:sldMkLst>
        <pc:spChg chg="add del mod">
          <ac:chgData name="Mamlouk Henda" userId="e3a73e4375737435" providerId="LiveId" clId="{5ED2E1AD-EB6C-4A2B-A284-418C92E06F35}" dt="2021-01-16T22:01:25.243" v="920" actId="478"/>
          <ac:spMkLst>
            <pc:docMk/>
            <pc:sldMk cId="3712697705" sldId="340"/>
            <ac:spMk id="3" creationId="{1A6FDD32-FACC-496A-8C32-86E60EB42985}"/>
          </ac:spMkLst>
        </pc:spChg>
        <pc:spChg chg="add del mod">
          <ac:chgData name="Mamlouk Henda" userId="e3a73e4375737435" providerId="LiveId" clId="{5ED2E1AD-EB6C-4A2B-A284-418C92E06F35}" dt="2021-01-16T22:01:50.636" v="942" actId="478"/>
          <ac:spMkLst>
            <pc:docMk/>
            <pc:sldMk cId="3712697705" sldId="340"/>
            <ac:spMk id="5" creationId="{CA0FE823-4A44-4839-B77D-77F70937948F}"/>
          </ac:spMkLst>
        </pc:spChg>
        <pc:spChg chg="add del mod">
          <ac:chgData name="Mamlouk Henda" userId="e3a73e4375737435" providerId="LiveId" clId="{5ED2E1AD-EB6C-4A2B-A284-418C92E06F35}" dt="2021-01-16T22:02:39.839" v="955" actId="478"/>
          <ac:spMkLst>
            <pc:docMk/>
            <pc:sldMk cId="3712697705" sldId="340"/>
            <ac:spMk id="7" creationId="{B4AC19ED-9AC3-4C8F-BE83-C6B09EAFC215}"/>
          </ac:spMkLst>
        </pc:spChg>
        <pc:spChg chg="add mod">
          <ac:chgData name="Mamlouk Henda" userId="e3a73e4375737435" providerId="LiveId" clId="{5ED2E1AD-EB6C-4A2B-A284-418C92E06F35}" dt="2021-01-16T22:04:54.643" v="999" actId="207"/>
          <ac:spMkLst>
            <pc:docMk/>
            <pc:sldMk cId="3712697705" sldId="340"/>
            <ac:spMk id="66" creationId="{68129085-ABED-41A3-8BB0-6F5FDF536A5B}"/>
          </ac:spMkLst>
        </pc:spChg>
        <pc:spChg chg="mod">
          <ac:chgData name="Mamlouk Henda" userId="e3a73e4375737435" providerId="LiveId" clId="{5ED2E1AD-EB6C-4A2B-A284-418C92E06F35}" dt="2021-01-16T22:00:59.168" v="916"/>
          <ac:spMkLst>
            <pc:docMk/>
            <pc:sldMk cId="3712697705" sldId="340"/>
            <ac:spMk id="2592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4:44.086" v="996" actId="1035"/>
          <ac:spMkLst>
            <pc:docMk/>
            <pc:sldMk cId="3712697705" sldId="340"/>
            <ac:spMk id="2619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2:46.810" v="972" actId="1035"/>
          <ac:spMkLst>
            <pc:docMk/>
            <pc:sldMk cId="3712697705" sldId="340"/>
            <ac:spMk id="2642" creationId="{00000000-0000-0000-0000-000000000000}"/>
          </ac:spMkLst>
        </pc:spChg>
        <pc:spChg chg="del mod">
          <ac:chgData name="Mamlouk Henda" userId="e3a73e4375737435" providerId="LiveId" clId="{5ED2E1AD-EB6C-4A2B-A284-418C92E06F35}" dt="2021-01-16T22:02:32.080" v="953" actId="478"/>
          <ac:spMkLst>
            <pc:docMk/>
            <pc:sldMk cId="3712697705" sldId="340"/>
            <ac:spMk id="2643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3:31.831" v="992" actId="1035"/>
          <ac:spMkLst>
            <pc:docMk/>
            <pc:sldMk cId="3712697705" sldId="340"/>
            <ac:spMk id="2644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2:02:37.813" v="954" actId="478"/>
          <ac:spMkLst>
            <pc:docMk/>
            <pc:sldMk cId="3712697705" sldId="340"/>
            <ac:spMk id="2645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1:44.377" v="940"/>
          <ac:spMkLst>
            <pc:docMk/>
            <pc:sldMk cId="3712697705" sldId="340"/>
            <ac:spMk id="2646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2:01:48.640" v="941" actId="478"/>
          <ac:spMkLst>
            <pc:docMk/>
            <pc:sldMk cId="3712697705" sldId="340"/>
            <ac:spMk id="2647" creationId="{00000000-0000-0000-0000-000000000000}"/>
          </ac:spMkLst>
        </pc:spChg>
        <pc:spChg chg="mod">
          <ac:chgData name="Mamlouk Henda" userId="e3a73e4375737435" providerId="LiveId" clId="{5ED2E1AD-EB6C-4A2B-A284-418C92E06F35}" dt="2021-01-16T22:01:34.927" v="939" actId="1035"/>
          <ac:spMkLst>
            <pc:docMk/>
            <pc:sldMk cId="3712697705" sldId="340"/>
            <ac:spMk id="2648" creationId="{00000000-0000-0000-0000-000000000000}"/>
          </ac:spMkLst>
        </pc:spChg>
        <pc:spChg chg="del">
          <ac:chgData name="Mamlouk Henda" userId="e3a73e4375737435" providerId="LiveId" clId="{5ED2E1AD-EB6C-4A2B-A284-418C92E06F35}" dt="2021-01-16T22:01:17.362" v="919" actId="478"/>
          <ac:spMkLst>
            <pc:docMk/>
            <pc:sldMk cId="3712697705" sldId="340"/>
            <ac:spMk id="2649" creationId="{00000000-0000-0000-0000-000000000000}"/>
          </ac:spMkLst>
        </pc:spChg>
        <pc:grpChg chg="del">
          <ac:chgData name="Mamlouk Henda" userId="e3a73e4375737435" providerId="LiveId" clId="{5ED2E1AD-EB6C-4A2B-A284-418C92E06F35}" dt="2021-01-16T22:04:09.832" v="993" actId="478"/>
          <ac:grpSpMkLst>
            <pc:docMk/>
            <pc:sldMk cId="3712697705" sldId="340"/>
            <ac:grpSpMk id="2623" creationId="{00000000-0000-0000-0000-000000000000}"/>
          </ac:grpSpMkLst>
        </pc:grpChg>
      </pc:sldChg>
      <pc:sldChg chg="delSp modSp add del mod">
        <pc:chgData name="Mamlouk Henda" userId="e3a73e4375737435" providerId="LiveId" clId="{5ED2E1AD-EB6C-4A2B-A284-418C92E06F35}" dt="2021-01-16T22:09:46.529" v="1075" actId="47"/>
        <pc:sldMkLst>
          <pc:docMk/>
          <pc:sldMk cId="4156960663" sldId="341"/>
        </pc:sldMkLst>
        <pc:spChg chg="del mod">
          <ac:chgData name="Mamlouk Henda" userId="e3a73e4375737435" providerId="LiveId" clId="{5ED2E1AD-EB6C-4A2B-A284-418C92E06F35}" dt="2021-01-16T22:08:15.099" v="1030" actId="478"/>
          <ac:spMkLst>
            <pc:docMk/>
            <pc:sldMk cId="4156960663" sldId="341"/>
            <ac:spMk id="2750" creationId="{00000000-0000-0000-0000-000000000000}"/>
          </ac:spMkLst>
        </pc:spChg>
        <pc:grpChg chg="del">
          <ac:chgData name="Mamlouk Henda" userId="e3a73e4375737435" providerId="LiveId" clId="{5ED2E1AD-EB6C-4A2B-A284-418C92E06F35}" dt="2021-01-16T22:08:07.631" v="1010" actId="478"/>
          <ac:grpSpMkLst>
            <pc:docMk/>
            <pc:sldMk cId="4156960663" sldId="341"/>
            <ac:grpSpMk id="2751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2:08:09.539" v="1011" actId="478"/>
          <ac:grpSpMkLst>
            <pc:docMk/>
            <pc:sldMk cId="4156960663" sldId="341"/>
            <ac:grpSpMk id="2754" creationId="{00000000-0000-0000-0000-000000000000}"/>
          </ac:grpSpMkLst>
        </pc:grpChg>
        <pc:grpChg chg="del">
          <ac:chgData name="Mamlouk Henda" userId="e3a73e4375737435" providerId="LiveId" clId="{5ED2E1AD-EB6C-4A2B-A284-418C92E06F35}" dt="2021-01-16T22:08:05.394" v="1009" actId="478"/>
          <ac:grpSpMkLst>
            <pc:docMk/>
            <pc:sldMk cId="4156960663" sldId="341"/>
            <ac:grpSpMk id="2759" creationId="{00000000-0000-0000-0000-000000000000}"/>
          </ac:grpSpMkLst>
        </pc:grpChg>
      </pc:sldChg>
      <pc:sldChg chg="addSp delSp modSp new mod">
        <pc:chgData name="Mamlouk Henda" userId="e3a73e4375737435" providerId="LiveId" clId="{5ED2E1AD-EB6C-4A2B-A284-418C92E06F35}" dt="2021-01-16T22:09:39.803" v="1074" actId="478"/>
        <pc:sldMkLst>
          <pc:docMk/>
          <pc:sldMk cId="3306704385" sldId="342"/>
        </pc:sldMkLst>
        <pc:spChg chg="mod">
          <ac:chgData name="Mamlouk Henda" userId="e3a73e4375737435" providerId="LiveId" clId="{5ED2E1AD-EB6C-4A2B-A284-418C92E06F35}" dt="2021-01-16T22:09:07.342" v="1070" actId="313"/>
          <ac:spMkLst>
            <pc:docMk/>
            <pc:sldMk cId="3306704385" sldId="342"/>
            <ac:spMk id="2" creationId="{7F1C235C-9C89-47C1-8B24-3D51D7783CEA}"/>
          </ac:spMkLst>
        </pc:spChg>
        <pc:spChg chg="del mod">
          <ac:chgData name="Mamlouk Henda" userId="e3a73e4375737435" providerId="LiveId" clId="{5ED2E1AD-EB6C-4A2B-A284-418C92E06F35}" dt="2021-01-16T22:09:39.803" v="1074" actId="478"/>
          <ac:spMkLst>
            <pc:docMk/>
            <pc:sldMk cId="3306704385" sldId="342"/>
            <ac:spMk id="3" creationId="{1EC840C2-DCD4-4DD5-A328-0344CB278334}"/>
          </ac:spMkLst>
        </pc:spChg>
        <pc:spChg chg="add mod">
          <ac:chgData name="Mamlouk Henda" userId="e3a73e4375737435" providerId="LiveId" clId="{5ED2E1AD-EB6C-4A2B-A284-418C92E06F35}" dt="2021-01-16T22:09:35.377" v="1073" actId="2085"/>
          <ac:spMkLst>
            <pc:docMk/>
            <pc:sldMk cId="3306704385" sldId="342"/>
            <ac:spMk id="4" creationId="{DB3F8104-1404-475E-A6C2-74999E757E7A}"/>
          </ac:spMkLst>
        </pc:spChg>
      </pc:sldChg>
      <pc:sldMasterChg chg="addSldLayout delSldLayout modSldLayout">
        <pc:chgData name="Mamlouk Henda" userId="e3a73e4375737435" providerId="LiveId" clId="{5ED2E1AD-EB6C-4A2B-A284-418C92E06F35}" dt="2021-01-16T20:56:12.944" v="10" actId="22"/>
        <pc:sldMasterMkLst>
          <pc:docMk/>
          <pc:sldMasterMk cId="0" sldId="2147483687"/>
        </pc:sldMasterMkLst>
        <pc:sldLayoutChg chg="add del mod replId">
          <pc:chgData name="Mamlouk Henda" userId="e3a73e4375737435" providerId="LiveId" clId="{5ED2E1AD-EB6C-4A2B-A284-418C92E06F35}" dt="2021-01-16T20:54:34.284" v="1" actId="47"/>
          <pc:sldLayoutMkLst>
            <pc:docMk/>
            <pc:sldMasterMk cId="0" sldId="2147483687"/>
            <pc:sldLayoutMk cId="135668712" sldId="2147483690"/>
          </pc:sldLayoutMkLst>
        </pc:sldLayoutChg>
        <pc:sldLayoutChg chg="add mod replId">
          <pc:chgData name="Mamlouk Henda" userId="e3a73e4375737435" providerId="LiveId" clId="{5ED2E1AD-EB6C-4A2B-A284-418C92E06F35}" dt="2021-01-16T20:56:12.944" v="10" actId="22"/>
          <pc:sldLayoutMkLst>
            <pc:docMk/>
            <pc:sldMasterMk cId="0" sldId="2147483687"/>
            <pc:sldLayoutMk cId="4174333035" sldId="2147483690"/>
          </pc:sldLayoutMkLst>
        </pc:sldLayoutChg>
      </pc:sldMasterChg>
    </pc:docChg>
  </pc:docChgLst>
  <pc:docChgLst>
    <pc:chgData name="Mamlouk Henda" userId="e3a73e4375737435" providerId="LiveId" clId="{EE1A44C6-99C8-4F23-8F4B-32A97A772173}"/>
    <pc:docChg chg="custSel addSld modSld">
      <pc:chgData name="Mamlouk Henda" userId="e3a73e4375737435" providerId="LiveId" clId="{EE1A44C6-99C8-4F23-8F4B-32A97A772173}" dt="2021-01-19T16:41:33.236" v="274" actId="20577"/>
      <pc:docMkLst>
        <pc:docMk/>
      </pc:docMkLst>
      <pc:sldChg chg="addSp modSp">
        <pc:chgData name="Mamlouk Henda" userId="e3a73e4375737435" providerId="LiveId" clId="{EE1A44C6-99C8-4F23-8F4B-32A97A772173}" dt="2021-01-19T15:59:07.523" v="32"/>
        <pc:sldMkLst>
          <pc:docMk/>
          <pc:sldMk cId="2341929363" sldId="309"/>
        </pc:sldMkLst>
        <pc:spChg chg="add mod">
          <ac:chgData name="Mamlouk Henda" userId="e3a73e4375737435" providerId="LiveId" clId="{EE1A44C6-99C8-4F23-8F4B-32A97A772173}" dt="2021-01-19T15:59:07.523" v="32"/>
          <ac:spMkLst>
            <pc:docMk/>
            <pc:sldMk cId="2341929363" sldId="309"/>
            <ac:spMk id="25" creationId="{C7304FDB-A308-4028-AD29-2474F5310AF5}"/>
          </ac:spMkLst>
        </pc:spChg>
      </pc:sldChg>
      <pc:sldChg chg="addSp modSp">
        <pc:chgData name="Mamlouk Henda" userId="e3a73e4375737435" providerId="LiveId" clId="{EE1A44C6-99C8-4F23-8F4B-32A97A772173}" dt="2021-01-19T15:59:05.046" v="31"/>
        <pc:sldMkLst>
          <pc:docMk/>
          <pc:sldMk cId="2005832799" sldId="310"/>
        </pc:sldMkLst>
        <pc:spChg chg="add mod">
          <ac:chgData name="Mamlouk Henda" userId="e3a73e4375737435" providerId="LiveId" clId="{EE1A44C6-99C8-4F23-8F4B-32A97A772173}" dt="2021-01-19T15:59:05.046" v="31"/>
          <ac:spMkLst>
            <pc:docMk/>
            <pc:sldMk cId="2005832799" sldId="310"/>
            <ac:spMk id="4" creationId="{18F04941-AA1A-4EED-9A6A-5D3B975D7288}"/>
          </ac:spMkLst>
        </pc:spChg>
      </pc:sldChg>
      <pc:sldChg chg="addSp modSp">
        <pc:chgData name="Mamlouk Henda" userId="e3a73e4375737435" providerId="LiveId" clId="{EE1A44C6-99C8-4F23-8F4B-32A97A772173}" dt="2021-01-19T15:59:02.670" v="30"/>
        <pc:sldMkLst>
          <pc:docMk/>
          <pc:sldMk cId="2317542574" sldId="311"/>
        </pc:sldMkLst>
        <pc:spChg chg="add mod">
          <ac:chgData name="Mamlouk Henda" userId="e3a73e4375737435" providerId="LiveId" clId="{EE1A44C6-99C8-4F23-8F4B-32A97A772173}" dt="2021-01-19T15:59:02.670" v="30"/>
          <ac:spMkLst>
            <pc:docMk/>
            <pc:sldMk cId="2317542574" sldId="311"/>
            <ac:spMk id="4" creationId="{C5DD4A22-7838-440B-B47F-777FF1C8D457}"/>
          </ac:spMkLst>
        </pc:spChg>
      </pc:sldChg>
      <pc:sldChg chg="addSp modSp">
        <pc:chgData name="Mamlouk Henda" userId="e3a73e4375737435" providerId="LiveId" clId="{EE1A44C6-99C8-4F23-8F4B-32A97A772173}" dt="2021-01-19T15:59:00.103" v="29"/>
        <pc:sldMkLst>
          <pc:docMk/>
          <pc:sldMk cId="3013673713" sldId="312"/>
        </pc:sldMkLst>
        <pc:spChg chg="add mod">
          <ac:chgData name="Mamlouk Henda" userId="e3a73e4375737435" providerId="LiveId" clId="{EE1A44C6-99C8-4F23-8F4B-32A97A772173}" dt="2021-01-19T15:59:00.103" v="29"/>
          <ac:spMkLst>
            <pc:docMk/>
            <pc:sldMk cId="3013673713" sldId="312"/>
            <ac:spMk id="4" creationId="{2D426722-DC25-43A0-85AB-9A2CD1FE5ADF}"/>
          </ac:spMkLst>
        </pc:spChg>
      </pc:sldChg>
      <pc:sldChg chg="addSp modSp mod">
        <pc:chgData name="Mamlouk Henda" userId="e3a73e4375737435" providerId="LiveId" clId="{EE1A44C6-99C8-4F23-8F4B-32A97A772173}" dt="2021-01-19T15:58:57.390" v="28"/>
        <pc:sldMkLst>
          <pc:docMk/>
          <pc:sldMk cId="2686852732" sldId="316"/>
        </pc:sldMkLst>
        <pc:spChg chg="add mod">
          <ac:chgData name="Mamlouk Henda" userId="e3a73e4375737435" providerId="LiveId" clId="{EE1A44C6-99C8-4F23-8F4B-32A97A772173}" dt="2021-01-19T15:58:57.390" v="28"/>
          <ac:spMkLst>
            <pc:docMk/>
            <pc:sldMk cId="2686852732" sldId="316"/>
            <ac:spMk id="191" creationId="{56BED1D2-61C6-4AFB-B3A1-ACFAD160F7C2}"/>
          </ac:spMkLst>
        </pc:spChg>
        <pc:spChg chg="mod">
          <ac:chgData name="Mamlouk Henda" userId="e3a73e4375737435" providerId="LiveId" clId="{EE1A44C6-99C8-4F23-8F4B-32A97A772173}" dt="2021-01-19T15:37:04.692" v="5" actId="20577"/>
          <ac:spMkLst>
            <pc:docMk/>
            <pc:sldMk cId="2686852732" sldId="316"/>
            <ac:spMk id="3196" creationId="{00000000-0000-0000-0000-000000000000}"/>
          </ac:spMkLst>
        </pc:spChg>
      </pc:sldChg>
      <pc:sldChg chg="addSp modSp">
        <pc:chgData name="Mamlouk Henda" userId="e3a73e4375737435" providerId="LiveId" clId="{EE1A44C6-99C8-4F23-8F4B-32A97A772173}" dt="2021-01-19T15:58:54.705" v="27"/>
        <pc:sldMkLst>
          <pc:docMk/>
          <pc:sldMk cId="985223636" sldId="317"/>
        </pc:sldMkLst>
        <pc:spChg chg="add mod">
          <ac:chgData name="Mamlouk Henda" userId="e3a73e4375737435" providerId="LiveId" clId="{EE1A44C6-99C8-4F23-8F4B-32A97A772173}" dt="2021-01-19T15:58:54.705" v="27"/>
          <ac:spMkLst>
            <pc:docMk/>
            <pc:sldMk cId="985223636" sldId="317"/>
            <ac:spMk id="3" creationId="{79D8AD49-D349-4094-B124-637901557D1A}"/>
          </ac:spMkLst>
        </pc:spChg>
      </pc:sldChg>
      <pc:sldChg chg="addSp modSp">
        <pc:chgData name="Mamlouk Henda" userId="e3a73e4375737435" providerId="LiveId" clId="{EE1A44C6-99C8-4F23-8F4B-32A97A772173}" dt="2021-01-19T15:58:52.684" v="26"/>
        <pc:sldMkLst>
          <pc:docMk/>
          <pc:sldMk cId="988336154" sldId="318"/>
        </pc:sldMkLst>
        <pc:spChg chg="add mod">
          <ac:chgData name="Mamlouk Henda" userId="e3a73e4375737435" providerId="LiveId" clId="{EE1A44C6-99C8-4F23-8F4B-32A97A772173}" dt="2021-01-19T15:58:52.684" v="26"/>
          <ac:spMkLst>
            <pc:docMk/>
            <pc:sldMk cId="988336154" sldId="318"/>
            <ac:spMk id="3" creationId="{D3C127DE-2E8E-459D-A374-805314400F5B}"/>
          </ac:spMkLst>
        </pc:spChg>
      </pc:sldChg>
      <pc:sldChg chg="addSp modSp">
        <pc:chgData name="Mamlouk Henda" userId="e3a73e4375737435" providerId="LiveId" clId="{EE1A44C6-99C8-4F23-8F4B-32A97A772173}" dt="2021-01-19T15:58:49.020" v="25"/>
        <pc:sldMkLst>
          <pc:docMk/>
          <pc:sldMk cId="2300693061" sldId="319"/>
        </pc:sldMkLst>
        <pc:spChg chg="add mod">
          <ac:chgData name="Mamlouk Henda" userId="e3a73e4375737435" providerId="LiveId" clId="{EE1A44C6-99C8-4F23-8F4B-32A97A772173}" dt="2021-01-19T15:58:49.020" v="25"/>
          <ac:spMkLst>
            <pc:docMk/>
            <pc:sldMk cId="2300693061" sldId="319"/>
            <ac:spMk id="76" creationId="{1926F0D6-79A3-4753-9603-13F19770587A}"/>
          </ac:spMkLst>
        </pc:spChg>
      </pc:sldChg>
      <pc:sldChg chg="addSp modSp">
        <pc:chgData name="Mamlouk Henda" userId="e3a73e4375737435" providerId="LiveId" clId="{EE1A44C6-99C8-4F23-8F4B-32A97A772173}" dt="2021-01-19T15:58:42.422" v="24"/>
        <pc:sldMkLst>
          <pc:docMk/>
          <pc:sldMk cId="3895079168" sldId="320"/>
        </pc:sldMkLst>
        <pc:spChg chg="add mod">
          <ac:chgData name="Mamlouk Henda" userId="e3a73e4375737435" providerId="LiveId" clId="{EE1A44C6-99C8-4F23-8F4B-32A97A772173}" dt="2021-01-19T15:58:42.422" v="24"/>
          <ac:spMkLst>
            <pc:docMk/>
            <pc:sldMk cId="3895079168" sldId="320"/>
            <ac:spMk id="10" creationId="{237DA630-D3E3-43DA-8136-D64ABA2BE9AA}"/>
          </ac:spMkLst>
        </pc:spChg>
      </pc:sldChg>
      <pc:sldChg chg="addSp modSp mod">
        <pc:chgData name="Mamlouk Henda" userId="e3a73e4375737435" providerId="LiveId" clId="{EE1A44C6-99C8-4F23-8F4B-32A97A772173}" dt="2021-01-19T15:58:40.173" v="23" actId="1076"/>
        <pc:sldMkLst>
          <pc:docMk/>
          <pc:sldMk cId="1441651018" sldId="321"/>
        </pc:sldMkLst>
        <pc:spChg chg="add mod">
          <ac:chgData name="Mamlouk Henda" userId="e3a73e4375737435" providerId="LiveId" clId="{EE1A44C6-99C8-4F23-8F4B-32A97A772173}" dt="2021-01-19T15:58:40.173" v="23" actId="1076"/>
          <ac:spMkLst>
            <pc:docMk/>
            <pc:sldMk cId="1441651018" sldId="321"/>
            <ac:spMk id="9" creationId="{92F7DD55-D1E3-42D3-81C7-FAF42EBB394B}"/>
          </ac:spMkLst>
        </pc:spChg>
      </pc:sldChg>
      <pc:sldChg chg="addSp modSp mod">
        <pc:chgData name="Mamlouk Henda" userId="e3a73e4375737435" providerId="LiveId" clId="{EE1A44C6-99C8-4F23-8F4B-32A97A772173}" dt="2021-01-19T16:29:51.081" v="155" actId="20577"/>
        <pc:sldMkLst>
          <pc:docMk/>
          <pc:sldMk cId="2206083755" sldId="322"/>
        </pc:sldMkLst>
        <pc:spChg chg="add mod">
          <ac:chgData name="Mamlouk Henda" userId="e3a73e4375737435" providerId="LiveId" clId="{EE1A44C6-99C8-4F23-8F4B-32A97A772173}" dt="2021-01-19T15:58:30.060" v="21"/>
          <ac:spMkLst>
            <pc:docMk/>
            <pc:sldMk cId="2206083755" sldId="322"/>
            <ac:spMk id="77" creationId="{E15B7F2F-5707-4DEF-88DC-12C67DC43EFA}"/>
          </ac:spMkLst>
        </pc:spChg>
        <pc:spChg chg="mod">
          <ac:chgData name="Mamlouk Henda" userId="e3a73e4375737435" providerId="LiveId" clId="{EE1A44C6-99C8-4F23-8F4B-32A97A772173}" dt="2021-01-19T16:29:51.081" v="155" actId="20577"/>
          <ac:spMkLst>
            <pc:docMk/>
            <pc:sldMk cId="2206083755" sldId="322"/>
            <ac:spMk id="2573" creationId="{00000000-0000-0000-0000-000000000000}"/>
          </ac:spMkLst>
        </pc:spChg>
      </pc:sldChg>
      <pc:sldChg chg="addSp modSp">
        <pc:chgData name="Mamlouk Henda" userId="e3a73e4375737435" providerId="LiveId" clId="{EE1A44C6-99C8-4F23-8F4B-32A97A772173}" dt="2021-01-19T15:58:27.424" v="20"/>
        <pc:sldMkLst>
          <pc:docMk/>
          <pc:sldMk cId="1880043343" sldId="323"/>
        </pc:sldMkLst>
        <pc:spChg chg="add mod">
          <ac:chgData name="Mamlouk Henda" userId="e3a73e4375737435" providerId="LiveId" clId="{EE1A44C6-99C8-4F23-8F4B-32A97A772173}" dt="2021-01-19T15:58:27.424" v="20"/>
          <ac:spMkLst>
            <pc:docMk/>
            <pc:sldMk cId="1880043343" sldId="323"/>
            <ac:spMk id="5" creationId="{77998D8E-4BCF-4933-B152-2E16E3EE8F98}"/>
          </ac:spMkLst>
        </pc:spChg>
      </pc:sldChg>
      <pc:sldChg chg="addSp modSp">
        <pc:chgData name="Mamlouk Henda" userId="e3a73e4375737435" providerId="LiveId" clId="{EE1A44C6-99C8-4F23-8F4B-32A97A772173}" dt="2021-01-19T15:58:24.985" v="19"/>
        <pc:sldMkLst>
          <pc:docMk/>
          <pc:sldMk cId="39966498" sldId="324"/>
        </pc:sldMkLst>
        <pc:spChg chg="add mod">
          <ac:chgData name="Mamlouk Henda" userId="e3a73e4375737435" providerId="LiveId" clId="{EE1A44C6-99C8-4F23-8F4B-32A97A772173}" dt="2021-01-19T15:58:24.985" v="19"/>
          <ac:spMkLst>
            <pc:docMk/>
            <pc:sldMk cId="39966498" sldId="324"/>
            <ac:spMk id="4" creationId="{EA389313-3728-4AD1-84C2-D00E9DAECF18}"/>
          </ac:spMkLst>
        </pc:spChg>
      </pc:sldChg>
      <pc:sldChg chg="addSp modSp">
        <pc:chgData name="Mamlouk Henda" userId="e3a73e4375737435" providerId="LiveId" clId="{EE1A44C6-99C8-4F23-8F4B-32A97A772173}" dt="2021-01-19T15:58:21.001" v="18"/>
        <pc:sldMkLst>
          <pc:docMk/>
          <pc:sldMk cId="3649286342" sldId="325"/>
        </pc:sldMkLst>
        <pc:spChg chg="add mod">
          <ac:chgData name="Mamlouk Henda" userId="e3a73e4375737435" providerId="LiveId" clId="{EE1A44C6-99C8-4F23-8F4B-32A97A772173}" dt="2021-01-19T15:58:21.001" v="18"/>
          <ac:spMkLst>
            <pc:docMk/>
            <pc:sldMk cId="3649286342" sldId="325"/>
            <ac:spMk id="95" creationId="{820E22F6-B648-4147-B401-840C0C47BA59}"/>
          </ac:spMkLst>
        </pc:spChg>
      </pc:sldChg>
      <pc:sldChg chg="addSp modSp mod">
        <pc:chgData name="Mamlouk Henda" userId="e3a73e4375737435" providerId="LiveId" clId="{EE1A44C6-99C8-4F23-8F4B-32A97A772173}" dt="2021-01-19T15:58:12.857" v="16" actId="1035"/>
        <pc:sldMkLst>
          <pc:docMk/>
          <pc:sldMk cId="3581882828" sldId="326"/>
        </pc:sldMkLst>
        <pc:spChg chg="add mod">
          <ac:chgData name="Mamlouk Henda" userId="e3a73e4375737435" providerId="LiveId" clId="{EE1A44C6-99C8-4F23-8F4B-32A97A772173}" dt="2021-01-19T15:58:12.857" v="16" actId="1035"/>
          <ac:spMkLst>
            <pc:docMk/>
            <pc:sldMk cId="3581882828" sldId="326"/>
            <ac:spMk id="113" creationId="{9AB4CE0A-6320-43B9-A849-69A3254B5166}"/>
          </ac:spMkLst>
        </pc:spChg>
      </pc:sldChg>
      <pc:sldChg chg="modSp mod">
        <pc:chgData name="Mamlouk Henda" userId="e3a73e4375737435" providerId="LiveId" clId="{EE1A44C6-99C8-4F23-8F4B-32A97A772173}" dt="2021-01-19T16:35:52.734" v="200" actId="20577"/>
        <pc:sldMkLst>
          <pc:docMk/>
          <pc:sldMk cId="2977402608" sldId="330"/>
        </pc:sldMkLst>
        <pc:spChg chg="mod">
          <ac:chgData name="Mamlouk Henda" userId="e3a73e4375737435" providerId="LiveId" clId="{EE1A44C6-99C8-4F23-8F4B-32A97A772173}" dt="2021-01-19T16:35:52.734" v="200" actId="20577"/>
          <ac:spMkLst>
            <pc:docMk/>
            <pc:sldMk cId="2977402608" sldId="330"/>
            <ac:spMk id="3" creationId="{7BA77C04-3369-4B41-81FE-18714C222814}"/>
          </ac:spMkLst>
        </pc:spChg>
        <pc:picChg chg="mod">
          <ac:chgData name="Mamlouk Henda" userId="e3a73e4375737435" providerId="LiveId" clId="{EE1A44C6-99C8-4F23-8F4B-32A97A772173}" dt="2021-01-19T16:34:53.180" v="191" actId="1038"/>
          <ac:picMkLst>
            <pc:docMk/>
            <pc:sldMk cId="2977402608" sldId="330"/>
            <ac:picMk id="3074" creationId="{7B21AFCC-84BE-4CB4-A5AE-0436EB98AB35}"/>
          </ac:picMkLst>
        </pc:picChg>
      </pc:sldChg>
      <pc:sldChg chg="modSp">
        <pc:chgData name="Mamlouk Henda" userId="e3a73e4375737435" providerId="LiveId" clId="{EE1A44C6-99C8-4F23-8F4B-32A97A772173}" dt="2021-01-19T16:38:02.551" v="213" actId="1037"/>
        <pc:sldMkLst>
          <pc:docMk/>
          <pc:sldMk cId="4167263305" sldId="332"/>
        </pc:sldMkLst>
        <pc:picChg chg="mod">
          <ac:chgData name="Mamlouk Henda" userId="e3a73e4375737435" providerId="LiveId" clId="{EE1A44C6-99C8-4F23-8F4B-32A97A772173}" dt="2021-01-19T16:38:02.551" v="213" actId="1037"/>
          <ac:picMkLst>
            <pc:docMk/>
            <pc:sldMk cId="4167263305" sldId="332"/>
            <ac:picMk id="5126" creationId="{F23F9660-9441-43B3-BE89-EAD19E80A959}"/>
          </ac:picMkLst>
        </pc:picChg>
      </pc:sldChg>
      <pc:sldChg chg="modSp mod">
        <pc:chgData name="Mamlouk Henda" userId="e3a73e4375737435" providerId="LiveId" clId="{EE1A44C6-99C8-4F23-8F4B-32A97A772173}" dt="2021-01-19T16:40:18.113" v="233" actId="20577"/>
        <pc:sldMkLst>
          <pc:docMk/>
          <pc:sldMk cId="2564265168" sldId="333"/>
        </pc:sldMkLst>
        <pc:spChg chg="mod">
          <ac:chgData name="Mamlouk Henda" userId="e3a73e4375737435" providerId="LiveId" clId="{EE1A44C6-99C8-4F23-8F4B-32A97A772173}" dt="2021-01-19T16:40:18.113" v="233" actId="20577"/>
          <ac:spMkLst>
            <pc:docMk/>
            <pc:sldMk cId="2564265168" sldId="333"/>
            <ac:spMk id="7" creationId="{2D5DCC9E-0BE3-4A1A-9755-1929477BB832}"/>
          </ac:spMkLst>
        </pc:spChg>
        <pc:picChg chg="mod">
          <ac:chgData name="Mamlouk Henda" userId="e3a73e4375737435" providerId="LiveId" clId="{EE1A44C6-99C8-4F23-8F4B-32A97A772173}" dt="2021-01-19T16:39:51.185" v="226" actId="1037"/>
          <ac:picMkLst>
            <pc:docMk/>
            <pc:sldMk cId="2564265168" sldId="333"/>
            <ac:picMk id="6146" creationId="{A49102AE-C4F4-4394-913C-D72E5848EB87}"/>
          </ac:picMkLst>
        </pc:picChg>
      </pc:sldChg>
      <pc:sldChg chg="modSp mod">
        <pc:chgData name="Mamlouk Henda" userId="e3a73e4375737435" providerId="LiveId" clId="{EE1A44C6-99C8-4F23-8F4B-32A97A772173}" dt="2021-01-19T16:41:33.236" v="274" actId="20577"/>
        <pc:sldMkLst>
          <pc:docMk/>
          <pc:sldMk cId="2776708333" sldId="334"/>
        </pc:sldMkLst>
        <pc:spChg chg="mod">
          <ac:chgData name="Mamlouk Henda" userId="e3a73e4375737435" providerId="LiveId" clId="{EE1A44C6-99C8-4F23-8F4B-32A97A772173}" dt="2021-01-19T16:41:33.236" v="274" actId="20577"/>
          <ac:spMkLst>
            <pc:docMk/>
            <pc:sldMk cId="2776708333" sldId="334"/>
            <ac:spMk id="5" creationId="{A8F5B2CA-8C94-49AE-90CB-48FA31F76149}"/>
          </ac:spMkLst>
        </pc:spChg>
      </pc:sldChg>
      <pc:sldChg chg="addSp modSp">
        <pc:chgData name="Mamlouk Henda" userId="e3a73e4375737435" providerId="LiveId" clId="{EE1A44C6-99C8-4F23-8F4B-32A97A772173}" dt="2021-01-19T15:59:16.036" v="34"/>
        <pc:sldMkLst>
          <pc:docMk/>
          <pc:sldMk cId="92825671" sldId="338"/>
        </pc:sldMkLst>
        <pc:spChg chg="add mod">
          <ac:chgData name="Mamlouk Henda" userId="e3a73e4375737435" providerId="LiveId" clId="{EE1A44C6-99C8-4F23-8F4B-32A97A772173}" dt="2021-01-19T15:59:16.036" v="34"/>
          <ac:spMkLst>
            <pc:docMk/>
            <pc:sldMk cId="92825671" sldId="338"/>
            <ac:spMk id="3" creationId="{537D0144-B546-46D7-98DE-E90506D34548}"/>
          </ac:spMkLst>
        </pc:spChg>
      </pc:sldChg>
      <pc:sldChg chg="addSp modSp mod">
        <pc:chgData name="Mamlouk Henda" userId="e3a73e4375737435" providerId="LiveId" clId="{EE1A44C6-99C8-4F23-8F4B-32A97A772173}" dt="2021-01-19T16:14:16.417" v="37"/>
        <pc:sldMkLst>
          <pc:docMk/>
          <pc:sldMk cId="1816230039" sldId="339"/>
        </pc:sldMkLst>
        <pc:spChg chg="add mod">
          <ac:chgData name="Mamlouk Henda" userId="e3a73e4375737435" providerId="LiveId" clId="{EE1A44C6-99C8-4F23-8F4B-32A97A772173}" dt="2021-01-19T15:59:18.291" v="35"/>
          <ac:spMkLst>
            <pc:docMk/>
            <pc:sldMk cId="1816230039" sldId="339"/>
            <ac:spMk id="7" creationId="{129705EB-D2AA-40C3-A30B-C1D0DE8C4CE1}"/>
          </ac:spMkLst>
        </pc:spChg>
        <pc:spChg chg="mod">
          <ac:chgData name="Mamlouk Henda" userId="e3a73e4375737435" providerId="LiveId" clId="{EE1A44C6-99C8-4F23-8F4B-32A97A772173}" dt="2021-01-19T16:14:16.417" v="37"/>
          <ac:spMkLst>
            <pc:docMk/>
            <pc:sldMk cId="1816230039" sldId="339"/>
            <ac:spMk id="2460" creationId="{00000000-0000-0000-0000-000000000000}"/>
          </ac:spMkLst>
        </pc:spChg>
      </pc:sldChg>
      <pc:sldChg chg="addSp modSp">
        <pc:chgData name="Mamlouk Henda" userId="e3a73e4375737435" providerId="LiveId" clId="{EE1A44C6-99C8-4F23-8F4B-32A97A772173}" dt="2021-01-19T15:59:20.899" v="36"/>
        <pc:sldMkLst>
          <pc:docMk/>
          <pc:sldMk cId="3712697705" sldId="340"/>
        </pc:sldMkLst>
        <pc:spChg chg="add mod">
          <ac:chgData name="Mamlouk Henda" userId="e3a73e4375737435" providerId="LiveId" clId="{EE1A44C6-99C8-4F23-8F4B-32A97A772173}" dt="2021-01-19T15:59:20.899" v="36"/>
          <ac:spMkLst>
            <pc:docMk/>
            <pc:sldMk cId="3712697705" sldId="340"/>
            <ac:spMk id="54" creationId="{DF97EEF2-949B-4B87-A7F3-A0353EDCB616}"/>
          </ac:spMkLst>
        </pc:spChg>
      </pc:sldChg>
      <pc:sldChg chg="addSp modSp">
        <pc:chgData name="Mamlouk Henda" userId="e3a73e4375737435" providerId="LiveId" clId="{EE1A44C6-99C8-4F23-8F4B-32A97A772173}" dt="2021-01-19T15:59:13.853" v="33"/>
        <pc:sldMkLst>
          <pc:docMk/>
          <pc:sldMk cId="3306704385" sldId="342"/>
        </pc:sldMkLst>
        <pc:spChg chg="add mod">
          <ac:chgData name="Mamlouk Henda" userId="e3a73e4375737435" providerId="LiveId" clId="{EE1A44C6-99C8-4F23-8F4B-32A97A772173}" dt="2021-01-19T15:59:13.853" v="33"/>
          <ac:spMkLst>
            <pc:docMk/>
            <pc:sldMk cId="3306704385" sldId="342"/>
            <ac:spMk id="5" creationId="{B6FFC0DC-1372-49B4-9093-7382C5F943CE}"/>
          </ac:spMkLst>
        </pc:spChg>
      </pc:sldChg>
      <pc:sldChg chg="addSp modSp new mod">
        <pc:chgData name="Mamlouk Henda" userId="e3a73e4375737435" providerId="LiveId" clId="{EE1A44C6-99C8-4F23-8F4B-32A97A772173}" dt="2021-01-19T15:58:16.343" v="17"/>
        <pc:sldMkLst>
          <pc:docMk/>
          <pc:sldMk cId="3806818866" sldId="343"/>
        </pc:sldMkLst>
        <pc:spChg chg="mod">
          <ac:chgData name="Mamlouk Henda" userId="e3a73e4375737435" providerId="LiveId" clId="{EE1A44C6-99C8-4F23-8F4B-32A97A772173}" dt="2021-01-19T15:40:02.987" v="7"/>
          <ac:spMkLst>
            <pc:docMk/>
            <pc:sldMk cId="3806818866" sldId="343"/>
            <ac:spMk id="2" creationId="{4C8B05B7-4AFB-4489-90B2-C2A5FBB7B20F}"/>
          </ac:spMkLst>
        </pc:spChg>
        <pc:spChg chg="add mod">
          <ac:chgData name="Mamlouk Henda" userId="e3a73e4375737435" providerId="LiveId" clId="{EE1A44C6-99C8-4F23-8F4B-32A97A772173}" dt="2021-01-19T15:58:16.343" v="17"/>
          <ac:spMkLst>
            <pc:docMk/>
            <pc:sldMk cId="3806818866" sldId="343"/>
            <ac:spMk id="8" creationId="{873053D6-094F-4E44-A48B-0DE77E61CD4C}"/>
          </ac:spMkLst>
        </pc:spChg>
        <pc:picChg chg="add mod">
          <ac:chgData name="Mamlouk Henda" userId="e3a73e4375737435" providerId="LiveId" clId="{EE1A44C6-99C8-4F23-8F4B-32A97A772173}" dt="2021-01-19T15:41:18.779" v="11" actId="1076"/>
          <ac:picMkLst>
            <pc:docMk/>
            <pc:sldMk cId="3806818866" sldId="343"/>
            <ac:picMk id="5" creationId="{33C1C900-F886-4A70-8DA8-2CF36663AE64}"/>
          </ac:picMkLst>
        </pc:picChg>
        <pc:picChg chg="add mod">
          <ac:chgData name="Mamlouk Henda" userId="e3a73e4375737435" providerId="LiveId" clId="{EE1A44C6-99C8-4F23-8F4B-32A97A772173}" dt="2021-01-19T15:41:24.388" v="14" actId="1076"/>
          <ac:picMkLst>
            <pc:docMk/>
            <pc:sldMk cId="3806818866" sldId="343"/>
            <ac:picMk id="7" creationId="{FC7BDDDA-2C45-4F99-834C-63BE74F368A1}"/>
          </ac:picMkLst>
        </pc:picChg>
      </pc:sldChg>
    </pc:docChg>
  </pc:docChgLst>
  <pc:docChgLst>
    <pc:chgData name="Mamlouk Henda" userId="e3a73e4375737435" providerId="LiveId" clId="{5E379E1E-748F-45BA-A42B-D491E66069C2}"/>
    <pc:docChg chg="undo custSel addSld delSld modSld sldOrd">
      <pc:chgData name="Mamlouk Henda" userId="e3a73e4375737435" providerId="LiveId" clId="{5E379E1E-748F-45BA-A42B-D491E66069C2}" dt="2021-01-14T11:31:38.345" v="147" actId="1076"/>
      <pc:docMkLst>
        <pc:docMk/>
      </pc:docMkLst>
      <pc:sldChg chg="modSp mod">
        <pc:chgData name="Mamlouk Henda" userId="e3a73e4375737435" providerId="LiveId" clId="{5E379E1E-748F-45BA-A42B-D491E66069C2}" dt="2021-01-14T11:31:38.345" v="147" actId="1076"/>
        <pc:sldMkLst>
          <pc:docMk/>
          <pc:sldMk cId="0" sldId="279"/>
        </pc:sldMkLst>
        <pc:grpChg chg="mod">
          <ac:chgData name="Mamlouk Henda" userId="e3a73e4375737435" providerId="LiveId" clId="{5E379E1E-748F-45BA-A42B-D491E66069C2}" dt="2021-01-14T11:31:38.345" v="147" actId="1076"/>
          <ac:grpSpMkLst>
            <pc:docMk/>
            <pc:sldMk cId="0" sldId="279"/>
            <ac:grpSpMk id="2277" creationId="{00000000-0000-0000-0000-000000000000}"/>
          </ac:grpSpMkLst>
        </pc:grpChg>
      </pc:sldChg>
      <pc:sldChg chg="modSp new add del mod ord">
        <pc:chgData name="Mamlouk Henda" userId="e3a73e4375737435" providerId="LiveId" clId="{5E379E1E-748F-45BA-A42B-D491E66069C2}" dt="2021-01-14T11:26:17.840" v="145" actId="1076"/>
        <pc:sldMkLst>
          <pc:docMk/>
          <pc:sldMk cId="3150113149" sldId="308"/>
        </pc:sldMkLst>
        <pc:spChg chg="mod">
          <ac:chgData name="Mamlouk Henda" userId="e3a73e4375737435" providerId="LiveId" clId="{5E379E1E-748F-45BA-A42B-D491E66069C2}" dt="2021-01-14T11:07:45.901" v="9" actId="20577"/>
          <ac:spMkLst>
            <pc:docMk/>
            <pc:sldMk cId="3150113149" sldId="308"/>
            <ac:spMk id="2" creationId="{496494BC-0A9C-48DF-B489-E77338431E57}"/>
          </ac:spMkLst>
        </pc:spChg>
        <pc:spChg chg="mod">
          <ac:chgData name="Mamlouk Henda" userId="e3a73e4375737435" providerId="LiveId" clId="{5E379E1E-748F-45BA-A42B-D491E66069C2}" dt="2021-01-14T11:08:24.143" v="47" actId="20577"/>
          <ac:spMkLst>
            <pc:docMk/>
            <pc:sldMk cId="3150113149" sldId="308"/>
            <ac:spMk id="3" creationId="{E6CB7EF8-267E-45E0-A115-69BB92354066}"/>
          </ac:spMkLst>
        </pc:spChg>
        <pc:picChg chg="mod">
          <ac:chgData name="Mamlouk Henda" userId="e3a73e4375737435" providerId="LiveId" clId="{5E379E1E-748F-45BA-A42B-D491E66069C2}" dt="2021-01-14T11:26:17.840" v="145" actId="1076"/>
          <ac:picMkLst>
            <pc:docMk/>
            <pc:sldMk cId="3150113149" sldId="308"/>
            <ac:picMk id="1026" creationId="{66355BA2-CAE5-4222-97E8-CC90E99226F8}"/>
          </ac:picMkLst>
        </pc:picChg>
      </pc:sldChg>
      <pc:sldChg chg="addSp">
        <pc:chgData name="Mamlouk Henda" userId="e3a73e4375737435" providerId="LiveId" clId="{5E379E1E-748F-45BA-A42B-D491E66069C2}" dt="2021-01-14T11:26:10.481" v="142"/>
        <pc:sldMkLst>
          <pc:docMk/>
          <pc:sldMk cId="4041574677" sldId="308"/>
        </pc:sldMkLst>
        <pc:picChg chg="add">
          <ac:chgData name="Mamlouk Henda" userId="e3a73e4375737435" providerId="LiveId" clId="{5E379E1E-748F-45BA-A42B-D491E66069C2}" dt="2021-01-14T11:26:10.481" v="142"/>
          <ac:picMkLst>
            <pc:docMk/>
            <pc:sldMk cId="4041574677" sldId="308"/>
            <ac:picMk id="1026" creationId="{66355BA2-CAE5-4222-97E8-CC90E99226F8}"/>
          </ac:picMkLst>
        </pc:picChg>
      </pc:sldChg>
      <pc:sldChg chg="addSp delSp modSp add mod">
        <pc:chgData name="Mamlouk Henda" userId="e3a73e4375737435" providerId="LiveId" clId="{5E379E1E-748F-45BA-A42B-D491E66069C2}" dt="2021-01-14T11:12:50.590" v="83"/>
        <pc:sldMkLst>
          <pc:docMk/>
          <pc:sldMk cId="2341929363" sldId="309"/>
        </pc:sldMkLst>
        <pc:spChg chg="add del mod">
          <ac:chgData name="Mamlouk Henda" userId="e3a73e4375737435" providerId="LiveId" clId="{5E379E1E-748F-45BA-A42B-D491E66069C2}" dt="2021-01-14T11:10:25.698" v="56" actId="478"/>
          <ac:spMkLst>
            <pc:docMk/>
            <pc:sldMk cId="2341929363" sldId="309"/>
            <ac:spMk id="3" creationId="{83FE0A50-E14C-41BF-AC85-1277C3E87B33}"/>
          </ac:spMkLst>
        </pc:spChg>
        <pc:spChg chg="add del mod">
          <ac:chgData name="Mamlouk Henda" userId="e3a73e4375737435" providerId="LiveId" clId="{5E379E1E-748F-45BA-A42B-D491E66069C2}" dt="2021-01-14T11:10:32.223" v="58" actId="478"/>
          <ac:spMkLst>
            <pc:docMk/>
            <pc:sldMk cId="2341929363" sldId="309"/>
            <ac:spMk id="5" creationId="{F1B3DC9A-4EB8-4A00-8454-4A8A5A776DF8}"/>
          </ac:spMkLst>
        </pc:spChg>
        <pc:spChg chg="add del mod">
          <ac:chgData name="Mamlouk Henda" userId="e3a73e4375737435" providerId="LiveId" clId="{5E379E1E-748F-45BA-A42B-D491E66069C2}" dt="2021-01-14T11:10:36.042" v="60" actId="478"/>
          <ac:spMkLst>
            <pc:docMk/>
            <pc:sldMk cId="2341929363" sldId="309"/>
            <ac:spMk id="7" creationId="{10EF5D0D-4D2F-4E83-B20F-C5E67F7D8923}"/>
          </ac:spMkLst>
        </pc:spChg>
        <pc:spChg chg="add del mod">
          <ac:chgData name="Mamlouk Henda" userId="e3a73e4375737435" providerId="LiveId" clId="{5E379E1E-748F-45BA-A42B-D491E66069C2}" dt="2021-01-14T11:10:38.949" v="62" actId="478"/>
          <ac:spMkLst>
            <pc:docMk/>
            <pc:sldMk cId="2341929363" sldId="309"/>
            <ac:spMk id="9" creationId="{79268D34-0A36-498B-9968-544C72FB8A98}"/>
          </ac:spMkLst>
        </pc:spChg>
        <pc:spChg chg="add del mod">
          <ac:chgData name="Mamlouk Henda" userId="e3a73e4375737435" providerId="LiveId" clId="{5E379E1E-748F-45BA-A42B-D491E66069C2}" dt="2021-01-14T11:10:41.830" v="65" actId="478"/>
          <ac:spMkLst>
            <pc:docMk/>
            <pc:sldMk cId="2341929363" sldId="309"/>
            <ac:spMk id="11" creationId="{38035422-A7BE-43DA-A55F-9488D688C09B}"/>
          </ac:spMkLst>
        </pc:spChg>
        <pc:spChg chg="add del mod">
          <ac:chgData name="Mamlouk Henda" userId="e3a73e4375737435" providerId="LiveId" clId="{5E379E1E-748F-45BA-A42B-D491E66069C2}" dt="2021-01-14T11:10:44.423" v="67" actId="478"/>
          <ac:spMkLst>
            <pc:docMk/>
            <pc:sldMk cId="2341929363" sldId="309"/>
            <ac:spMk id="13" creationId="{598BD84D-40FD-4B6F-B75E-9E4BD1EA86AE}"/>
          </ac:spMkLst>
        </pc:spChg>
        <pc:spChg chg="mod">
          <ac:chgData name="Mamlouk Henda" userId="e3a73e4375737435" providerId="LiveId" clId="{5E379E1E-748F-45BA-A42B-D491E66069C2}" dt="2021-01-14T11:09:00.939" v="52" actId="20577"/>
          <ac:spMkLst>
            <pc:docMk/>
            <pc:sldMk cId="2341929363" sldId="309"/>
            <ac:spMk id="894" creationId="{00000000-0000-0000-0000-000000000000}"/>
          </ac:spMkLst>
        </pc:spChg>
        <pc:spChg chg="del mod">
          <ac:chgData name="Mamlouk Henda" userId="e3a73e4375737435" providerId="LiveId" clId="{5E379E1E-748F-45BA-A42B-D491E66069C2}" dt="2021-01-14T11:10:22.361" v="55" actId="478"/>
          <ac:spMkLst>
            <pc:docMk/>
            <pc:sldMk cId="2341929363" sldId="309"/>
            <ac:spMk id="895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0:19.127" v="54"/>
          <ac:spMkLst>
            <pc:docMk/>
            <pc:sldMk cId="2341929363" sldId="309"/>
            <ac:spMk id="896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10:30.423" v="57" actId="478"/>
          <ac:spMkLst>
            <pc:docMk/>
            <pc:sldMk cId="2341929363" sldId="309"/>
            <ac:spMk id="897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0:59.934" v="68"/>
          <ac:spMkLst>
            <pc:docMk/>
            <pc:sldMk cId="2341929363" sldId="309"/>
            <ac:spMk id="898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10:33.925" v="59" actId="478"/>
          <ac:spMkLst>
            <pc:docMk/>
            <pc:sldMk cId="2341929363" sldId="309"/>
            <ac:spMk id="899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2:19.742" v="69"/>
          <ac:spMkLst>
            <pc:docMk/>
            <pc:sldMk cId="2341929363" sldId="309"/>
            <ac:spMk id="900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10:43.119" v="66" actId="478"/>
          <ac:spMkLst>
            <pc:docMk/>
            <pc:sldMk cId="2341929363" sldId="309"/>
            <ac:spMk id="901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2:41.096" v="81" actId="20577"/>
          <ac:spMkLst>
            <pc:docMk/>
            <pc:sldMk cId="2341929363" sldId="309"/>
            <ac:spMk id="902" creationId="{00000000-0000-0000-0000-000000000000}"/>
          </ac:spMkLst>
        </pc:spChg>
        <pc:spChg chg="del mod">
          <ac:chgData name="Mamlouk Henda" userId="e3a73e4375737435" providerId="LiveId" clId="{5E379E1E-748F-45BA-A42B-D491E66069C2}" dt="2021-01-14T11:10:40.971" v="64" actId="478"/>
          <ac:spMkLst>
            <pc:docMk/>
            <pc:sldMk cId="2341929363" sldId="309"/>
            <ac:spMk id="903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2:45.419" v="82"/>
          <ac:spMkLst>
            <pc:docMk/>
            <pc:sldMk cId="2341929363" sldId="309"/>
            <ac:spMk id="904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10:37.560" v="61" actId="478"/>
          <ac:spMkLst>
            <pc:docMk/>
            <pc:sldMk cId="2341929363" sldId="309"/>
            <ac:spMk id="905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2:50.590" v="83"/>
          <ac:spMkLst>
            <pc:docMk/>
            <pc:sldMk cId="2341929363" sldId="309"/>
            <ac:spMk id="906" creationId="{00000000-0000-0000-0000-000000000000}"/>
          </ac:spMkLst>
        </pc:spChg>
      </pc:sldChg>
      <pc:sldChg chg="addSp delSp modSp add mod">
        <pc:chgData name="Mamlouk Henda" userId="e3a73e4375737435" providerId="LiveId" clId="{5E379E1E-748F-45BA-A42B-D491E66069C2}" dt="2021-01-14T11:21:17.954" v="110" actId="22"/>
        <pc:sldMkLst>
          <pc:docMk/>
          <pc:sldMk cId="2005832799" sldId="310"/>
        </pc:sldMkLst>
        <pc:spChg chg="add del">
          <ac:chgData name="Mamlouk Henda" userId="e3a73e4375737435" providerId="LiveId" clId="{5E379E1E-748F-45BA-A42B-D491E66069C2}" dt="2021-01-14T11:21:14.117" v="108" actId="22"/>
          <ac:spMkLst>
            <pc:docMk/>
            <pc:sldMk cId="2005832799" sldId="310"/>
            <ac:spMk id="5" creationId="{0F0A2021-E029-417D-A515-626B67A1EAC1}"/>
          </ac:spMkLst>
        </pc:spChg>
        <pc:spChg chg="add del">
          <ac:chgData name="Mamlouk Henda" userId="e3a73e4375737435" providerId="LiveId" clId="{5E379E1E-748F-45BA-A42B-D491E66069C2}" dt="2021-01-14T11:21:17.954" v="110" actId="22"/>
          <ac:spMkLst>
            <pc:docMk/>
            <pc:sldMk cId="2005832799" sldId="310"/>
            <ac:spMk id="7" creationId="{A30EE6DF-B375-4372-8DA7-CF916805D178}"/>
          </ac:spMkLst>
        </pc:spChg>
        <pc:spChg chg="mod">
          <ac:chgData name="Mamlouk Henda" userId="e3a73e4375737435" providerId="LiveId" clId="{5E379E1E-748F-45BA-A42B-D491E66069C2}" dt="2021-01-14T11:14:44.276" v="86"/>
          <ac:spMkLst>
            <pc:docMk/>
            <pc:sldMk cId="2005832799" sldId="310"/>
            <ac:spMk id="876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18:36.345" v="106" actId="12"/>
          <ac:spMkLst>
            <pc:docMk/>
            <pc:sldMk cId="2005832799" sldId="310"/>
            <ac:spMk id="877" creationId="{00000000-0000-0000-0000-000000000000}"/>
          </ac:spMkLst>
        </pc:spChg>
      </pc:sldChg>
      <pc:sldChg chg="addSp delSp modSp add mod">
        <pc:chgData name="Mamlouk Henda" userId="e3a73e4375737435" providerId="LiveId" clId="{5E379E1E-748F-45BA-A42B-D491E66069C2}" dt="2021-01-14T11:22:27.479" v="129" actId="1076"/>
        <pc:sldMkLst>
          <pc:docMk/>
          <pc:sldMk cId="2317542574" sldId="311"/>
        </pc:sldMkLst>
        <pc:spChg chg="add del mod">
          <ac:chgData name="Mamlouk Henda" userId="e3a73e4375737435" providerId="LiveId" clId="{5E379E1E-748F-45BA-A42B-D491E66069C2}" dt="2021-01-14T11:21:42.317" v="114" actId="478"/>
          <ac:spMkLst>
            <pc:docMk/>
            <pc:sldMk cId="2317542574" sldId="311"/>
            <ac:spMk id="3" creationId="{096006A4-28B7-489B-B1B0-BB6FAB15441A}"/>
          </ac:spMkLst>
        </pc:spChg>
        <pc:spChg chg="add del mod">
          <ac:chgData name="Mamlouk Henda" userId="e3a73e4375737435" providerId="LiveId" clId="{5E379E1E-748F-45BA-A42B-D491E66069C2}" dt="2021-01-14T11:21:46.322" v="116" actId="478"/>
          <ac:spMkLst>
            <pc:docMk/>
            <pc:sldMk cId="2317542574" sldId="311"/>
            <ac:spMk id="5" creationId="{C3E39153-03A0-48C9-BDC5-3D0E62AFFDFF}"/>
          </ac:spMkLst>
        </pc:spChg>
        <pc:spChg chg="add del mod">
          <ac:chgData name="Mamlouk Henda" userId="e3a73e4375737435" providerId="LiveId" clId="{5E379E1E-748F-45BA-A42B-D491E66069C2}" dt="2021-01-14T11:21:49.846" v="120" actId="478"/>
          <ac:spMkLst>
            <pc:docMk/>
            <pc:sldMk cId="2317542574" sldId="311"/>
            <ac:spMk id="7" creationId="{319A3B77-47BD-450F-A3F7-E21EB5C971C7}"/>
          </ac:spMkLst>
        </pc:spChg>
        <pc:spChg chg="add del mod">
          <ac:chgData name="Mamlouk Henda" userId="e3a73e4375737435" providerId="LiveId" clId="{5E379E1E-748F-45BA-A42B-D491E66069C2}" dt="2021-01-14T11:21:52.865" v="122" actId="478"/>
          <ac:spMkLst>
            <pc:docMk/>
            <pc:sldMk cId="2317542574" sldId="311"/>
            <ac:spMk id="9" creationId="{2C2035B5-148E-4EF7-8157-1338192D7AEE}"/>
          </ac:spMkLst>
        </pc:spChg>
        <pc:spChg chg="del">
          <ac:chgData name="Mamlouk Henda" userId="e3a73e4375737435" providerId="LiveId" clId="{5E379E1E-748F-45BA-A42B-D491E66069C2}" dt="2021-01-14T11:21:53.714" v="123" actId="478"/>
          <ac:spMkLst>
            <pc:docMk/>
            <pc:sldMk cId="2317542574" sldId="311"/>
            <ac:spMk id="2067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21:46.965" v="117" actId="478"/>
          <ac:spMkLst>
            <pc:docMk/>
            <pc:sldMk cId="2317542574" sldId="311"/>
            <ac:spMk id="2068" creationId="{00000000-0000-0000-0000-000000000000}"/>
          </ac:spMkLst>
        </pc:spChg>
        <pc:spChg chg="mod">
          <ac:chgData name="Mamlouk Henda" userId="e3a73e4375737435" providerId="LiveId" clId="{5E379E1E-748F-45BA-A42B-D491E66069C2}" dt="2021-01-14T11:21:38.054" v="112"/>
          <ac:spMkLst>
            <pc:docMk/>
            <pc:sldMk cId="2317542574" sldId="311"/>
            <ac:spMk id="2069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21:49.130" v="119" actId="478"/>
          <ac:spMkLst>
            <pc:docMk/>
            <pc:sldMk cId="2317542574" sldId="311"/>
            <ac:spMk id="2132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21:51.256" v="121" actId="478"/>
          <ac:spMkLst>
            <pc:docMk/>
            <pc:sldMk cId="2317542574" sldId="311"/>
            <ac:spMk id="2133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21:40.668" v="113" actId="478"/>
          <ac:spMkLst>
            <pc:docMk/>
            <pc:sldMk cId="2317542574" sldId="311"/>
            <ac:spMk id="2134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21:43.897" v="115" actId="478"/>
          <ac:spMkLst>
            <pc:docMk/>
            <pc:sldMk cId="2317542574" sldId="311"/>
            <ac:spMk id="2135" creationId="{00000000-0000-0000-0000-000000000000}"/>
          </ac:spMkLst>
        </pc:spChg>
        <pc:grpChg chg="del">
          <ac:chgData name="Mamlouk Henda" userId="e3a73e4375737435" providerId="LiveId" clId="{5E379E1E-748F-45BA-A42B-D491E66069C2}" dt="2021-01-14T11:21:47.727" v="118" actId="478"/>
          <ac:grpSpMkLst>
            <pc:docMk/>
            <pc:sldMk cId="2317542574" sldId="311"/>
            <ac:grpSpMk id="2070" creationId="{00000000-0000-0000-0000-000000000000}"/>
          </ac:grpSpMkLst>
        </pc:grpChg>
        <pc:grpChg chg="del">
          <ac:chgData name="Mamlouk Henda" userId="e3a73e4375737435" providerId="LiveId" clId="{5E379E1E-748F-45BA-A42B-D491E66069C2}" dt="2021-01-14T11:21:54.342" v="124" actId="478"/>
          <ac:grpSpMkLst>
            <pc:docMk/>
            <pc:sldMk cId="2317542574" sldId="311"/>
            <ac:grpSpMk id="2098" creationId="{00000000-0000-0000-0000-000000000000}"/>
          </ac:grpSpMkLst>
        </pc:grpChg>
        <pc:picChg chg="add mod">
          <ac:chgData name="Mamlouk Henda" userId="e3a73e4375737435" providerId="LiveId" clId="{5E379E1E-748F-45BA-A42B-D491E66069C2}" dt="2021-01-14T11:22:27.479" v="129" actId="1076"/>
          <ac:picMkLst>
            <pc:docMk/>
            <pc:sldMk cId="2317542574" sldId="311"/>
            <ac:picMk id="79" creationId="{00C13FC2-BD73-41C2-8B8A-AA465626E0EC}"/>
          </ac:picMkLst>
        </pc:picChg>
      </pc:sldChg>
      <pc:sldChg chg="addSp delSp modSp add mod">
        <pc:chgData name="Mamlouk Henda" userId="e3a73e4375737435" providerId="LiveId" clId="{5E379E1E-748F-45BA-A42B-D491E66069C2}" dt="2021-01-14T11:24:56.175" v="141" actId="14100"/>
        <pc:sldMkLst>
          <pc:docMk/>
          <pc:sldMk cId="3013673713" sldId="312"/>
        </pc:sldMkLst>
        <pc:spChg chg="add del mod">
          <ac:chgData name="Mamlouk Henda" userId="e3a73e4375737435" providerId="LiveId" clId="{5E379E1E-748F-45BA-A42B-D491E66069C2}" dt="2021-01-14T11:24:31.509" v="137" actId="478"/>
          <ac:spMkLst>
            <pc:docMk/>
            <pc:sldMk cId="3013673713" sldId="312"/>
            <ac:spMk id="3" creationId="{BC0E403D-E728-4990-99D9-1252AACDD248}"/>
          </ac:spMkLst>
        </pc:spChg>
        <pc:spChg chg="mod">
          <ac:chgData name="Mamlouk Henda" userId="e3a73e4375737435" providerId="LiveId" clId="{5E379E1E-748F-45BA-A42B-D491E66069C2}" dt="2021-01-14T11:24:27.161" v="135" actId="1076"/>
          <ac:spMkLst>
            <pc:docMk/>
            <pc:sldMk cId="3013673713" sldId="312"/>
            <ac:spMk id="882" creationId="{00000000-0000-0000-0000-000000000000}"/>
          </ac:spMkLst>
        </pc:spChg>
        <pc:spChg chg="del">
          <ac:chgData name="Mamlouk Henda" userId="e3a73e4375737435" providerId="LiveId" clId="{5E379E1E-748F-45BA-A42B-D491E66069C2}" dt="2021-01-14T11:24:30.835" v="136" actId="478"/>
          <ac:spMkLst>
            <pc:docMk/>
            <pc:sldMk cId="3013673713" sldId="312"/>
            <ac:spMk id="883" creationId="{00000000-0000-0000-0000-000000000000}"/>
          </ac:spMkLst>
        </pc:spChg>
        <pc:picChg chg="add mod">
          <ac:chgData name="Mamlouk Henda" userId="e3a73e4375737435" providerId="LiveId" clId="{5E379E1E-748F-45BA-A42B-D491E66069C2}" dt="2021-01-14T11:24:56.175" v="141" actId="14100"/>
          <ac:picMkLst>
            <pc:docMk/>
            <pc:sldMk cId="3013673713" sldId="312"/>
            <ac:picMk id="6" creationId="{E84233EF-FF90-461B-ACB4-1CB6D84880C6}"/>
          </ac:picMkLst>
        </pc:picChg>
      </pc:sldChg>
      <pc:sldChg chg="new">
        <pc:chgData name="Mamlouk Henda" userId="e3a73e4375737435" providerId="LiveId" clId="{5E379E1E-748F-45BA-A42B-D491E66069C2}" dt="2021-01-14T11:31:00.159" v="146" actId="680"/>
        <pc:sldMkLst>
          <pc:docMk/>
          <pc:sldMk cId="1934141230" sldId="313"/>
        </pc:sldMkLst>
      </pc:sldChg>
    </pc:docChg>
  </pc:docChgLst>
  <pc:docChgLst>
    <pc:chgData name="Mamlouk Henda" userId="e3a73e4375737435" providerId="LiveId" clId="{297B3824-D11C-4B37-B140-2978427AA790}"/>
    <pc:docChg chg="undo redo custSel addSld delSld modSld sldOrd">
      <pc:chgData name="Mamlouk Henda" userId="e3a73e4375737435" providerId="LiveId" clId="{297B3824-D11C-4B37-B140-2978427AA790}" dt="2021-01-31T20:17:46.375" v="445" actId="113"/>
      <pc:docMkLst>
        <pc:docMk/>
      </pc:docMkLst>
      <pc:sldChg chg="delSp modSp add del mod modNotesTx">
        <pc:chgData name="Mamlouk Henda" userId="e3a73e4375737435" providerId="LiveId" clId="{297B3824-D11C-4B37-B140-2978427AA790}" dt="2021-01-21T16:02:58.546" v="160" actId="1076"/>
        <pc:sldMkLst>
          <pc:docMk/>
          <pc:sldMk cId="0" sldId="281"/>
        </pc:sldMkLst>
        <pc:spChg chg="mod">
          <ac:chgData name="Mamlouk Henda" userId="e3a73e4375737435" providerId="LiveId" clId="{297B3824-D11C-4B37-B140-2978427AA790}" dt="2021-01-21T16:01:22.930" v="151" actId="1076"/>
          <ac:spMkLst>
            <pc:docMk/>
            <pc:sldMk cId="0" sldId="281"/>
            <ac:spMk id="2440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01:59.914" v="156" actId="14100"/>
          <ac:spMkLst>
            <pc:docMk/>
            <pc:sldMk cId="0" sldId="281"/>
            <ac:spMk id="2441" creationId="{00000000-0000-0000-0000-000000000000}"/>
          </ac:spMkLst>
        </pc:spChg>
        <pc:spChg chg="del">
          <ac:chgData name="Mamlouk Henda" userId="e3a73e4375737435" providerId="LiveId" clId="{297B3824-D11C-4B37-B140-2978427AA790}" dt="2021-01-21T15:57:50.481" v="137" actId="478"/>
          <ac:spMkLst>
            <pc:docMk/>
            <pc:sldMk cId="0" sldId="281"/>
            <ac:spMk id="2443" creationId="{00000000-0000-0000-0000-000000000000}"/>
          </ac:spMkLst>
        </pc:spChg>
        <pc:grpChg chg="del">
          <ac:chgData name="Mamlouk Henda" userId="e3a73e4375737435" providerId="LiveId" clId="{297B3824-D11C-4B37-B140-2978427AA790}" dt="2021-01-21T15:57:51.436" v="138" actId="478"/>
          <ac:grpSpMkLst>
            <pc:docMk/>
            <pc:sldMk cId="0" sldId="281"/>
            <ac:grpSpMk id="2437" creationId="{00000000-0000-0000-0000-000000000000}"/>
          </ac:grpSpMkLst>
        </pc:grpChg>
        <pc:picChg chg="del mod">
          <ac:chgData name="Mamlouk Henda" userId="e3a73e4375737435" providerId="LiveId" clId="{297B3824-D11C-4B37-B140-2978427AA790}" dt="2021-01-21T16:02:52.058" v="157" actId="478"/>
          <ac:picMkLst>
            <pc:docMk/>
            <pc:sldMk cId="0" sldId="281"/>
            <ac:picMk id="1026" creationId="{9B4B319E-51C9-4C35-80BC-7EB2D4ED2B08}"/>
          </ac:picMkLst>
        </pc:picChg>
        <pc:picChg chg="mod">
          <ac:chgData name="Mamlouk Henda" userId="e3a73e4375737435" providerId="LiveId" clId="{297B3824-D11C-4B37-B140-2978427AA790}" dt="2021-01-21T16:02:58.546" v="160" actId="1076"/>
          <ac:picMkLst>
            <pc:docMk/>
            <pc:sldMk cId="0" sldId="281"/>
            <ac:picMk id="2050" creationId="{951F50D7-C686-43C6-A610-F20BA77F89D9}"/>
          </ac:picMkLst>
        </pc:picChg>
        <pc:picChg chg="del mod">
          <ac:chgData name="Mamlouk Henda" userId="e3a73e4375737435" providerId="LiveId" clId="{297B3824-D11C-4B37-B140-2978427AA790}" dt="2021-01-21T15:57:52.234" v="140" actId="478"/>
          <ac:picMkLst>
            <pc:docMk/>
            <pc:sldMk cId="0" sldId="281"/>
            <ac:picMk id="2442" creationId="{00000000-0000-0000-0000-000000000000}"/>
          </ac:picMkLst>
        </pc:picChg>
      </pc:sldChg>
      <pc:sldChg chg="addSp">
        <pc:chgData name="Mamlouk Henda" userId="e3a73e4375737435" providerId="LiveId" clId="{297B3824-D11C-4B37-B140-2978427AA790}" dt="2021-01-21T16:02:53.703" v="158"/>
        <pc:sldMkLst>
          <pc:docMk/>
          <pc:sldMk cId="2858856236" sldId="281"/>
        </pc:sldMkLst>
        <pc:picChg chg="add">
          <ac:chgData name="Mamlouk Henda" userId="e3a73e4375737435" providerId="LiveId" clId="{297B3824-D11C-4B37-B140-2978427AA790}" dt="2021-01-21T16:02:53.703" v="158"/>
          <ac:picMkLst>
            <pc:docMk/>
            <pc:sldMk cId="2858856236" sldId="281"/>
            <ac:picMk id="2050" creationId="{951F50D7-C686-43C6-A610-F20BA77F89D9}"/>
          </ac:picMkLst>
        </pc:picChg>
      </pc:sldChg>
      <pc:sldChg chg="addSp">
        <pc:chgData name="Mamlouk Henda" userId="e3a73e4375737435" providerId="LiveId" clId="{297B3824-D11C-4B37-B140-2978427AA790}" dt="2021-01-21T16:00:48.325" v="145"/>
        <pc:sldMkLst>
          <pc:docMk/>
          <pc:sldMk cId="4253053534" sldId="281"/>
        </pc:sldMkLst>
        <pc:picChg chg="add">
          <ac:chgData name="Mamlouk Henda" userId="e3a73e4375737435" providerId="LiveId" clId="{297B3824-D11C-4B37-B140-2978427AA790}" dt="2021-01-21T16:00:48.325" v="145"/>
          <ac:picMkLst>
            <pc:docMk/>
            <pc:sldMk cId="4253053534" sldId="281"/>
            <ac:picMk id="1026" creationId="{9B4B319E-51C9-4C35-80BC-7EB2D4ED2B08}"/>
          </ac:picMkLst>
        </pc:picChg>
      </pc:sldChg>
      <pc:sldChg chg="addSp delSp modSp add mod">
        <pc:chgData name="Mamlouk Henda" userId="e3a73e4375737435" providerId="LiveId" clId="{297B3824-D11C-4B37-B140-2978427AA790}" dt="2021-01-21T16:25:33.749" v="284" actId="20577"/>
        <pc:sldMkLst>
          <pc:docMk/>
          <pc:sldMk cId="0" sldId="282"/>
        </pc:sldMkLst>
        <pc:spChg chg="mod">
          <ac:chgData name="Mamlouk Henda" userId="e3a73e4375737435" providerId="LiveId" clId="{297B3824-D11C-4B37-B140-2978427AA790}" dt="2021-01-21T16:03:43.298" v="165" actId="1076"/>
          <ac:spMkLst>
            <pc:docMk/>
            <pc:sldMk cId="0" sldId="282"/>
            <ac:spMk id="2448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5:33.749" v="284" actId="20577"/>
          <ac:spMkLst>
            <pc:docMk/>
            <pc:sldMk cId="0" sldId="282"/>
            <ac:spMk id="2449" creationId="{00000000-0000-0000-0000-000000000000}"/>
          </ac:spMkLst>
        </pc:spChg>
        <pc:spChg chg="del">
          <ac:chgData name="Mamlouk Henda" userId="e3a73e4375737435" providerId="LiveId" clId="{297B3824-D11C-4B37-B140-2978427AA790}" dt="2021-01-21T15:57:56.310" v="143" actId="478"/>
          <ac:spMkLst>
            <pc:docMk/>
            <pc:sldMk cId="0" sldId="282"/>
            <ac:spMk id="2451" creationId="{00000000-0000-0000-0000-000000000000}"/>
          </ac:spMkLst>
        </pc:spChg>
        <pc:spChg chg="del">
          <ac:chgData name="Mamlouk Henda" userId="e3a73e4375737435" providerId="LiveId" clId="{297B3824-D11C-4B37-B140-2978427AA790}" dt="2021-01-21T15:57:54.499" v="141" actId="478"/>
          <ac:spMkLst>
            <pc:docMk/>
            <pc:sldMk cId="0" sldId="282"/>
            <ac:spMk id="2452" creationId="{00000000-0000-0000-0000-000000000000}"/>
          </ac:spMkLst>
        </pc:spChg>
        <pc:spChg chg="del">
          <ac:chgData name="Mamlouk Henda" userId="e3a73e4375737435" providerId="LiveId" clId="{297B3824-D11C-4B37-B140-2978427AA790}" dt="2021-01-21T15:57:57.649" v="144" actId="478"/>
          <ac:spMkLst>
            <pc:docMk/>
            <pc:sldMk cId="0" sldId="282"/>
            <ac:spMk id="2453" creationId="{00000000-0000-0000-0000-000000000000}"/>
          </ac:spMkLst>
        </pc:spChg>
        <pc:picChg chg="add mod">
          <ac:chgData name="Mamlouk Henda" userId="e3a73e4375737435" providerId="LiveId" clId="{297B3824-D11C-4B37-B140-2978427AA790}" dt="2021-01-21T16:05:35.867" v="172" actId="1076"/>
          <ac:picMkLst>
            <pc:docMk/>
            <pc:sldMk cId="0" sldId="282"/>
            <ac:picMk id="3" creationId="{10D4E187-851B-4626-B892-1F20B85BDAC2}"/>
          </ac:picMkLst>
        </pc:picChg>
        <pc:picChg chg="del">
          <ac:chgData name="Mamlouk Henda" userId="e3a73e4375737435" providerId="LiveId" clId="{297B3824-D11C-4B37-B140-2978427AA790}" dt="2021-01-21T15:57:55.499" v="142" actId="478"/>
          <ac:picMkLst>
            <pc:docMk/>
            <pc:sldMk cId="0" sldId="282"/>
            <ac:picMk id="2450" creationId="{00000000-0000-0000-0000-000000000000}"/>
          </ac:picMkLst>
        </pc:picChg>
      </pc:sldChg>
      <pc:sldChg chg="addSp delSp modSp add del mod ord">
        <pc:chgData name="Mamlouk Henda" userId="e3a73e4375737435" providerId="LiveId" clId="{297B3824-D11C-4B37-B140-2978427AA790}" dt="2021-01-21T15:33:37.456" v="84" actId="20577"/>
        <pc:sldMkLst>
          <pc:docMk/>
          <pc:sldMk cId="0" sldId="286"/>
        </pc:sldMkLst>
        <pc:spChg chg="mod">
          <ac:chgData name="Mamlouk Henda" userId="e3a73e4375737435" providerId="LiveId" clId="{297B3824-D11C-4B37-B140-2978427AA790}" dt="2021-01-21T13:58:30.123" v="11" actId="20577"/>
          <ac:spMkLst>
            <pc:docMk/>
            <pc:sldMk cId="0" sldId="286"/>
            <ac:spMk id="2654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4:04:04.568" v="24" actId="20577"/>
          <ac:spMkLst>
            <pc:docMk/>
            <pc:sldMk cId="0" sldId="286"/>
            <ac:spMk id="2655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5:32:46.762" v="81" actId="1076"/>
          <ac:spMkLst>
            <pc:docMk/>
            <pc:sldMk cId="0" sldId="286"/>
            <ac:spMk id="2656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5:32:51.050" v="82" actId="1076"/>
          <ac:spMkLst>
            <pc:docMk/>
            <pc:sldMk cId="0" sldId="286"/>
            <ac:spMk id="2657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5:33:37.456" v="84" actId="20577"/>
          <ac:spMkLst>
            <pc:docMk/>
            <pc:sldMk cId="0" sldId="286"/>
            <ac:spMk id="2658" creationId="{00000000-0000-0000-0000-000000000000}"/>
          </ac:spMkLst>
        </pc:spChg>
        <pc:spChg chg="del mod">
          <ac:chgData name="Mamlouk Henda" userId="e3a73e4375737435" providerId="LiveId" clId="{297B3824-D11C-4B37-B140-2978427AA790}" dt="2021-01-21T14:08:11.563" v="38" actId="478"/>
          <ac:spMkLst>
            <pc:docMk/>
            <pc:sldMk cId="0" sldId="286"/>
            <ac:spMk id="2659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4:08:06.763" v="36"/>
          <ac:spMkLst>
            <pc:docMk/>
            <pc:sldMk cId="0" sldId="286"/>
            <ac:spMk id="2660" creationId="{00000000-0000-0000-0000-000000000000}"/>
          </ac:spMkLst>
        </pc:spChg>
        <pc:spChg chg="del mod">
          <ac:chgData name="Mamlouk Henda" userId="e3a73e4375737435" providerId="LiveId" clId="{297B3824-D11C-4B37-B140-2978427AA790}" dt="2021-01-21T14:09:39.654" v="47" actId="478"/>
          <ac:spMkLst>
            <pc:docMk/>
            <pc:sldMk cId="0" sldId="286"/>
            <ac:spMk id="2661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4:09:35.049" v="45"/>
          <ac:spMkLst>
            <pc:docMk/>
            <pc:sldMk cId="0" sldId="286"/>
            <ac:spMk id="2662" creationId="{00000000-0000-0000-0000-000000000000}"/>
          </ac:spMkLst>
        </pc:spChg>
        <pc:spChg chg="del mod">
          <ac:chgData name="Mamlouk Henda" userId="e3a73e4375737435" providerId="LiveId" clId="{297B3824-D11C-4B37-B140-2978427AA790}" dt="2021-01-21T14:03:59.396" v="22" actId="478"/>
          <ac:spMkLst>
            <pc:docMk/>
            <pc:sldMk cId="0" sldId="286"/>
            <ac:spMk id="2663" creationId="{00000000-0000-0000-0000-000000000000}"/>
          </ac:spMkLst>
        </pc:spChg>
        <pc:spChg chg="del topLvl">
          <ac:chgData name="Mamlouk Henda" userId="e3a73e4375737435" providerId="LiveId" clId="{297B3824-D11C-4B37-B140-2978427AA790}" dt="2021-01-21T14:03:45.283" v="17" actId="478"/>
          <ac:spMkLst>
            <pc:docMk/>
            <pc:sldMk cId="0" sldId="286"/>
            <ac:spMk id="2665" creationId="{00000000-0000-0000-0000-000000000000}"/>
          </ac:spMkLst>
        </pc:spChg>
        <pc:spChg chg="del topLvl">
          <ac:chgData name="Mamlouk Henda" userId="e3a73e4375737435" providerId="LiveId" clId="{297B3824-D11C-4B37-B140-2978427AA790}" dt="2021-01-21T14:03:32.418" v="12" actId="478"/>
          <ac:spMkLst>
            <pc:docMk/>
            <pc:sldMk cId="0" sldId="286"/>
            <ac:spMk id="2666" creationId="{00000000-0000-0000-0000-000000000000}"/>
          </ac:spMkLst>
        </pc:spChg>
        <pc:grpChg chg="del">
          <ac:chgData name="Mamlouk Henda" userId="e3a73e4375737435" providerId="LiveId" clId="{297B3824-D11C-4B37-B140-2978427AA790}" dt="2021-01-21T14:03:32.418" v="12" actId="478"/>
          <ac:grpSpMkLst>
            <pc:docMk/>
            <pc:sldMk cId="0" sldId="286"/>
            <ac:grpSpMk id="2664" creationId="{00000000-0000-0000-0000-000000000000}"/>
          </ac:grpSpMkLst>
        </pc:grpChg>
        <pc:grpChg chg="del">
          <ac:chgData name="Mamlouk Henda" userId="e3a73e4375737435" providerId="LiveId" clId="{297B3824-D11C-4B37-B140-2978427AA790}" dt="2021-01-21T14:07:32.108" v="25" actId="478"/>
          <ac:grpSpMkLst>
            <pc:docMk/>
            <pc:sldMk cId="0" sldId="286"/>
            <ac:grpSpMk id="2667" creationId="{00000000-0000-0000-0000-000000000000}"/>
          </ac:grpSpMkLst>
        </pc:grpChg>
        <pc:grpChg chg="del">
          <ac:chgData name="Mamlouk Henda" userId="e3a73e4375737435" providerId="LiveId" clId="{297B3824-D11C-4B37-B140-2978427AA790}" dt="2021-01-21T14:09:13.338" v="40" actId="478"/>
          <ac:grpSpMkLst>
            <pc:docMk/>
            <pc:sldMk cId="0" sldId="286"/>
            <ac:grpSpMk id="2671" creationId="{00000000-0000-0000-0000-000000000000}"/>
          </ac:grpSpMkLst>
        </pc:grpChg>
        <pc:grpChg chg="mod ord">
          <ac:chgData name="Mamlouk Henda" userId="e3a73e4375737435" providerId="LiveId" clId="{297B3824-D11C-4B37-B140-2978427AA790}" dt="2021-01-21T15:32:38.033" v="80" actId="1037"/>
          <ac:grpSpMkLst>
            <pc:docMk/>
            <pc:sldMk cId="0" sldId="286"/>
            <ac:grpSpMk id="2676" creationId="{00000000-0000-0000-0000-000000000000}"/>
          </ac:grpSpMkLst>
        </pc:grpChg>
        <pc:picChg chg="add mod">
          <ac:chgData name="Mamlouk Henda" userId="e3a73e4375737435" providerId="LiveId" clId="{297B3824-D11C-4B37-B140-2978427AA790}" dt="2021-01-21T14:03:47.866" v="18" actId="1076"/>
          <ac:picMkLst>
            <pc:docMk/>
            <pc:sldMk cId="0" sldId="286"/>
            <ac:picMk id="3" creationId="{EE1DFA84-7565-42A8-B487-E5B2B37D763D}"/>
          </ac:picMkLst>
        </pc:picChg>
        <pc:picChg chg="mod">
          <ac:chgData name="Mamlouk Henda" userId="e3a73e4375737435" providerId="LiveId" clId="{297B3824-D11C-4B37-B140-2978427AA790}" dt="2021-01-21T14:07:55.842" v="31" actId="1076"/>
          <ac:picMkLst>
            <pc:docMk/>
            <pc:sldMk cId="0" sldId="286"/>
            <ac:picMk id="1026" creationId="{95FEFF68-4350-4A77-AF71-05404846230C}"/>
          </ac:picMkLst>
        </pc:picChg>
        <pc:picChg chg="mod">
          <ac:chgData name="Mamlouk Henda" userId="e3a73e4375737435" providerId="LiveId" clId="{297B3824-D11C-4B37-B140-2978427AA790}" dt="2021-01-21T14:09:25.897" v="44" actId="1076"/>
          <ac:picMkLst>
            <pc:docMk/>
            <pc:sldMk cId="0" sldId="286"/>
            <ac:picMk id="2050" creationId="{473EB6DB-8AF5-449D-8577-C9F289424569}"/>
          </ac:picMkLst>
        </pc:picChg>
      </pc:sldChg>
      <pc:sldChg chg="addSp">
        <pc:chgData name="Mamlouk Henda" userId="e3a73e4375737435" providerId="LiveId" clId="{297B3824-D11C-4B37-B140-2978427AA790}" dt="2021-01-21T14:07:36.486" v="26"/>
        <pc:sldMkLst>
          <pc:docMk/>
          <pc:sldMk cId="735267046" sldId="286"/>
        </pc:sldMkLst>
        <pc:picChg chg="add">
          <ac:chgData name="Mamlouk Henda" userId="e3a73e4375737435" providerId="LiveId" clId="{297B3824-D11C-4B37-B140-2978427AA790}" dt="2021-01-21T14:07:36.486" v="26"/>
          <ac:picMkLst>
            <pc:docMk/>
            <pc:sldMk cId="735267046" sldId="286"/>
            <ac:picMk id="1026" creationId="{95FEFF68-4350-4A77-AF71-05404846230C}"/>
          </ac:picMkLst>
        </pc:picChg>
      </pc:sldChg>
      <pc:sldChg chg="addSp">
        <pc:chgData name="Mamlouk Henda" userId="e3a73e4375737435" providerId="LiveId" clId="{297B3824-D11C-4B37-B140-2978427AA790}" dt="2021-01-21T14:09:18.272" v="41"/>
        <pc:sldMkLst>
          <pc:docMk/>
          <pc:sldMk cId="1073519463" sldId="286"/>
        </pc:sldMkLst>
        <pc:picChg chg="add">
          <ac:chgData name="Mamlouk Henda" userId="e3a73e4375737435" providerId="LiveId" clId="{297B3824-D11C-4B37-B140-2978427AA790}" dt="2021-01-21T14:09:18.272" v="41"/>
          <ac:picMkLst>
            <pc:docMk/>
            <pc:sldMk cId="1073519463" sldId="286"/>
            <ac:picMk id="2050" creationId="{473EB6DB-8AF5-449D-8577-C9F289424569}"/>
          </ac:picMkLst>
        </pc:picChg>
      </pc:sldChg>
      <pc:sldChg chg="addSp delSp modSp mod">
        <pc:chgData name="Mamlouk Henda" userId="e3a73e4375737435" providerId="LiveId" clId="{297B3824-D11C-4B37-B140-2978427AA790}" dt="2021-01-31T20:17:46.375" v="445" actId="113"/>
        <pc:sldMkLst>
          <pc:docMk/>
          <pc:sldMk cId="2686852732" sldId="316"/>
        </pc:sldMkLst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191" creationId="{56BED1D2-61C6-4AFB-B3A1-ACFAD160F7C2}"/>
          </ac:spMkLst>
        </pc:spChg>
        <pc:spChg chg="add del mod">
          <ac:chgData name="Mamlouk Henda" userId="e3a73e4375737435" providerId="LiveId" clId="{297B3824-D11C-4B37-B140-2978427AA790}" dt="2021-01-21T16:22:25.600" v="200"/>
          <ac:spMkLst>
            <pc:docMk/>
            <pc:sldMk cId="2686852732" sldId="316"/>
            <ac:spMk id="192" creationId="{8013AD1B-457C-4D37-B42E-9870886C49AE}"/>
          </ac:spMkLst>
        </pc:spChg>
        <pc:spChg chg="add del mod">
          <ac:chgData name="Mamlouk Henda" userId="e3a73e4375737435" providerId="LiveId" clId="{297B3824-D11C-4B37-B140-2978427AA790}" dt="2021-01-21T16:22:25.091" v="198"/>
          <ac:spMkLst>
            <pc:docMk/>
            <pc:sldMk cId="2686852732" sldId="316"/>
            <ac:spMk id="193" creationId="{0AB5DEDD-4F00-44E5-B465-1B13E7DF5D74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196" creationId="{00000000-0000-0000-0000-000000000000}"/>
          </ac:spMkLst>
        </pc:spChg>
        <pc:spChg chg="mod">
          <ac:chgData name="Mamlouk Henda" userId="e3a73e4375737435" providerId="LiveId" clId="{297B3824-D11C-4B37-B140-2978427AA790}" dt="2021-01-31T20:17:46.375" v="445" actId="113"/>
          <ac:spMkLst>
            <pc:docMk/>
            <pc:sldMk cId="2686852732" sldId="316"/>
            <ac:spMk id="3197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198" creationId="{00000000-0000-0000-0000-000000000000}"/>
          </ac:spMkLst>
        </pc:spChg>
        <pc:spChg chg="mod">
          <ac:chgData name="Mamlouk Henda" userId="e3a73e4375737435" providerId="LiveId" clId="{297B3824-D11C-4B37-B140-2978427AA790}" dt="2021-01-31T20:17:44.719" v="444" actId="113"/>
          <ac:spMkLst>
            <pc:docMk/>
            <pc:sldMk cId="2686852732" sldId="316"/>
            <ac:spMk id="3199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00" creationId="{00000000-0000-0000-0000-000000000000}"/>
          </ac:spMkLst>
        </pc:spChg>
        <pc:spChg chg="mod">
          <ac:chgData name="Mamlouk Henda" userId="e3a73e4375737435" providerId="LiveId" clId="{297B3824-D11C-4B37-B140-2978427AA790}" dt="2021-01-31T20:17:42.664" v="443" actId="113"/>
          <ac:spMkLst>
            <pc:docMk/>
            <pc:sldMk cId="2686852732" sldId="316"/>
            <ac:spMk id="3201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02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15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16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17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18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46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6:22:30.069" v="216" actId="1076"/>
          <ac:spMkLst>
            <pc:docMk/>
            <pc:sldMk cId="2686852732" sldId="316"/>
            <ac:spMk id="3278" creationId="{00000000-0000-0000-0000-000000000000}"/>
          </ac:spMkLst>
        </pc:spChg>
        <pc:grpChg chg="mod">
          <ac:chgData name="Mamlouk Henda" userId="e3a73e4375737435" providerId="LiveId" clId="{297B3824-D11C-4B37-B140-2978427AA790}" dt="2021-01-21T16:22:30.069" v="216" actId="1076"/>
          <ac:grpSpMkLst>
            <pc:docMk/>
            <pc:sldMk cId="2686852732" sldId="316"/>
            <ac:grpSpMk id="113" creationId="{D3F78B6C-5485-4BF8-9809-A0C428CB6F35}"/>
          </ac:grpSpMkLst>
        </pc:grpChg>
        <pc:grpChg chg="mod">
          <ac:chgData name="Mamlouk Henda" userId="e3a73e4375737435" providerId="LiveId" clId="{297B3824-D11C-4B37-B140-2978427AA790}" dt="2021-01-21T16:22:30.069" v="216" actId="1076"/>
          <ac:grpSpMkLst>
            <pc:docMk/>
            <pc:sldMk cId="2686852732" sldId="316"/>
            <ac:grpSpMk id="157" creationId="{593D917B-49DC-4B9E-8CB8-66C5715C8546}"/>
          </ac:grpSpMkLst>
        </pc:grpChg>
        <pc:grpChg chg="mod">
          <ac:chgData name="Mamlouk Henda" userId="e3a73e4375737435" providerId="LiveId" clId="{297B3824-D11C-4B37-B140-2978427AA790}" dt="2021-01-21T16:22:30.069" v="216" actId="1076"/>
          <ac:grpSpMkLst>
            <pc:docMk/>
            <pc:sldMk cId="2686852732" sldId="316"/>
            <ac:grpSpMk id="340" creationId="{1C2AB4B1-2E48-44F3-82EB-C9DFFB58FB4D}"/>
          </ac:grpSpMkLst>
        </pc:grpChg>
        <pc:grpChg chg="mod">
          <ac:chgData name="Mamlouk Henda" userId="e3a73e4375737435" providerId="LiveId" clId="{297B3824-D11C-4B37-B140-2978427AA790}" dt="2021-01-21T16:22:30.069" v="216" actId="1076"/>
          <ac:grpSpMkLst>
            <pc:docMk/>
            <pc:sldMk cId="2686852732" sldId="316"/>
            <ac:grpSpMk id="3203" creationId="{00000000-0000-0000-0000-000000000000}"/>
          </ac:grpSpMkLst>
        </pc:grpChg>
        <pc:grpChg chg="mod">
          <ac:chgData name="Mamlouk Henda" userId="e3a73e4375737435" providerId="LiveId" clId="{297B3824-D11C-4B37-B140-2978427AA790}" dt="2021-01-21T16:22:30.069" v="216" actId="1076"/>
          <ac:grpSpMkLst>
            <pc:docMk/>
            <pc:sldMk cId="2686852732" sldId="316"/>
            <ac:grpSpMk id="3207" creationId="{00000000-0000-0000-0000-000000000000}"/>
          </ac:grpSpMkLst>
        </pc:grpChg>
      </pc:sldChg>
      <pc:sldChg chg="modSp del mod">
        <pc:chgData name="Mamlouk Henda" userId="e3a73e4375737435" providerId="LiveId" clId="{297B3824-D11C-4B37-B140-2978427AA790}" dt="2021-01-21T15:55:19.634" v="135" actId="2696"/>
        <pc:sldMkLst>
          <pc:docMk/>
          <pc:sldMk cId="3581882828" sldId="326"/>
        </pc:sldMkLst>
        <pc:spChg chg="mod">
          <ac:chgData name="Mamlouk Henda" userId="e3a73e4375737435" providerId="LiveId" clId="{297B3824-D11C-4B37-B140-2978427AA790}" dt="2021-01-21T15:34:33.706" v="87" actId="1076"/>
          <ac:spMkLst>
            <pc:docMk/>
            <pc:sldMk cId="3581882828" sldId="326"/>
            <ac:spMk id="925" creationId="{00000000-0000-0000-0000-000000000000}"/>
          </ac:spMkLst>
        </pc:spChg>
        <pc:spChg chg="mod">
          <ac:chgData name="Mamlouk Henda" userId="e3a73e4375737435" providerId="LiveId" clId="{297B3824-D11C-4B37-B140-2978427AA790}" dt="2021-01-21T15:35:02.121" v="134" actId="20577"/>
          <ac:spMkLst>
            <pc:docMk/>
            <pc:sldMk cId="3581882828" sldId="326"/>
            <ac:spMk id="926" creationId="{00000000-0000-0000-0000-000000000000}"/>
          </ac:spMkLst>
        </pc:spChg>
      </pc:sldChg>
      <pc:sldChg chg="modSp mod">
        <pc:chgData name="Mamlouk Henda" userId="e3a73e4375737435" providerId="LiveId" clId="{297B3824-D11C-4B37-B140-2978427AA790}" dt="2021-01-31T20:16:54.768" v="442" actId="20577"/>
        <pc:sldMkLst>
          <pc:docMk/>
          <pc:sldMk cId="92825671" sldId="338"/>
        </pc:sldMkLst>
        <pc:spChg chg="mod">
          <ac:chgData name="Mamlouk Henda" userId="e3a73e4375737435" providerId="LiveId" clId="{297B3824-D11C-4B37-B140-2978427AA790}" dt="2021-01-31T20:16:37.528" v="431" actId="108"/>
          <ac:spMkLst>
            <pc:docMk/>
            <pc:sldMk cId="92825671" sldId="338"/>
            <ac:spMk id="7" creationId="{72F2F3B8-3E90-4C64-AD26-886C29DDEF60}"/>
          </ac:spMkLst>
        </pc:spChg>
        <pc:spChg chg="mod">
          <ac:chgData name="Mamlouk Henda" userId="e3a73e4375737435" providerId="LiveId" clId="{297B3824-D11C-4B37-B140-2978427AA790}" dt="2021-01-31T20:16:54.768" v="442" actId="20577"/>
          <ac:spMkLst>
            <pc:docMk/>
            <pc:sldMk cId="92825671" sldId="338"/>
            <ac:spMk id="8" creationId="{FBF9B168-9CF2-4BF8-BC4D-549C36958BC6}"/>
          </ac:spMkLst>
        </pc:spChg>
      </pc:sldChg>
      <pc:sldChg chg="modSp mod">
        <pc:chgData name="Mamlouk Henda" userId="e3a73e4375737435" providerId="LiveId" clId="{297B3824-D11C-4B37-B140-2978427AA790}" dt="2021-01-31T20:02:41.265" v="325" actId="207"/>
        <pc:sldMkLst>
          <pc:docMk/>
          <pc:sldMk cId="3712697705" sldId="340"/>
        </pc:sldMkLst>
        <pc:spChg chg="mod">
          <ac:chgData name="Mamlouk Henda" userId="e3a73e4375737435" providerId="LiveId" clId="{297B3824-D11C-4B37-B140-2978427AA790}" dt="2021-01-31T20:02:41.265" v="325" actId="207"/>
          <ac:spMkLst>
            <pc:docMk/>
            <pc:sldMk cId="3712697705" sldId="340"/>
            <ac:spMk id="2642" creationId="{00000000-0000-0000-0000-000000000000}"/>
          </ac:spMkLst>
        </pc:spChg>
      </pc:sldChg>
      <pc:sldChg chg="new del">
        <pc:chgData name="Mamlouk Henda" userId="e3a73e4375737435" providerId="LiveId" clId="{297B3824-D11C-4B37-B140-2978427AA790}" dt="2021-01-21T13:57:59.622" v="1" actId="47"/>
        <pc:sldMkLst>
          <pc:docMk/>
          <pc:sldMk cId="351105610" sldId="346"/>
        </pc:sldMkLst>
      </pc:sldChg>
      <pc:sldChg chg="addSp delSp modSp add mod">
        <pc:chgData name="Mamlouk Henda" userId="e3a73e4375737435" providerId="LiveId" clId="{297B3824-D11C-4B37-B140-2978427AA790}" dt="2021-01-31T20:15:27.987" v="429" actId="1076"/>
        <pc:sldMkLst>
          <pc:docMk/>
          <pc:sldMk cId="1317909421" sldId="346"/>
        </pc:sldMkLst>
        <pc:spChg chg="add mod">
          <ac:chgData name="Mamlouk Henda" userId="e3a73e4375737435" providerId="LiveId" clId="{297B3824-D11C-4B37-B140-2978427AA790}" dt="2021-01-31T20:15:27.987" v="429" actId="1076"/>
          <ac:spMkLst>
            <pc:docMk/>
            <pc:sldMk cId="1317909421" sldId="346"/>
            <ac:spMk id="119" creationId="{01BB26DC-CD73-4BBD-BE24-98F188F22328}"/>
          </ac:spMkLst>
        </pc:spChg>
        <pc:spChg chg="add mod">
          <ac:chgData name="Mamlouk Henda" userId="e3a73e4375737435" providerId="LiveId" clId="{297B3824-D11C-4B37-B140-2978427AA790}" dt="2021-01-31T20:15:23.643" v="428" actId="1076"/>
          <ac:spMkLst>
            <pc:docMk/>
            <pc:sldMk cId="1317909421" sldId="346"/>
            <ac:spMk id="121" creationId="{55550D5D-9901-4586-808E-F38C7F4F331E}"/>
          </ac:spMkLst>
        </pc:spChg>
        <pc:spChg chg="mod">
          <ac:chgData name="Mamlouk Henda" userId="e3a73e4375737435" providerId="LiveId" clId="{297B3824-D11C-4B37-B140-2978427AA790}" dt="2021-01-31T20:09:09.275" v="343" actId="1076"/>
          <ac:spMkLst>
            <pc:docMk/>
            <pc:sldMk cId="1317909421" sldId="346"/>
            <ac:spMk id="925" creationId="{00000000-0000-0000-0000-000000000000}"/>
          </ac:spMkLst>
        </pc:spChg>
        <pc:spChg chg="mod">
          <ac:chgData name="Mamlouk Henda" userId="e3a73e4375737435" providerId="LiveId" clId="{297B3824-D11C-4B37-B140-2978427AA790}" dt="2021-01-31T20:12:46.693" v="384" actId="113"/>
          <ac:spMkLst>
            <pc:docMk/>
            <pc:sldMk cId="1317909421" sldId="346"/>
            <ac:spMk id="926" creationId="{00000000-0000-0000-0000-000000000000}"/>
          </ac:spMkLst>
        </pc:spChg>
        <pc:grpChg chg="del">
          <ac:chgData name="Mamlouk Henda" userId="e3a73e4375737435" providerId="LiveId" clId="{297B3824-D11C-4B37-B140-2978427AA790}" dt="2021-01-31T20:06:53.071" v="331" actId="478"/>
          <ac:grpSpMkLst>
            <pc:docMk/>
            <pc:sldMk cId="1317909421" sldId="346"/>
            <ac:grpSpMk id="927" creationId="{00000000-0000-0000-0000-000000000000}"/>
          </ac:grpSpMkLst>
        </pc:grpChg>
        <pc:picChg chg="add mod">
          <ac:chgData name="Mamlouk Henda" userId="e3a73e4375737435" providerId="LiveId" clId="{297B3824-D11C-4B37-B140-2978427AA790}" dt="2021-01-31T20:11:07.532" v="357" actId="1076"/>
          <ac:picMkLst>
            <pc:docMk/>
            <pc:sldMk cId="1317909421" sldId="346"/>
            <ac:picMk id="3" creationId="{0BDBECE0-B25A-4DC2-9742-D0D2F1736871}"/>
          </ac:picMkLst>
        </pc:picChg>
        <pc:picChg chg="add mod">
          <ac:chgData name="Mamlouk Henda" userId="e3a73e4375737435" providerId="LiveId" clId="{297B3824-D11C-4B37-B140-2978427AA790}" dt="2021-01-31T20:11:07.532" v="357" actId="1076"/>
          <ac:picMkLst>
            <pc:docMk/>
            <pc:sldMk cId="1317909421" sldId="346"/>
            <ac:picMk id="5" creationId="{1661085C-8021-4C7E-B076-D3935D841FC9}"/>
          </ac:picMkLst>
        </pc:picChg>
      </pc:sldChg>
      <pc:sldChg chg="new del">
        <pc:chgData name="Mamlouk Henda" userId="e3a73e4375737435" providerId="LiveId" clId="{297B3824-D11C-4B37-B140-2978427AA790}" dt="2021-01-21T16:28:53.600" v="286" actId="47"/>
        <pc:sldMkLst>
          <pc:docMk/>
          <pc:sldMk cId="2001956112" sldId="347"/>
        </pc:sldMkLst>
      </pc:sldChg>
      <pc:sldChg chg="delSp modSp new mod">
        <pc:chgData name="Mamlouk Henda" userId="e3a73e4375737435" providerId="LiveId" clId="{297B3824-D11C-4B37-B140-2978427AA790}" dt="2021-01-21T16:59:28.898" v="324" actId="20577"/>
        <pc:sldMkLst>
          <pc:docMk/>
          <pc:sldMk cId="2854317952" sldId="347"/>
        </pc:sldMkLst>
        <pc:spChg chg="mod">
          <ac:chgData name="Mamlouk Henda" userId="e3a73e4375737435" providerId="LiveId" clId="{297B3824-D11C-4B37-B140-2978427AA790}" dt="2021-01-21T16:29:10.276" v="300" actId="20577"/>
          <ac:spMkLst>
            <pc:docMk/>
            <pc:sldMk cId="2854317952" sldId="347"/>
            <ac:spMk id="2" creationId="{2E51AA52-48ED-4EAF-9223-F008964EE9BA}"/>
          </ac:spMkLst>
        </pc:spChg>
        <pc:spChg chg="del">
          <ac:chgData name="Mamlouk Henda" userId="e3a73e4375737435" providerId="LiveId" clId="{297B3824-D11C-4B37-B140-2978427AA790}" dt="2021-01-21T16:30:07.055" v="305" actId="478"/>
          <ac:spMkLst>
            <pc:docMk/>
            <pc:sldMk cId="2854317952" sldId="347"/>
            <ac:spMk id="3" creationId="{20C11B02-3AEA-46E7-A429-EAC5FCDFBF97}"/>
          </ac:spMkLst>
        </pc:spChg>
        <pc:spChg chg="del">
          <ac:chgData name="Mamlouk Henda" userId="e3a73e4375737435" providerId="LiveId" clId="{297B3824-D11C-4B37-B140-2978427AA790}" dt="2021-01-21T16:30:10.870" v="308" actId="478"/>
          <ac:spMkLst>
            <pc:docMk/>
            <pc:sldMk cId="2854317952" sldId="347"/>
            <ac:spMk id="4" creationId="{FAE24258-8134-48D5-AFE3-D5CC7AF590BE}"/>
          </ac:spMkLst>
        </pc:spChg>
        <pc:spChg chg="mod">
          <ac:chgData name="Mamlouk Henda" userId="e3a73e4375737435" providerId="LiveId" clId="{297B3824-D11C-4B37-B140-2978427AA790}" dt="2021-01-21T16:59:28.898" v="324" actId="20577"/>
          <ac:spMkLst>
            <pc:docMk/>
            <pc:sldMk cId="2854317952" sldId="347"/>
            <ac:spMk id="5" creationId="{18298954-5E2A-4AAC-98D4-7277538393F0}"/>
          </ac:spMkLst>
        </pc:spChg>
        <pc:spChg chg="del">
          <ac:chgData name="Mamlouk Henda" userId="e3a73e4375737435" providerId="LiveId" clId="{297B3824-D11C-4B37-B140-2978427AA790}" dt="2021-01-21T16:30:05.869" v="304" actId="478"/>
          <ac:spMkLst>
            <pc:docMk/>
            <pc:sldMk cId="2854317952" sldId="347"/>
            <ac:spMk id="6" creationId="{958577FD-6C13-4932-A080-891FA66679EC}"/>
          </ac:spMkLst>
        </pc:spChg>
        <pc:spChg chg="del">
          <ac:chgData name="Mamlouk Henda" userId="e3a73e4375737435" providerId="LiveId" clId="{297B3824-D11C-4B37-B140-2978427AA790}" dt="2021-01-21T16:30:12.551" v="309" actId="478"/>
          <ac:spMkLst>
            <pc:docMk/>
            <pc:sldMk cId="2854317952" sldId="347"/>
            <ac:spMk id="7" creationId="{E61821B4-2DFC-45AE-850A-AAACC44694AA}"/>
          </ac:spMkLst>
        </pc:spChg>
        <pc:spChg chg="del">
          <ac:chgData name="Mamlouk Henda" userId="e3a73e4375737435" providerId="LiveId" clId="{297B3824-D11C-4B37-B140-2978427AA790}" dt="2021-01-21T16:30:01.476" v="303" actId="478"/>
          <ac:spMkLst>
            <pc:docMk/>
            <pc:sldMk cId="2854317952" sldId="347"/>
            <ac:spMk id="8" creationId="{72D134D4-2FFC-45DC-AABD-09FEA508C91E}"/>
          </ac:spMkLst>
        </pc:spChg>
        <pc:spChg chg="del">
          <ac:chgData name="Mamlouk Henda" userId="e3a73e4375737435" providerId="LiveId" clId="{297B3824-D11C-4B37-B140-2978427AA790}" dt="2021-01-21T16:30:08.752" v="306" actId="478"/>
          <ac:spMkLst>
            <pc:docMk/>
            <pc:sldMk cId="2854317952" sldId="347"/>
            <ac:spMk id="9" creationId="{63818D4B-4E49-421E-AAF2-CF21256A88B6}"/>
          </ac:spMkLst>
        </pc:spChg>
        <pc:spChg chg="del">
          <ac:chgData name="Mamlouk Henda" userId="e3a73e4375737435" providerId="LiveId" clId="{297B3824-D11C-4B37-B140-2978427AA790}" dt="2021-01-21T16:30:09.819" v="307" actId="478"/>
          <ac:spMkLst>
            <pc:docMk/>
            <pc:sldMk cId="2854317952" sldId="347"/>
            <ac:spMk id="10" creationId="{F98B60CB-84C1-4AB6-A29F-009BFE094FDD}"/>
          </ac:spMkLst>
        </pc:spChg>
      </pc:sldChg>
      <pc:sldChg chg="add">
        <pc:chgData name="Mamlouk Henda" userId="e3a73e4375737435" providerId="LiveId" clId="{297B3824-D11C-4B37-B140-2978427AA790}" dt="2021-01-31T20:06:31.601" v="328" actId="2890"/>
        <pc:sldMkLst>
          <pc:docMk/>
          <pc:sldMk cId="3310544807" sldId="348"/>
        </pc:sldMkLst>
      </pc:sldChg>
      <pc:sldMasterChg chg="addSldLayout modSldLayout">
        <pc:chgData name="Mamlouk Henda" userId="e3a73e4375737435" providerId="LiveId" clId="{297B3824-D11C-4B37-B140-2978427AA790}" dt="2021-01-21T15:57:45.187" v="136" actId="22"/>
        <pc:sldMasterMkLst>
          <pc:docMk/>
          <pc:sldMasterMk cId="0" sldId="2147483687"/>
        </pc:sldMasterMkLst>
        <pc:sldLayoutChg chg="add mod">
          <pc:chgData name="Mamlouk Henda" userId="e3a73e4375737435" providerId="LiveId" clId="{297B3824-D11C-4B37-B140-2978427AA790}" dt="2021-01-21T13:58:21.362" v="2" actId="22"/>
          <pc:sldLayoutMkLst>
            <pc:docMk/>
            <pc:sldMasterMk cId="0" sldId="2147483687"/>
            <pc:sldLayoutMk cId="3623110089" sldId="2147483692"/>
          </pc:sldLayoutMkLst>
        </pc:sldLayoutChg>
        <pc:sldLayoutChg chg="add mod">
          <pc:chgData name="Mamlouk Henda" userId="e3a73e4375737435" providerId="LiveId" clId="{297B3824-D11C-4B37-B140-2978427AA790}" dt="2021-01-21T15:57:45.187" v="136" actId="22"/>
          <pc:sldLayoutMkLst>
            <pc:docMk/>
            <pc:sldMasterMk cId="0" sldId="2147483687"/>
            <pc:sldLayoutMk cId="1986582269" sldId="2147483693"/>
          </pc:sldLayoutMkLst>
        </pc:sldLayoutChg>
        <pc:sldLayoutChg chg="add mod replId">
          <pc:chgData name="Mamlouk Henda" userId="e3a73e4375737435" providerId="LiveId" clId="{297B3824-D11C-4B37-B140-2978427AA790}" dt="2021-01-21T15:57:45.187" v="136" actId="22"/>
          <pc:sldLayoutMkLst>
            <pc:docMk/>
            <pc:sldMasterMk cId="0" sldId="2147483687"/>
            <pc:sldLayoutMk cId="905839600" sldId="2147483694"/>
          </pc:sldLayoutMkLst>
        </pc:sldLayoutChg>
      </pc:sldMasterChg>
    </pc:docChg>
  </pc:docChgLst>
  <pc:docChgLst>
    <pc:chgData name="Mamlouk Henda" userId="e3a73e4375737435" providerId="LiveId" clId="{9C8306A4-6EEF-417F-994A-A297CA584AB5}"/>
    <pc:docChg chg="delSld delMainMaster">
      <pc:chgData name="Mamlouk Henda" userId="e3a73e4375737435" providerId="LiveId" clId="{9C8306A4-6EEF-417F-994A-A297CA584AB5}" dt="2021-01-16T22:16:52.811" v="0" actId="47"/>
      <pc:docMkLst>
        <pc:docMk/>
      </pc:docMkLst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56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57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58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59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0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1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2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3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4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5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6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7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8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69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0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1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2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3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4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5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6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7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8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79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0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1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2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3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4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5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6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7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8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89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0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1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2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3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4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5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6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7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8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299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0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1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2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3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4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5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6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0" sldId="307"/>
        </pc:sldMkLst>
      </pc:sldChg>
      <pc:sldChg chg="del">
        <pc:chgData name="Mamlouk Henda" userId="e3a73e4375737435" providerId="LiveId" clId="{9C8306A4-6EEF-417F-994A-A297CA584AB5}" dt="2021-01-16T22:16:52.811" v="0" actId="47"/>
        <pc:sldMkLst>
          <pc:docMk/>
          <pc:sldMk cId="1934141230" sldId="313"/>
        </pc:sldMkLst>
      </pc:sldChg>
      <pc:sldMasterChg chg="delSldLayout">
        <pc:chgData name="Mamlouk Henda" userId="e3a73e4375737435" providerId="LiveId" clId="{9C8306A4-6EEF-417F-994A-A297CA584AB5}" dt="2021-01-16T22:16:52.811" v="0" actId="47"/>
        <pc:sldMasterMkLst>
          <pc:docMk/>
          <pc:sldMasterMk cId="0" sldId="2147483687"/>
        </pc:sldMasterMkLst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49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7"/>
            <pc:sldLayoutMk cId="0" sldId="2147483683"/>
          </pc:sldLayoutMkLst>
        </pc:sldLayoutChg>
      </pc:sldMasterChg>
      <pc:sldMasterChg chg="del delSldLayout">
        <pc:chgData name="Mamlouk Henda" userId="e3a73e4375737435" providerId="LiveId" clId="{9C8306A4-6EEF-417F-994A-A297CA584AB5}" dt="2021-01-16T22:16:52.811" v="0" actId="47"/>
        <pc:sldMasterMkLst>
          <pc:docMk/>
          <pc:sldMasterMk cId="0" sldId="2147483688"/>
        </pc:sldMasterMkLst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Mamlouk Henda" userId="e3a73e4375737435" providerId="LiveId" clId="{9C8306A4-6EEF-417F-994A-A297CA584AB5}" dt="2021-01-16T22:16:52.811" v="0" actId="47"/>
        <pc:sldMasterMkLst>
          <pc:docMk/>
          <pc:sldMasterMk cId="0" sldId="2147483689"/>
        </pc:sldMasterMkLst>
        <pc:sldLayoutChg chg="del">
          <pc:chgData name="Mamlouk Henda" userId="e3a73e4375737435" providerId="LiveId" clId="{9C8306A4-6EEF-417F-994A-A297CA584AB5}" dt="2021-01-16T22:16:52.811" v="0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E723A-5774-4666-AEB5-30A01503DCE9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5A5257BF-3512-4CDB-A128-2FBA9742D82D}">
      <dgm:prSet phldrT="[Texte]"/>
      <dgm:spPr/>
      <dgm:t>
        <a:bodyPr/>
        <a:lstStyle/>
        <a:p>
          <a:r>
            <a:rPr lang="fr-FR" dirty="0" smtClean="0"/>
            <a:t>Data Exploration</a:t>
          </a:r>
          <a:endParaRPr lang="fr-FR" dirty="0"/>
        </a:p>
      </dgm:t>
    </dgm:pt>
    <dgm:pt modelId="{B146B0B0-1EAA-4D27-91B6-636BA8356053}" type="parTrans" cxnId="{D4D99233-8953-4E18-9D62-0ED51E14DADA}">
      <dgm:prSet/>
      <dgm:spPr/>
      <dgm:t>
        <a:bodyPr/>
        <a:lstStyle/>
        <a:p>
          <a:endParaRPr lang="fr-FR"/>
        </a:p>
      </dgm:t>
    </dgm:pt>
    <dgm:pt modelId="{91A35106-52B0-4EA9-9387-AE97C8D39082}" type="sibTrans" cxnId="{D4D99233-8953-4E18-9D62-0ED51E14DADA}">
      <dgm:prSet/>
      <dgm:spPr/>
      <dgm:t>
        <a:bodyPr/>
        <a:lstStyle/>
        <a:p>
          <a:endParaRPr lang="fr-FR"/>
        </a:p>
      </dgm:t>
    </dgm:pt>
    <dgm:pt modelId="{8FC5FF7D-31E1-46BB-92D8-C7ABBF6D240F}">
      <dgm:prSet phldrT="[Texte]"/>
      <dgm:spPr/>
      <dgm:t>
        <a:bodyPr/>
        <a:lstStyle/>
        <a:p>
          <a:r>
            <a:rPr lang="fr-FR" dirty="0" smtClean="0"/>
            <a:t>Data </a:t>
          </a:r>
          <a:r>
            <a:rPr lang="fr-FR" dirty="0" err="1" smtClean="0"/>
            <a:t>Cleaning</a:t>
          </a:r>
          <a:endParaRPr lang="fr-FR" dirty="0"/>
        </a:p>
      </dgm:t>
    </dgm:pt>
    <dgm:pt modelId="{7FC0D32F-7559-4CFD-9DF4-DB0136850B30}" type="parTrans" cxnId="{D0A8AC59-C647-4154-BB78-84BDE58AAF11}">
      <dgm:prSet/>
      <dgm:spPr/>
      <dgm:t>
        <a:bodyPr/>
        <a:lstStyle/>
        <a:p>
          <a:endParaRPr lang="fr-FR"/>
        </a:p>
      </dgm:t>
    </dgm:pt>
    <dgm:pt modelId="{FD9B9ED1-7CCE-4BAA-86E1-39530863DFC3}" type="sibTrans" cxnId="{D0A8AC59-C647-4154-BB78-84BDE58AAF11}">
      <dgm:prSet/>
      <dgm:spPr/>
      <dgm:t>
        <a:bodyPr/>
        <a:lstStyle/>
        <a:p>
          <a:endParaRPr lang="fr-FR"/>
        </a:p>
      </dgm:t>
    </dgm:pt>
    <dgm:pt modelId="{1C5EAF5A-3B9D-4DCC-93CB-98EF5487D28B}">
      <dgm:prSet phldrT="[Texte]"/>
      <dgm:spPr/>
      <dgm:t>
        <a:bodyPr/>
        <a:lstStyle/>
        <a:p>
          <a:r>
            <a:rPr lang="fr-FR" dirty="0" err="1" smtClean="0"/>
            <a:t>Feature</a:t>
          </a:r>
          <a:r>
            <a:rPr lang="fr-FR" dirty="0" smtClean="0"/>
            <a:t> </a:t>
          </a:r>
          <a:r>
            <a:rPr lang="fr-FR" dirty="0" err="1" smtClean="0"/>
            <a:t>Selection</a:t>
          </a:r>
          <a:r>
            <a:rPr lang="fr-FR" dirty="0" smtClean="0"/>
            <a:t> </a:t>
          </a:r>
          <a:endParaRPr lang="fr-FR" dirty="0"/>
        </a:p>
      </dgm:t>
    </dgm:pt>
    <dgm:pt modelId="{8B0B6671-9112-4208-9F8C-1762F7455467}" type="parTrans" cxnId="{51DE6532-C5AC-45D9-A88B-F22C9D67973F}">
      <dgm:prSet/>
      <dgm:spPr/>
      <dgm:t>
        <a:bodyPr/>
        <a:lstStyle/>
        <a:p>
          <a:endParaRPr lang="fr-FR"/>
        </a:p>
      </dgm:t>
    </dgm:pt>
    <dgm:pt modelId="{5D72D9AE-30EB-42E6-8D2C-37AD63D2306E}" type="sibTrans" cxnId="{51DE6532-C5AC-45D9-A88B-F22C9D67973F}">
      <dgm:prSet/>
      <dgm:spPr/>
      <dgm:t>
        <a:bodyPr/>
        <a:lstStyle/>
        <a:p>
          <a:endParaRPr lang="fr-FR"/>
        </a:p>
      </dgm:t>
    </dgm:pt>
    <dgm:pt modelId="{5F9BD055-F61C-44BB-A462-2F2E361323D0}">
      <dgm:prSet/>
      <dgm:spPr/>
      <dgm:t>
        <a:bodyPr/>
        <a:lstStyle/>
        <a:p>
          <a:r>
            <a:rPr lang="fr-FR" b="0" i="0" dirty="0" err="1" smtClean="0"/>
            <a:t>Feature</a:t>
          </a:r>
          <a:r>
            <a:rPr lang="fr-FR" b="0" i="0" dirty="0" smtClean="0"/>
            <a:t> Engineering</a:t>
          </a:r>
          <a:endParaRPr lang="fr-FR" b="0" i="0" dirty="0"/>
        </a:p>
      </dgm:t>
    </dgm:pt>
    <dgm:pt modelId="{69A3654F-5B4A-47ED-B324-9B01DBA9AF5B}" type="parTrans" cxnId="{82D8D635-5358-449F-B040-007CCB6F766E}">
      <dgm:prSet/>
      <dgm:spPr/>
      <dgm:t>
        <a:bodyPr/>
        <a:lstStyle/>
        <a:p>
          <a:endParaRPr lang="fr-FR"/>
        </a:p>
      </dgm:t>
    </dgm:pt>
    <dgm:pt modelId="{4A5DE79D-E861-4939-9A25-26E3C546D379}" type="sibTrans" cxnId="{82D8D635-5358-449F-B040-007CCB6F766E}">
      <dgm:prSet/>
      <dgm:spPr/>
      <dgm:t>
        <a:bodyPr/>
        <a:lstStyle/>
        <a:p>
          <a:endParaRPr lang="fr-FR"/>
        </a:p>
      </dgm:t>
    </dgm:pt>
    <dgm:pt modelId="{FB9D068D-004C-4463-863F-52A2F1C3D320}">
      <dgm:prSet/>
      <dgm:spPr/>
      <dgm:t>
        <a:bodyPr/>
        <a:lstStyle/>
        <a:p>
          <a:r>
            <a:rPr lang="fr-FR" dirty="0" err="1" smtClean="0"/>
            <a:t>Prediction</a:t>
          </a:r>
          <a:r>
            <a:rPr lang="fr-FR" dirty="0" smtClean="0"/>
            <a:t> model</a:t>
          </a:r>
          <a:endParaRPr lang="fr-FR" dirty="0"/>
        </a:p>
      </dgm:t>
    </dgm:pt>
    <dgm:pt modelId="{21B92A6D-C519-40D0-A77E-2785889B2204}" type="parTrans" cxnId="{1F2A1FCA-6862-46EB-AC6A-AC4C88EB6398}">
      <dgm:prSet/>
      <dgm:spPr/>
      <dgm:t>
        <a:bodyPr/>
        <a:lstStyle/>
        <a:p>
          <a:endParaRPr lang="fr-FR"/>
        </a:p>
      </dgm:t>
    </dgm:pt>
    <dgm:pt modelId="{2E338391-4134-4DA5-B1CB-84B874E10918}" type="sibTrans" cxnId="{1F2A1FCA-6862-46EB-AC6A-AC4C88EB6398}">
      <dgm:prSet/>
      <dgm:spPr/>
      <dgm:t>
        <a:bodyPr/>
        <a:lstStyle/>
        <a:p>
          <a:endParaRPr lang="fr-FR"/>
        </a:p>
      </dgm:t>
    </dgm:pt>
    <dgm:pt modelId="{94FDDD45-0A12-4267-BBFB-742E985FF18B}" type="pres">
      <dgm:prSet presAssocID="{080E723A-5774-4666-AEB5-30A01503DCE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12DE5DA-6A76-4F5B-AF18-328BDAB163E7}" type="pres">
      <dgm:prSet presAssocID="{080E723A-5774-4666-AEB5-30A01503DCE9}" presName="Name1" presStyleCnt="0"/>
      <dgm:spPr/>
    </dgm:pt>
    <dgm:pt modelId="{37925749-8158-4A46-84AB-78FF5D3C49CC}" type="pres">
      <dgm:prSet presAssocID="{080E723A-5774-4666-AEB5-30A01503DCE9}" presName="cycle" presStyleCnt="0"/>
      <dgm:spPr/>
    </dgm:pt>
    <dgm:pt modelId="{3A17A773-52EF-44B3-AA19-68356C7E6E30}" type="pres">
      <dgm:prSet presAssocID="{080E723A-5774-4666-AEB5-30A01503DCE9}" presName="srcNode" presStyleLbl="node1" presStyleIdx="0" presStyleCnt="5"/>
      <dgm:spPr/>
    </dgm:pt>
    <dgm:pt modelId="{494DC325-82B7-4C00-80AC-4D3FE4ED9483}" type="pres">
      <dgm:prSet presAssocID="{080E723A-5774-4666-AEB5-30A01503DCE9}" presName="conn" presStyleLbl="parChTrans1D2" presStyleIdx="0" presStyleCnt="1"/>
      <dgm:spPr/>
      <dgm:t>
        <a:bodyPr/>
        <a:lstStyle/>
        <a:p>
          <a:endParaRPr lang="fr-FR"/>
        </a:p>
      </dgm:t>
    </dgm:pt>
    <dgm:pt modelId="{1D0CB263-17B9-4F09-AE5F-514D5998D7EA}" type="pres">
      <dgm:prSet presAssocID="{080E723A-5774-4666-AEB5-30A01503DCE9}" presName="extraNode" presStyleLbl="node1" presStyleIdx="0" presStyleCnt="5"/>
      <dgm:spPr/>
    </dgm:pt>
    <dgm:pt modelId="{13E52A07-71B3-4EBF-85A6-7A7624F58FC6}" type="pres">
      <dgm:prSet presAssocID="{080E723A-5774-4666-AEB5-30A01503DCE9}" presName="dstNode" presStyleLbl="node1" presStyleIdx="0" presStyleCnt="5"/>
      <dgm:spPr/>
    </dgm:pt>
    <dgm:pt modelId="{11A98324-6C28-4A2E-BCEB-F4872A85A59C}" type="pres">
      <dgm:prSet presAssocID="{5A5257BF-3512-4CDB-A128-2FBA9742D8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A503B-6B01-4A1A-B979-C5B412299DB2}" type="pres">
      <dgm:prSet presAssocID="{5A5257BF-3512-4CDB-A128-2FBA9742D82D}" presName="accent_1" presStyleCnt="0"/>
      <dgm:spPr/>
    </dgm:pt>
    <dgm:pt modelId="{D3600DE8-6B6C-41BD-B606-277DE1587FD5}" type="pres">
      <dgm:prSet presAssocID="{5A5257BF-3512-4CDB-A128-2FBA9742D82D}" presName="accentRepeatNode" presStyleLbl="solidFgAcc1" presStyleIdx="0" presStyleCnt="5"/>
      <dgm:spPr/>
    </dgm:pt>
    <dgm:pt modelId="{4DC303C7-21F3-4411-B32C-FE8A46317C72}" type="pres">
      <dgm:prSet presAssocID="{8FC5FF7D-31E1-46BB-92D8-C7ABBF6D240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6FD2DB-3488-4CCB-A383-4E15BE0F62A2}" type="pres">
      <dgm:prSet presAssocID="{8FC5FF7D-31E1-46BB-92D8-C7ABBF6D240F}" presName="accent_2" presStyleCnt="0"/>
      <dgm:spPr/>
    </dgm:pt>
    <dgm:pt modelId="{8C6D5165-3FF9-497A-8828-4A26F54095B5}" type="pres">
      <dgm:prSet presAssocID="{8FC5FF7D-31E1-46BB-92D8-C7ABBF6D240F}" presName="accentRepeatNode" presStyleLbl="solidFgAcc1" presStyleIdx="1" presStyleCnt="5"/>
      <dgm:spPr/>
    </dgm:pt>
    <dgm:pt modelId="{49404878-A219-4B13-9C88-5F31B087338E}" type="pres">
      <dgm:prSet presAssocID="{1C5EAF5A-3B9D-4DCC-93CB-98EF5487D28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8FD769-DC26-4AF3-B7E2-F0AD0C1C0A67}" type="pres">
      <dgm:prSet presAssocID="{1C5EAF5A-3B9D-4DCC-93CB-98EF5487D28B}" presName="accent_3" presStyleCnt="0"/>
      <dgm:spPr/>
    </dgm:pt>
    <dgm:pt modelId="{4E6AAC5B-94DB-467D-AEAC-8370B357B318}" type="pres">
      <dgm:prSet presAssocID="{1C5EAF5A-3B9D-4DCC-93CB-98EF5487D28B}" presName="accentRepeatNode" presStyleLbl="solidFgAcc1" presStyleIdx="2" presStyleCnt="5"/>
      <dgm:spPr/>
    </dgm:pt>
    <dgm:pt modelId="{682435C3-7A9A-4DCD-9E64-DBAE5EB7D7CF}" type="pres">
      <dgm:prSet presAssocID="{5F9BD055-F61C-44BB-A462-2F2E361323D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BD0494-BF2E-4685-82DC-D6532D9500EF}" type="pres">
      <dgm:prSet presAssocID="{5F9BD055-F61C-44BB-A462-2F2E361323D0}" presName="accent_4" presStyleCnt="0"/>
      <dgm:spPr/>
    </dgm:pt>
    <dgm:pt modelId="{423B0E72-4A33-4E30-AEF4-C9092F1260B6}" type="pres">
      <dgm:prSet presAssocID="{5F9BD055-F61C-44BB-A462-2F2E361323D0}" presName="accentRepeatNode" presStyleLbl="solidFgAcc1" presStyleIdx="3" presStyleCnt="5"/>
      <dgm:spPr/>
    </dgm:pt>
    <dgm:pt modelId="{E8B9932C-6742-4480-A66D-84C3D8D980A1}" type="pres">
      <dgm:prSet presAssocID="{FB9D068D-004C-4463-863F-52A2F1C3D32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3B94F9-0265-4CC0-B80D-FE985813E46D}" type="pres">
      <dgm:prSet presAssocID="{FB9D068D-004C-4463-863F-52A2F1C3D320}" presName="accent_5" presStyleCnt="0"/>
      <dgm:spPr/>
    </dgm:pt>
    <dgm:pt modelId="{2CB66D91-D415-41B1-B773-77F9FD56FF6D}" type="pres">
      <dgm:prSet presAssocID="{FB9D068D-004C-4463-863F-52A2F1C3D320}" presName="accentRepeatNode" presStyleLbl="solidFgAcc1" presStyleIdx="4" presStyleCnt="5"/>
      <dgm:spPr/>
    </dgm:pt>
  </dgm:ptLst>
  <dgm:cxnLst>
    <dgm:cxn modelId="{D0A8AC59-C647-4154-BB78-84BDE58AAF11}" srcId="{080E723A-5774-4666-AEB5-30A01503DCE9}" destId="{8FC5FF7D-31E1-46BB-92D8-C7ABBF6D240F}" srcOrd="1" destOrd="0" parTransId="{7FC0D32F-7559-4CFD-9DF4-DB0136850B30}" sibTransId="{FD9B9ED1-7CCE-4BAA-86E1-39530863DFC3}"/>
    <dgm:cxn modelId="{51DE6532-C5AC-45D9-A88B-F22C9D67973F}" srcId="{080E723A-5774-4666-AEB5-30A01503DCE9}" destId="{1C5EAF5A-3B9D-4DCC-93CB-98EF5487D28B}" srcOrd="2" destOrd="0" parTransId="{8B0B6671-9112-4208-9F8C-1762F7455467}" sibTransId="{5D72D9AE-30EB-42E6-8D2C-37AD63D2306E}"/>
    <dgm:cxn modelId="{D4D99233-8953-4E18-9D62-0ED51E14DADA}" srcId="{080E723A-5774-4666-AEB5-30A01503DCE9}" destId="{5A5257BF-3512-4CDB-A128-2FBA9742D82D}" srcOrd="0" destOrd="0" parTransId="{B146B0B0-1EAA-4D27-91B6-636BA8356053}" sibTransId="{91A35106-52B0-4EA9-9387-AE97C8D39082}"/>
    <dgm:cxn modelId="{1C6BCD54-349F-4C87-B77D-2B3021502550}" type="presOf" srcId="{5A5257BF-3512-4CDB-A128-2FBA9742D82D}" destId="{11A98324-6C28-4A2E-BCEB-F4872A85A59C}" srcOrd="0" destOrd="0" presId="urn:microsoft.com/office/officeart/2008/layout/VerticalCurvedList"/>
    <dgm:cxn modelId="{9476D648-C929-4C42-95A8-E1024A728CA3}" type="presOf" srcId="{1C5EAF5A-3B9D-4DCC-93CB-98EF5487D28B}" destId="{49404878-A219-4B13-9C88-5F31B087338E}" srcOrd="0" destOrd="0" presId="urn:microsoft.com/office/officeart/2008/layout/VerticalCurvedList"/>
    <dgm:cxn modelId="{82D8D635-5358-449F-B040-007CCB6F766E}" srcId="{080E723A-5774-4666-AEB5-30A01503DCE9}" destId="{5F9BD055-F61C-44BB-A462-2F2E361323D0}" srcOrd="3" destOrd="0" parTransId="{69A3654F-5B4A-47ED-B324-9B01DBA9AF5B}" sibTransId="{4A5DE79D-E861-4939-9A25-26E3C546D379}"/>
    <dgm:cxn modelId="{39079BE7-5248-4227-AFA0-958F0BFC18C7}" type="presOf" srcId="{91A35106-52B0-4EA9-9387-AE97C8D39082}" destId="{494DC325-82B7-4C00-80AC-4D3FE4ED9483}" srcOrd="0" destOrd="0" presId="urn:microsoft.com/office/officeart/2008/layout/VerticalCurvedList"/>
    <dgm:cxn modelId="{1F2A1FCA-6862-46EB-AC6A-AC4C88EB6398}" srcId="{080E723A-5774-4666-AEB5-30A01503DCE9}" destId="{FB9D068D-004C-4463-863F-52A2F1C3D320}" srcOrd="4" destOrd="0" parTransId="{21B92A6D-C519-40D0-A77E-2785889B2204}" sibTransId="{2E338391-4134-4DA5-B1CB-84B874E10918}"/>
    <dgm:cxn modelId="{AD08F8EA-CC52-4942-829D-B8DB22E21C0A}" type="presOf" srcId="{8FC5FF7D-31E1-46BB-92D8-C7ABBF6D240F}" destId="{4DC303C7-21F3-4411-B32C-FE8A46317C72}" srcOrd="0" destOrd="0" presId="urn:microsoft.com/office/officeart/2008/layout/VerticalCurvedList"/>
    <dgm:cxn modelId="{FB0B32A0-63CD-48C9-8576-43554FEE09FC}" type="presOf" srcId="{FB9D068D-004C-4463-863F-52A2F1C3D320}" destId="{E8B9932C-6742-4480-A66D-84C3D8D980A1}" srcOrd="0" destOrd="0" presId="urn:microsoft.com/office/officeart/2008/layout/VerticalCurvedList"/>
    <dgm:cxn modelId="{6CD8A746-2310-4ED1-91BA-AE5AA844EE86}" type="presOf" srcId="{5F9BD055-F61C-44BB-A462-2F2E361323D0}" destId="{682435C3-7A9A-4DCD-9E64-DBAE5EB7D7CF}" srcOrd="0" destOrd="0" presId="urn:microsoft.com/office/officeart/2008/layout/VerticalCurvedList"/>
    <dgm:cxn modelId="{70710035-E621-464F-8DDA-CC559A4E907B}" type="presOf" srcId="{080E723A-5774-4666-AEB5-30A01503DCE9}" destId="{94FDDD45-0A12-4267-BBFB-742E985FF18B}" srcOrd="0" destOrd="0" presId="urn:microsoft.com/office/officeart/2008/layout/VerticalCurvedList"/>
    <dgm:cxn modelId="{416EB4D8-3296-4725-A588-C45D75B123EA}" type="presParOf" srcId="{94FDDD45-0A12-4267-BBFB-742E985FF18B}" destId="{912DE5DA-6A76-4F5B-AF18-328BDAB163E7}" srcOrd="0" destOrd="0" presId="urn:microsoft.com/office/officeart/2008/layout/VerticalCurvedList"/>
    <dgm:cxn modelId="{4E2BBE36-926C-4602-BAB0-4707CA5A8962}" type="presParOf" srcId="{912DE5DA-6A76-4F5B-AF18-328BDAB163E7}" destId="{37925749-8158-4A46-84AB-78FF5D3C49CC}" srcOrd="0" destOrd="0" presId="urn:microsoft.com/office/officeart/2008/layout/VerticalCurvedList"/>
    <dgm:cxn modelId="{C6EC734B-0F27-4685-ABCC-DBF8DD42B630}" type="presParOf" srcId="{37925749-8158-4A46-84AB-78FF5D3C49CC}" destId="{3A17A773-52EF-44B3-AA19-68356C7E6E30}" srcOrd="0" destOrd="0" presId="urn:microsoft.com/office/officeart/2008/layout/VerticalCurvedList"/>
    <dgm:cxn modelId="{59FBC80C-CACA-4511-A0A8-C1002D3A6A2A}" type="presParOf" srcId="{37925749-8158-4A46-84AB-78FF5D3C49CC}" destId="{494DC325-82B7-4C00-80AC-4D3FE4ED9483}" srcOrd="1" destOrd="0" presId="urn:microsoft.com/office/officeart/2008/layout/VerticalCurvedList"/>
    <dgm:cxn modelId="{40336B2E-EF6D-41CF-A99E-0BAEF5C9DCAB}" type="presParOf" srcId="{37925749-8158-4A46-84AB-78FF5D3C49CC}" destId="{1D0CB263-17B9-4F09-AE5F-514D5998D7EA}" srcOrd="2" destOrd="0" presId="urn:microsoft.com/office/officeart/2008/layout/VerticalCurvedList"/>
    <dgm:cxn modelId="{28042CD2-02CB-4D3D-A4E3-77DBCB5828A1}" type="presParOf" srcId="{37925749-8158-4A46-84AB-78FF5D3C49CC}" destId="{13E52A07-71B3-4EBF-85A6-7A7624F58FC6}" srcOrd="3" destOrd="0" presId="urn:microsoft.com/office/officeart/2008/layout/VerticalCurvedList"/>
    <dgm:cxn modelId="{2CE3A2F8-64AE-417A-A81B-9B105727A9B3}" type="presParOf" srcId="{912DE5DA-6A76-4F5B-AF18-328BDAB163E7}" destId="{11A98324-6C28-4A2E-BCEB-F4872A85A59C}" srcOrd="1" destOrd="0" presId="urn:microsoft.com/office/officeart/2008/layout/VerticalCurvedList"/>
    <dgm:cxn modelId="{E8EEDC6D-C311-4239-AC0C-AF1FA45522AF}" type="presParOf" srcId="{912DE5DA-6A76-4F5B-AF18-328BDAB163E7}" destId="{67BA503B-6B01-4A1A-B979-C5B412299DB2}" srcOrd="2" destOrd="0" presId="urn:microsoft.com/office/officeart/2008/layout/VerticalCurvedList"/>
    <dgm:cxn modelId="{75553A5F-1193-45F3-97F0-F29CCDB94D7F}" type="presParOf" srcId="{67BA503B-6B01-4A1A-B979-C5B412299DB2}" destId="{D3600DE8-6B6C-41BD-B606-277DE1587FD5}" srcOrd="0" destOrd="0" presId="urn:microsoft.com/office/officeart/2008/layout/VerticalCurvedList"/>
    <dgm:cxn modelId="{EA898387-3802-4D18-84F1-0BFF1DAEC6AA}" type="presParOf" srcId="{912DE5DA-6A76-4F5B-AF18-328BDAB163E7}" destId="{4DC303C7-21F3-4411-B32C-FE8A46317C72}" srcOrd="3" destOrd="0" presId="urn:microsoft.com/office/officeart/2008/layout/VerticalCurvedList"/>
    <dgm:cxn modelId="{4FFC7EB1-55A9-4962-9CD5-A8DAEE942328}" type="presParOf" srcId="{912DE5DA-6A76-4F5B-AF18-328BDAB163E7}" destId="{8C6FD2DB-3488-4CCB-A383-4E15BE0F62A2}" srcOrd="4" destOrd="0" presId="urn:microsoft.com/office/officeart/2008/layout/VerticalCurvedList"/>
    <dgm:cxn modelId="{E1EF063D-B831-4EA1-8DCF-D12D3E7D7598}" type="presParOf" srcId="{8C6FD2DB-3488-4CCB-A383-4E15BE0F62A2}" destId="{8C6D5165-3FF9-497A-8828-4A26F54095B5}" srcOrd="0" destOrd="0" presId="urn:microsoft.com/office/officeart/2008/layout/VerticalCurvedList"/>
    <dgm:cxn modelId="{C6CFE896-2554-4042-BE38-D8883B6CE640}" type="presParOf" srcId="{912DE5DA-6A76-4F5B-AF18-328BDAB163E7}" destId="{49404878-A219-4B13-9C88-5F31B087338E}" srcOrd="5" destOrd="0" presId="urn:microsoft.com/office/officeart/2008/layout/VerticalCurvedList"/>
    <dgm:cxn modelId="{2242BBF9-164A-49E7-82BA-53F14BA8D5D0}" type="presParOf" srcId="{912DE5DA-6A76-4F5B-AF18-328BDAB163E7}" destId="{9E8FD769-DC26-4AF3-B7E2-F0AD0C1C0A67}" srcOrd="6" destOrd="0" presId="urn:microsoft.com/office/officeart/2008/layout/VerticalCurvedList"/>
    <dgm:cxn modelId="{AE7F05A6-ECA1-4DF0-8D08-4ED3E906C88C}" type="presParOf" srcId="{9E8FD769-DC26-4AF3-B7E2-F0AD0C1C0A67}" destId="{4E6AAC5B-94DB-467D-AEAC-8370B357B318}" srcOrd="0" destOrd="0" presId="urn:microsoft.com/office/officeart/2008/layout/VerticalCurvedList"/>
    <dgm:cxn modelId="{AFCDE5D5-BD3A-4658-802E-93AE15DE9531}" type="presParOf" srcId="{912DE5DA-6A76-4F5B-AF18-328BDAB163E7}" destId="{682435C3-7A9A-4DCD-9E64-DBAE5EB7D7CF}" srcOrd="7" destOrd="0" presId="urn:microsoft.com/office/officeart/2008/layout/VerticalCurvedList"/>
    <dgm:cxn modelId="{699E55A9-EAFD-411E-8E2C-C890EE81DD8F}" type="presParOf" srcId="{912DE5DA-6A76-4F5B-AF18-328BDAB163E7}" destId="{9EBD0494-BF2E-4685-82DC-D6532D9500EF}" srcOrd="8" destOrd="0" presId="urn:microsoft.com/office/officeart/2008/layout/VerticalCurvedList"/>
    <dgm:cxn modelId="{23BCE0A3-AB5F-427A-8EEB-B6245F3A11A4}" type="presParOf" srcId="{9EBD0494-BF2E-4685-82DC-D6532D9500EF}" destId="{423B0E72-4A33-4E30-AEF4-C9092F1260B6}" srcOrd="0" destOrd="0" presId="urn:microsoft.com/office/officeart/2008/layout/VerticalCurvedList"/>
    <dgm:cxn modelId="{A983ECF8-49D2-450A-B914-C52951BD1873}" type="presParOf" srcId="{912DE5DA-6A76-4F5B-AF18-328BDAB163E7}" destId="{E8B9932C-6742-4480-A66D-84C3D8D980A1}" srcOrd="9" destOrd="0" presId="urn:microsoft.com/office/officeart/2008/layout/VerticalCurvedList"/>
    <dgm:cxn modelId="{33B75035-F898-43EC-9E37-162AA2E5D20A}" type="presParOf" srcId="{912DE5DA-6A76-4F5B-AF18-328BDAB163E7}" destId="{103B94F9-0265-4CC0-B80D-FE985813E46D}" srcOrd="10" destOrd="0" presId="urn:microsoft.com/office/officeart/2008/layout/VerticalCurvedList"/>
    <dgm:cxn modelId="{84B4F8CC-3760-487E-A046-EA64F04A25AB}" type="presParOf" srcId="{103B94F9-0265-4CC0-B80D-FE985813E46D}" destId="{2CB66D91-D415-41B1-B773-77F9FD56F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DC325-82B7-4C00-80AC-4D3FE4ED9483}">
      <dsp:nvSpPr>
        <dsp:cNvPr id="0" name=""/>
        <dsp:cNvSpPr/>
      </dsp:nvSpPr>
      <dsp:spPr>
        <a:xfrm>
          <a:off x="-4664226" y="-715033"/>
          <a:ext cx="5555841" cy="5555841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98324-6C28-4A2E-BCEB-F4872A85A59C}">
      <dsp:nvSpPr>
        <dsp:cNvPr id="0" name=""/>
        <dsp:cNvSpPr/>
      </dsp:nvSpPr>
      <dsp:spPr>
        <a:xfrm>
          <a:off x="390246" y="257778"/>
          <a:ext cx="6113069" cy="515886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8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Data Exploration</a:t>
          </a:r>
          <a:endParaRPr lang="fr-FR" sz="2800" kern="1200" dirty="0"/>
        </a:p>
      </dsp:txBody>
      <dsp:txXfrm>
        <a:off x="390246" y="257778"/>
        <a:ext cx="6113069" cy="515886"/>
      </dsp:txXfrm>
    </dsp:sp>
    <dsp:sp modelId="{D3600DE8-6B6C-41BD-B606-277DE1587FD5}">
      <dsp:nvSpPr>
        <dsp:cNvPr id="0" name=""/>
        <dsp:cNvSpPr/>
      </dsp:nvSpPr>
      <dsp:spPr>
        <a:xfrm>
          <a:off x="67817" y="193292"/>
          <a:ext cx="644858" cy="644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303C7-21F3-4411-B32C-FE8A46317C72}">
      <dsp:nvSpPr>
        <dsp:cNvPr id="0" name=""/>
        <dsp:cNvSpPr/>
      </dsp:nvSpPr>
      <dsp:spPr>
        <a:xfrm>
          <a:off x="759916" y="1031361"/>
          <a:ext cx="5743399" cy="515886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8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Data </a:t>
          </a:r>
          <a:r>
            <a:rPr lang="fr-FR" sz="2800" kern="1200" dirty="0" err="1" smtClean="0"/>
            <a:t>Cleaning</a:t>
          </a:r>
          <a:endParaRPr lang="fr-FR" sz="2800" kern="1200" dirty="0"/>
        </a:p>
      </dsp:txBody>
      <dsp:txXfrm>
        <a:off x="759916" y="1031361"/>
        <a:ext cx="5743399" cy="515886"/>
      </dsp:txXfrm>
    </dsp:sp>
    <dsp:sp modelId="{8C6D5165-3FF9-497A-8828-4A26F54095B5}">
      <dsp:nvSpPr>
        <dsp:cNvPr id="0" name=""/>
        <dsp:cNvSpPr/>
      </dsp:nvSpPr>
      <dsp:spPr>
        <a:xfrm>
          <a:off x="437486" y="966875"/>
          <a:ext cx="644858" cy="644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04878-A219-4B13-9C88-5F31B087338E}">
      <dsp:nvSpPr>
        <dsp:cNvPr id="0" name=""/>
        <dsp:cNvSpPr/>
      </dsp:nvSpPr>
      <dsp:spPr>
        <a:xfrm>
          <a:off x="873374" y="1804944"/>
          <a:ext cx="5629940" cy="515886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8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Feature</a:t>
          </a:r>
          <a:r>
            <a:rPr lang="fr-FR" sz="2800" kern="1200" dirty="0" smtClean="0"/>
            <a:t> </a:t>
          </a:r>
          <a:r>
            <a:rPr lang="fr-FR" sz="2800" kern="1200" dirty="0" err="1" smtClean="0"/>
            <a:t>Selection</a:t>
          </a:r>
          <a:r>
            <a:rPr lang="fr-FR" sz="2800" kern="1200" dirty="0" smtClean="0"/>
            <a:t> </a:t>
          </a:r>
          <a:endParaRPr lang="fr-FR" sz="2800" kern="1200" dirty="0"/>
        </a:p>
      </dsp:txBody>
      <dsp:txXfrm>
        <a:off x="873374" y="1804944"/>
        <a:ext cx="5629940" cy="515886"/>
      </dsp:txXfrm>
    </dsp:sp>
    <dsp:sp modelId="{4E6AAC5B-94DB-467D-AEAC-8370B357B318}">
      <dsp:nvSpPr>
        <dsp:cNvPr id="0" name=""/>
        <dsp:cNvSpPr/>
      </dsp:nvSpPr>
      <dsp:spPr>
        <a:xfrm>
          <a:off x="550945" y="1740458"/>
          <a:ext cx="644858" cy="644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435C3-7A9A-4DCD-9E64-DBAE5EB7D7CF}">
      <dsp:nvSpPr>
        <dsp:cNvPr id="0" name=""/>
        <dsp:cNvSpPr/>
      </dsp:nvSpPr>
      <dsp:spPr>
        <a:xfrm>
          <a:off x="759916" y="2578526"/>
          <a:ext cx="5743399" cy="515886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8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i="0" kern="1200" dirty="0" err="1" smtClean="0"/>
            <a:t>Feature</a:t>
          </a:r>
          <a:r>
            <a:rPr lang="fr-FR" sz="2800" b="0" i="0" kern="1200" dirty="0" smtClean="0"/>
            <a:t> Engineering</a:t>
          </a:r>
          <a:endParaRPr lang="fr-FR" sz="2800" b="0" i="0" kern="1200" dirty="0"/>
        </a:p>
      </dsp:txBody>
      <dsp:txXfrm>
        <a:off x="759916" y="2578526"/>
        <a:ext cx="5743399" cy="515886"/>
      </dsp:txXfrm>
    </dsp:sp>
    <dsp:sp modelId="{423B0E72-4A33-4E30-AEF4-C9092F1260B6}">
      <dsp:nvSpPr>
        <dsp:cNvPr id="0" name=""/>
        <dsp:cNvSpPr/>
      </dsp:nvSpPr>
      <dsp:spPr>
        <a:xfrm>
          <a:off x="437486" y="2514040"/>
          <a:ext cx="644858" cy="644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9932C-6742-4480-A66D-84C3D8D980A1}">
      <dsp:nvSpPr>
        <dsp:cNvPr id="0" name=""/>
        <dsp:cNvSpPr/>
      </dsp:nvSpPr>
      <dsp:spPr>
        <a:xfrm>
          <a:off x="390246" y="3352109"/>
          <a:ext cx="6113069" cy="515886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8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Prediction</a:t>
          </a:r>
          <a:r>
            <a:rPr lang="fr-FR" sz="2800" kern="1200" dirty="0" smtClean="0"/>
            <a:t> model</a:t>
          </a:r>
          <a:endParaRPr lang="fr-FR" sz="2800" kern="1200" dirty="0"/>
        </a:p>
      </dsp:txBody>
      <dsp:txXfrm>
        <a:off x="390246" y="3352109"/>
        <a:ext cx="6113069" cy="515886"/>
      </dsp:txXfrm>
    </dsp:sp>
    <dsp:sp modelId="{2CB66D91-D415-41B1-B773-77F9FD56FF6D}">
      <dsp:nvSpPr>
        <dsp:cNvPr id="0" name=""/>
        <dsp:cNvSpPr/>
      </dsp:nvSpPr>
      <dsp:spPr>
        <a:xfrm>
          <a:off x="67817" y="3287623"/>
          <a:ext cx="644858" cy="644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697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8ceba84788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8ceba84788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3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7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0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3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2" r:id="rId4"/>
    <p:sldLayoutId id="2147483673" r:id="rId5"/>
    <p:sldLayoutId id="2147483674" r:id="rId6"/>
    <p:sldLayoutId id="2147483675" r:id="rId7"/>
    <p:sldLayoutId id="2147483684" r:id="rId8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rbhy" TargetMode="External"/><Relationship Id="rId2" Type="http://schemas.openxmlformats.org/officeDocument/2006/relationships/hyperlink" Target="https://www.linkedin.com/in/abir-b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6494BC-0A9C-48DF-B489-E7733843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4963"/>
            <a:ext cx="4300870" cy="2579712"/>
          </a:xfrm>
        </p:spPr>
        <p:txBody>
          <a:bodyPr/>
          <a:lstStyle/>
          <a:p>
            <a:r>
              <a:rPr lang="fr-FR" dirty="0" smtClean="0"/>
              <a:t>Data Science Project</a:t>
            </a:r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46C17D26-0F36-4CD7-A149-81642CF89AB7}"/>
              </a:ext>
            </a:extLst>
          </p:cNvPr>
          <p:cNvSpPr txBox="1">
            <a:spLocks/>
          </p:cNvSpPr>
          <p:nvPr/>
        </p:nvSpPr>
        <p:spPr>
          <a:xfrm>
            <a:off x="348365" y="3114675"/>
            <a:ext cx="44103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dirty="0"/>
              <a:t>Réalisé par:</a:t>
            </a:r>
          </a:p>
          <a:p>
            <a:r>
              <a:rPr lang="fr-FR" dirty="0" err="1"/>
              <a:t>Abir</a:t>
            </a:r>
            <a:r>
              <a:rPr lang="fr-FR" dirty="0"/>
              <a:t> BEN HAJ YOUSSEF</a:t>
            </a:r>
          </a:p>
          <a:p>
            <a:endParaRPr lang="fr-FR" dirty="0"/>
          </a:p>
          <a:p>
            <a:r>
              <a:rPr lang="en-US" dirty="0"/>
              <a:t>Data Science </a:t>
            </a:r>
            <a:r>
              <a:rPr lang="en-US" dirty="0" smtClean="0"/>
              <a:t>Engineer, ENSI</a:t>
            </a:r>
          </a:p>
          <a:p>
            <a:r>
              <a:rPr lang="en-US" dirty="0" smtClean="0"/>
              <a:t>abir.belhajyoussef@ensi-uma.tn</a:t>
            </a:r>
          </a:p>
          <a:p>
            <a:r>
              <a:rPr lang="en-US" dirty="0" smtClean="0"/>
              <a:t>Phone: +216 93 189 062</a:t>
            </a:r>
          </a:p>
          <a:p>
            <a:r>
              <a:rPr lang="en-US" dirty="0" err="1" smtClean="0"/>
              <a:t>Linkedin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https://www.linkedin.com/in/abir-b/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https://github.com/abirbhy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30" y="2232573"/>
            <a:ext cx="2588585" cy="16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13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46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15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5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53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4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1C235C-9C89-47C1-8B24-3D51D77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3F8104-1404-475E-A6C2-74999E757E7A}"/>
              </a:ext>
            </a:extLst>
          </p:cNvPr>
          <p:cNvSpPr/>
          <p:nvPr/>
        </p:nvSpPr>
        <p:spPr>
          <a:xfrm>
            <a:off x="4309730" y="3962400"/>
            <a:ext cx="4260112" cy="857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B6FFC0DC-1372-49B4-9093-7382C5F943CE}"/>
              </a:ext>
            </a:extLst>
          </p:cNvPr>
          <p:cNvSpPr txBox="1">
            <a:spLocks/>
          </p:cNvSpPr>
          <p:nvPr/>
        </p:nvSpPr>
        <p:spPr>
          <a:xfrm>
            <a:off x="8213893" y="4400349"/>
            <a:ext cx="413375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6EEB36B-8FE2-40A6-93C5-81B4D4C10D23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318299"/>
            <a:ext cx="2588585" cy="16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04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endParaRPr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C5DD4A22-7838-440B-B47F-777FF1C8D457}"/>
              </a:ext>
            </a:extLst>
          </p:cNvPr>
          <p:cNvSpPr txBox="1">
            <a:spLocks/>
          </p:cNvSpPr>
          <p:nvPr/>
        </p:nvSpPr>
        <p:spPr>
          <a:xfrm>
            <a:off x="8213893" y="4400349"/>
            <a:ext cx="413375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6EEB36B-8FE2-40A6-93C5-81B4D4C10D2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Freeform 45">
            <a:extLst>
              <a:ext uri="{FF2B5EF4-FFF2-40B4-BE49-F238E27FC236}">
                <a16:creationId xmlns:a16="http://schemas.microsoft.com/office/drawing/2014/main" xmlns="" id="{F85C9193-0D04-49FF-BA66-C1B0DD765481}"/>
              </a:ext>
            </a:extLst>
          </p:cNvPr>
          <p:cNvSpPr>
            <a:spLocks/>
          </p:cNvSpPr>
          <p:nvPr/>
        </p:nvSpPr>
        <p:spPr bwMode="auto">
          <a:xfrm rot="20910146">
            <a:off x="1127304" y="4385830"/>
            <a:ext cx="1401006" cy="302884"/>
          </a:xfrm>
          <a:custGeom>
            <a:avLst/>
            <a:gdLst>
              <a:gd name="T0" fmla="*/ 35 w 545"/>
              <a:gd name="T1" fmla="*/ 103 h 103"/>
              <a:gd name="T2" fmla="*/ 545 w 545"/>
              <a:gd name="T3" fmla="*/ 12 h 103"/>
              <a:gd name="T4" fmla="*/ 505 w 545"/>
              <a:gd name="T5" fmla="*/ 0 h 103"/>
              <a:gd name="T6" fmla="*/ 0 w 545"/>
              <a:gd name="T7" fmla="*/ 90 h 103"/>
              <a:gd name="T8" fmla="*/ 35 w 545"/>
              <a:gd name="T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103">
                <a:moveTo>
                  <a:pt x="35" y="103"/>
                </a:moveTo>
                <a:cubicBezTo>
                  <a:pt x="35" y="103"/>
                  <a:pt x="424" y="27"/>
                  <a:pt x="545" y="12"/>
                </a:cubicBezTo>
                <a:cubicBezTo>
                  <a:pt x="505" y="0"/>
                  <a:pt x="505" y="0"/>
                  <a:pt x="505" y="0"/>
                </a:cubicBezTo>
                <a:cubicBezTo>
                  <a:pt x="505" y="0"/>
                  <a:pt x="127" y="61"/>
                  <a:pt x="0" y="90"/>
                </a:cubicBezTo>
                <a:lnTo>
                  <a:pt x="35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xmlns="" id="{36A507A7-5F52-442C-8BDE-F5EE9156B477}"/>
              </a:ext>
            </a:extLst>
          </p:cNvPr>
          <p:cNvSpPr>
            <a:spLocks/>
          </p:cNvSpPr>
          <p:nvPr/>
        </p:nvSpPr>
        <p:spPr bwMode="auto">
          <a:xfrm rot="21341667">
            <a:off x="3351442" y="3413102"/>
            <a:ext cx="873336" cy="302884"/>
          </a:xfrm>
          <a:custGeom>
            <a:avLst/>
            <a:gdLst>
              <a:gd name="T0" fmla="*/ 35 w 545"/>
              <a:gd name="T1" fmla="*/ 103 h 103"/>
              <a:gd name="T2" fmla="*/ 545 w 545"/>
              <a:gd name="T3" fmla="*/ 12 h 103"/>
              <a:gd name="T4" fmla="*/ 505 w 545"/>
              <a:gd name="T5" fmla="*/ 0 h 103"/>
              <a:gd name="T6" fmla="*/ 0 w 545"/>
              <a:gd name="T7" fmla="*/ 90 h 103"/>
              <a:gd name="T8" fmla="*/ 35 w 545"/>
              <a:gd name="T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103">
                <a:moveTo>
                  <a:pt x="35" y="103"/>
                </a:moveTo>
                <a:cubicBezTo>
                  <a:pt x="35" y="103"/>
                  <a:pt x="424" y="27"/>
                  <a:pt x="545" y="12"/>
                </a:cubicBezTo>
                <a:cubicBezTo>
                  <a:pt x="505" y="0"/>
                  <a:pt x="505" y="0"/>
                  <a:pt x="505" y="0"/>
                </a:cubicBezTo>
                <a:cubicBezTo>
                  <a:pt x="505" y="0"/>
                  <a:pt x="127" y="61"/>
                  <a:pt x="0" y="90"/>
                </a:cubicBezTo>
                <a:lnTo>
                  <a:pt x="35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xmlns="" id="{006C566E-BA59-4892-8B30-25BA35605D9C}"/>
              </a:ext>
            </a:extLst>
          </p:cNvPr>
          <p:cNvSpPr>
            <a:spLocks/>
          </p:cNvSpPr>
          <p:nvPr/>
        </p:nvSpPr>
        <p:spPr bwMode="auto">
          <a:xfrm rot="19744395">
            <a:off x="5446687" y="2248755"/>
            <a:ext cx="239138" cy="450439"/>
          </a:xfrm>
          <a:custGeom>
            <a:avLst/>
            <a:gdLst>
              <a:gd name="T0" fmla="*/ 98 w 98"/>
              <a:gd name="T1" fmla="*/ 0 h 56"/>
              <a:gd name="T2" fmla="*/ 37 w 98"/>
              <a:gd name="T3" fmla="*/ 56 h 56"/>
              <a:gd name="T4" fmla="*/ 0 w 98"/>
              <a:gd name="T5" fmla="*/ 56 h 56"/>
              <a:gd name="T6" fmla="*/ 69 w 98"/>
              <a:gd name="T7" fmla="*/ 0 h 56"/>
              <a:gd name="T8" fmla="*/ 98 w 9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56">
                <a:moveTo>
                  <a:pt x="98" y="0"/>
                </a:moveTo>
                <a:cubicBezTo>
                  <a:pt x="98" y="0"/>
                  <a:pt x="89" y="27"/>
                  <a:pt x="3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51" y="26"/>
                  <a:pt x="69" y="0"/>
                </a:cubicBez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xmlns="" id="{E41CD2BB-E9AC-4E91-9097-3A0DAF849B49}"/>
              </a:ext>
            </a:extLst>
          </p:cNvPr>
          <p:cNvSpPr>
            <a:spLocks/>
          </p:cNvSpPr>
          <p:nvPr/>
        </p:nvSpPr>
        <p:spPr bwMode="auto">
          <a:xfrm rot="16911126">
            <a:off x="4870104" y="2003943"/>
            <a:ext cx="312738" cy="249319"/>
          </a:xfrm>
          <a:custGeom>
            <a:avLst/>
            <a:gdLst>
              <a:gd name="T0" fmla="*/ 98 w 98"/>
              <a:gd name="T1" fmla="*/ 0 h 56"/>
              <a:gd name="T2" fmla="*/ 37 w 98"/>
              <a:gd name="T3" fmla="*/ 56 h 56"/>
              <a:gd name="T4" fmla="*/ 0 w 98"/>
              <a:gd name="T5" fmla="*/ 56 h 56"/>
              <a:gd name="T6" fmla="*/ 69 w 98"/>
              <a:gd name="T7" fmla="*/ 0 h 56"/>
              <a:gd name="T8" fmla="*/ 98 w 9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56">
                <a:moveTo>
                  <a:pt x="98" y="0"/>
                </a:moveTo>
                <a:cubicBezTo>
                  <a:pt x="98" y="0"/>
                  <a:pt x="89" y="27"/>
                  <a:pt x="3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51" y="26"/>
                  <a:pt x="69" y="0"/>
                </a:cubicBez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3812847256"/>
              </p:ext>
            </p:extLst>
          </p:nvPr>
        </p:nvGraphicFramePr>
        <p:xfrm>
          <a:off x="1294544" y="1017725"/>
          <a:ext cx="6559478" cy="412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925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Data exploration &amp; </a:t>
            </a:r>
            <a:r>
              <a:rPr lang="fr-FR" dirty="0" err="1" smtClean="0"/>
              <a:t>cleaning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3"/>
              </a:buClr>
              <a:buSzPct val="130000"/>
            </a:pPr>
            <a:r>
              <a:rPr lang="fr-FR" sz="1600" dirty="0" err="1" smtClean="0"/>
              <a:t>Dataset’s</a:t>
            </a:r>
            <a:r>
              <a:rPr lang="fr-FR" sz="1600" dirty="0" smtClean="0"/>
              <a:t> </a:t>
            </a:r>
            <a:r>
              <a:rPr lang="fr-FR" sz="1600" dirty="0" err="1" smtClean="0"/>
              <a:t>shape</a:t>
            </a:r>
            <a:r>
              <a:rPr lang="fr-FR" sz="1600" dirty="0" smtClean="0"/>
              <a:t>: (20, 1311) </a:t>
            </a:r>
            <a:r>
              <a:rPr lang="fr-FR" sz="1600" dirty="0" err="1" smtClean="0"/>
              <a:t>with</a:t>
            </a:r>
            <a:r>
              <a:rPr lang="fr-FR" sz="1600" dirty="0" smtClean="0"/>
              <a:t> a Target </a:t>
            </a:r>
            <a:r>
              <a:rPr lang="fr-FR" sz="1600" dirty="0" err="1" smtClean="0"/>
              <a:t>column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can</a:t>
            </a:r>
            <a:r>
              <a:rPr lang="fr-FR" sz="1600" dirty="0" smtClean="0"/>
              <a:t> </a:t>
            </a:r>
            <a:r>
              <a:rPr lang="fr-FR" sz="1600" dirty="0" err="1" smtClean="0"/>
              <a:t>take</a:t>
            </a:r>
            <a:r>
              <a:rPr lang="fr-FR" sz="1600" dirty="0" smtClean="0"/>
              <a:t> 0 (1000) </a:t>
            </a:r>
            <a:r>
              <a:rPr lang="fr-FR" sz="1600" dirty="0" smtClean="0"/>
              <a:t>or </a:t>
            </a:r>
            <a:r>
              <a:rPr lang="fr-FR" sz="1600" dirty="0" smtClean="0"/>
              <a:t>1</a:t>
            </a:r>
            <a:endParaRPr lang="fr-FR" sz="1600" dirty="0" smtClean="0"/>
          </a:p>
          <a:p>
            <a:pPr marL="0" indent="0">
              <a:buClr>
                <a:schemeClr val="accent3"/>
              </a:buClr>
              <a:buSzPct val="130000"/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	(311)  </a:t>
            </a:r>
            <a:r>
              <a:rPr lang="fr-FR" sz="1600" dirty="0" smtClean="0">
                <a:sym typeface="Wingdings" panose="05000000000000000000" pitchFamily="2" charset="2"/>
              </a:rPr>
              <a:t>It </a:t>
            </a:r>
            <a:r>
              <a:rPr lang="fr-FR" sz="1600" dirty="0" err="1" smtClean="0">
                <a:sym typeface="Wingdings" panose="05000000000000000000" pitchFamily="2" charset="2"/>
              </a:rPr>
              <a:t>is</a:t>
            </a:r>
            <a:r>
              <a:rPr lang="fr-FR" sz="1600" dirty="0" smtClean="0">
                <a:sym typeface="Wingdings" panose="05000000000000000000" pitchFamily="2" charset="2"/>
              </a:rPr>
              <a:t> a </a:t>
            </a:r>
            <a:r>
              <a:rPr lang="fr-FR" sz="1600" dirty="0" err="1" smtClean="0">
                <a:sym typeface="Wingdings" panose="05000000000000000000" pitchFamily="2" charset="2"/>
              </a:rPr>
              <a:t>binary</a:t>
            </a:r>
            <a:r>
              <a:rPr lang="fr-FR" sz="1600" dirty="0" smtClean="0">
                <a:sym typeface="Wingdings" panose="05000000000000000000" pitchFamily="2" charset="2"/>
              </a:rPr>
              <a:t> classification </a:t>
            </a:r>
            <a:r>
              <a:rPr lang="fr-FR" sz="1600" dirty="0" err="1" smtClean="0">
                <a:sym typeface="Wingdings" panose="05000000000000000000" pitchFamily="2" charset="2"/>
              </a:rPr>
              <a:t>problem</a:t>
            </a:r>
            <a:r>
              <a:rPr lang="fr-FR" sz="1600" dirty="0" smtClean="0">
                <a:sym typeface="Wingdings" panose="05000000000000000000" pitchFamily="2" charset="2"/>
              </a:rPr>
              <a:t>, </a:t>
            </a:r>
            <a:r>
              <a:rPr lang="fr-FR" sz="1600" dirty="0" err="1" smtClean="0">
                <a:sym typeface="Wingdings" panose="05000000000000000000" pitchFamily="2" charset="2"/>
              </a:rPr>
              <a:t>imbalanced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dataset</a:t>
            </a:r>
            <a:r>
              <a:rPr lang="fr-FR" sz="1600" dirty="0">
                <a:sym typeface="Wingdings" panose="05000000000000000000" pitchFamily="2" charset="2"/>
              </a:rPr>
              <a:t>.</a:t>
            </a:r>
            <a:endParaRPr lang="fr-FR" sz="1600" dirty="0"/>
          </a:p>
          <a:p>
            <a:pPr marL="342900">
              <a:buClr>
                <a:schemeClr val="accent3"/>
              </a:buClr>
              <a:buSzPct val="130000"/>
            </a:pPr>
            <a:endParaRPr lang="fr-FR" sz="1600" dirty="0" smtClean="0"/>
          </a:p>
          <a:p>
            <a:pPr marL="342900">
              <a:buClr>
                <a:schemeClr val="accent3"/>
              </a:buClr>
              <a:buSzPct val="130000"/>
            </a:pPr>
            <a:r>
              <a:rPr lang="fr-FR" sz="1600" dirty="0" smtClean="0"/>
              <a:t>There </a:t>
            </a:r>
            <a:r>
              <a:rPr lang="fr-FR" sz="1600" dirty="0" smtClean="0"/>
              <a:t>are 3 </a:t>
            </a:r>
            <a:r>
              <a:rPr lang="fr-FR" sz="1600" dirty="0" err="1" smtClean="0"/>
              <a:t>columns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missing</a:t>
            </a:r>
            <a:r>
              <a:rPr lang="fr-FR" sz="1600" dirty="0" smtClean="0"/>
              <a:t> </a:t>
            </a:r>
            <a:r>
              <a:rPr lang="fr-FR" sz="1600" dirty="0" smtClean="0"/>
              <a:t>values (0,16% du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).</a:t>
            </a:r>
            <a:endParaRPr lang="fr-FR" sz="1600" dirty="0" smtClean="0"/>
          </a:p>
          <a:p>
            <a:pPr marL="342900">
              <a:buClr>
                <a:schemeClr val="accent3"/>
              </a:buClr>
              <a:buSzPct val="130000"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</a:pPr>
            <a:r>
              <a:rPr lang="fr-FR" sz="1600" dirty="0" err="1"/>
              <a:t>Convert</a:t>
            </a:r>
            <a:r>
              <a:rPr lang="fr-FR" sz="1600" dirty="0"/>
              <a:t> </a:t>
            </a:r>
            <a:r>
              <a:rPr lang="fr-FR" sz="1600" dirty="0" err="1"/>
              <a:t>categorical</a:t>
            </a:r>
            <a:r>
              <a:rPr lang="fr-FR" sz="1600" dirty="0"/>
              <a:t> variables to </a:t>
            </a:r>
            <a:r>
              <a:rPr lang="fr-FR" sz="1600" dirty="0" err="1" smtClean="0"/>
              <a:t>numerical</a:t>
            </a:r>
            <a:r>
              <a:rPr lang="fr-FR" sz="1600" dirty="0" smtClean="0"/>
              <a:t> </a:t>
            </a:r>
            <a:r>
              <a:rPr lang="fr-FR" sz="1600" dirty="0" err="1" smtClean="0"/>
              <a:t>ones</a:t>
            </a:r>
            <a:r>
              <a:rPr lang="fr-FR" sz="1600" dirty="0" smtClean="0"/>
              <a:t> (X1, X3, X5, X10).</a:t>
            </a:r>
          </a:p>
          <a:p>
            <a:pPr marL="342900">
              <a:buClr>
                <a:schemeClr val="accent3"/>
              </a:buClr>
              <a:buSzPct val="130000"/>
            </a:pPr>
            <a:endParaRPr lang="fr-FR" sz="1600" dirty="0"/>
          </a:p>
          <a:p>
            <a:pPr marL="0" indent="0">
              <a:buClr>
                <a:schemeClr val="accent3"/>
              </a:buClr>
              <a:buSzPct val="130000"/>
              <a:buNone/>
            </a:pPr>
            <a:endParaRPr lang="fr-FR" sz="1600" dirty="0"/>
          </a:p>
          <a:p>
            <a:pPr marL="0" indent="0">
              <a:buClr>
                <a:schemeClr val="accent3"/>
              </a:buClr>
              <a:buSzPct val="130000"/>
              <a:buNone/>
            </a:pPr>
            <a:endParaRPr lang="fr-FR" sz="1600" dirty="0" smtClean="0"/>
          </a:p>
          <a:p>
            <a:pPr marL="0" indent="0">
              <a:buClr>
                <a:schemeClr val="accent3"/>
              </a:buClr>
              <a:buSzPct val="130000"/>
              <a:buNone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</a:pPr>
            <a:r>
              <a:rPr lang="en-US" sz="1600" dirty="0" smtClean="0"/>
              <a:t>Drop </a:t>
            </a:r>
            <a:r>
              <a:rPr lang="en-US" sz="1600" dirty="0"/>
              <a:t>X11 from dataset because it presents high </a:t>
            </a:r>
            <a:r>
              <a:rPr lang="en-US" sz="1600" dirty="0" smtClean="0"/>
              <a:t>correlation: </a:t>
            </a:r>
            <a:r>
              <a:rPr lang="fr-FR" sz="1600" dirty="0" smtClean="0"/>
              <a:t>X11-X13 0.985131.</a:t>
            </a:r>
          </a:p>
          <a:p>
            <a:pPr marL="342900">
              <a:buClr>
                <a:schemeClr val="accent3"/>
              </a:buClr>
              <a:buSzPct val="130000"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</a:pPr>
            <a:r>
              <a:rPr lang="fr-FR" sz="1600" dirty="0" smtClean="0"/>
              <a:t>Show the </a:t>
            </a:r>
            <a:r>
              <a:rPr lang="fr-FR" sz="1600" dirty="0" err="1" smtClean="0"/>
              <a:t>features</a:t>
            </a:r>
            <a:r>
              <a:rPr lang="fr-FR" sz="1600" dirty="0" smtClean="0"/>
              <a:t> importance to the user </a:t>
            </a:r>
            <a:r>
              <a:rPr lang="fr-FR" sz="1600" dirty="0" err="1" smtClean="0"/>
              <a:t>using</a:t>
            </a:r>
            <a:r>
              <a:rPr lang="fr-FR" sz="1600" dirty="0" smtClean="0"/>
              <a:t> </a:t>
            </a:r>
            <a:r>
              <a:rPr lang="fr-FR" sz="1600" dirty="0" err="1" smtClean="0"/>
              <a:t>xgboost</a:t>
            </a:r>
            <a:r>
              <a:rPr lang="fr-FR" sz="1600" dirty="0" smtClean="0"/>
              <a:t> and f1_score.</a:t>
            </a:r>
            <a:endParaRPr lang="fr-FR" sz="1600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18F04941-AA1A-4EED-9A6A-5D3B975D7288}"/>
              </a:ext>
            </a:extLst>
          </p:cNvPr>
          <p:cNvSpPr txBox="1">
            <a:spLocks/>
          </p:cNvSpPr>
          <p:nvPr/>
        </p:nvSpPr>
        <p:spPr>
          <a:xfrm>
            <a:off x="8213893" y="4400349"/>
            <a:ext cx="413375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6EEB36B-8FE2-40A6-93C5-81B4D4C10D2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Google Shape;876;p44"/>
          <p:cNvSpPr txBox="1">
            <a:spLocks/>
          </p:cNvSpPr>
          <p:nvPr/>
        </p:nvSpPr>
        <p:spPr>
          <a:xfrm>
            <a:off x="704850" y="285187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r>
              <a:rPr lang="fr-FR" dirty="0" smtClean="0"/>
              <a:t> &amp;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2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3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-1926"/>
            <a:ext cx="6860568" cy="51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49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Clr>
                <a:schemeClr val="accent3"/>
              </a:buClr>
              <a:buSzPct val="130000"/>
            </a:pPr>
            <a:r>
              <a:rPr lang="en-US" sz="1600" dirty="0" smtClean="0"/>
              <a:t>Cross Validation: auto takes</a:t>
            </a:r>
            <a:r>
              <a:rPr lang="en-US" sz="1600" dirty="0"/>
              <a:t> care of the class imbalance while </a:t>
            </a:r>
            <a:r>
              <a:rPr lang="en-US" sz="1600" dirty="0" smtClean="0"/>
              <a:t>splitting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900">
              <a:buClr>
                <a:schemeClr val="accent3"/>
              </a:buClr>
              <a:buSzPct val="130000"/>
            </a:pPr>
            <a:r>
              <a:rPr lang="en-US" sz="1600" dirty="0" smtClean="0"/>
              <a:t>Fit</a:t>
            </a:r>
            <a:r>
              <a:rPr lang="en-US" sz="1600" dirty="0"/>
              <a:t> and evaluate the </a:t>
            </a:r>
            <a:r>
              <a:rPr lang="en-US" sz="1600" dirty="0" smtClean="0"/>
              <a:t>4 chosen models</a:t>
            </a:r>
            <a:r>
              <a:rPr lang="en-US" sz="1600" dirty="0"/>
              <a:t> </a:t>
            </a:r>
            <a:r>
              <a:rPr lang="en-US" sz="1600" dirty="0" smtClean="0"/>
              <a:t>(</a:t>
            </a:r>
            <a:r>
              <a:rPr lang="en-US" sz="1600" b="1" dirty="0" err="1" smtClean="0"/>
              <a:t>RandomForest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KNeighbors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SupportVector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GaussianNB</a:t>
            </a:r>
            <a:r>
              <a:rPr lang="en-US" sz="1600" dirty="0" smtClean="0"/>
              <a:t>) with</a:t>
            </a:r>
            <a:r>
              <a:rPr lang="en-US" sz="1600" dirty="0"/>
              <a:t> cross-validation on the whole training set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900">
              <a:buClr>
                <a:schemeClr val="accent3"/>
              </a:buClr>
              <a:buSzPct val="130000"/>
            </a:pPr>
            <a:r>
              <a:rPr lang="en-US" sz="1600" dirty="0"/>
              <a:t>Make predictions on the test set and get the predicted probabilities</a:t>
            </a:r>
            <a:r>
              <a:rPr lang="en-US" sz="1600" dirty="0" smtClean="0"/>
              <a:t>.</a:t>
            </a:r>
          </a:p>
          <a:p>
            <a:pPr marL="342900">
              <a:buClr>
                <a:schemeClr val="accent3"/>
              </a:buClr>
              <a:buSzPct val="130000"/>
            </a:pPr>
            <a:endParaRPr lang="en-US" sz="1600" dirty="0" smtClean="0"/>
          </a:p>
          <a:p>
            <a:pPr marL="0" indent="0">
              <a:buClr>
                <a:schemeClr val="accent3"/>
              </a:buClr>
              <a:buSzPct val="130000"/>
              <a:buNone/>
            </a:pPr>
            <a:endParaRPr lang="en-US" sz="1600" dirty="0" smtClean="0"/>
          </a:p>
          <a:p>
            <a:pPr marL="342900">
              <a:buClr>
                <a:schemeClr val="accent3"/>
              </a:buClr>
              <a:buSzPct val="130000"/>
            </a:pPr>
            <a:endParaRPr lang="en-US" sz="1600" dirty="0" smtClean="0"/>
          </a:p>
          <a:p>
            <a:pPr marL="342900">
              <a:buClr>
                <a:schemeClr val="accent3"/>
              </a:buClr>
              <a:buSzPct val="130000"/>
            </a:pPr>
            <a:r>
              <a:rPr lang="en-US" sz="1600" dirty="0" smtClean="0"/>
              <a:t>Imbalanced dataset: </a:t>
            </a:r>
            <a:r>
              <a:rPr lang="en-US" sz="1600" b="1" dirty="0" smtClean="0"/>
              <a:t>Accuracy</a:t>
            </a:r>
            <a:r>
              <a:rPr lang="en-US" sz="1600" dirty="0" smtClean="0"/>
              <a:t> is not an efficient metric (the </a:t>
            </a:r>
            <a:r>
              <a:rPr lang="en-US" sz="1600" dirty="0"/>
              <a:t>proportion of predictions that the model classified </a:t>
            </a:r>
            <a:r>
              <a:rPr lang="en-US" sz="1600" dirty="0"/>
              <a:t>correctly): a model which classifies all testing samples into “0” will have an excellent accuracy (99.8</a:t>
            </a:r>
            <a:r>
              <a:rPr lang="en-US" sz="1600" dirty="0" smtClean="0"/>
              <a:t>%).</a:t>
            </a:r>
            <a:endParaRPr lang="en-US" sz="1600" dirty="0" smtClean="0"/>
          </a:p>
          <a:p>
            <a:pPr marL="342900">
              <a:buClr>
                <a:schemeClr val="accent3"/>
              </a:buClr>
              <a:buSzPct val="130000"/>
            </a:pPr>
            <a:r>
              <a:rPr lang="en-US" sz="1600" b="1" dirty="0" smtClean="0"/>
              <a:t>precision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/>
              <a:t>how many are correctly classified among that </a:t>
            </a:r>
            <a:r>
              <a:rPr lang="en-US" sz="1600" dirty="0" smtClean="0"/>
              <a:t>class), </a:t>
            </a:r>
            <a:r>
              <a:rPr lang="en-US" sz="1600" b="1" dirty="0" smtClean="0"/>
              <a:t>recall</a:t>
            </a:r>
            <a:r>
              <a:rPr lang="en-US" sz="1600" dirty="0" smtClean="0"/>
              <a:t> (</a:t>
            </a:r>
            <a:r>
              <a:rPr lang="en-US" sz="1600" dirty="0"/>
              <a:t>how many of this class you find over the whole number of element of this </a:t>
            </a:r>
            <a:r>
              <a:rPr lang="en-US" sz="1600" dirty="0" smtClean="0"/>
              <a:t>class), </a:t>
            </a:r>
            <a:r>
              <a:rPr lang="en-US" sz="1600" b="1" dirty="0" smtClean="0"/>
              <a:t>f1_score</a:t>
            </a:r>
            <a:r>
              <a:rPr lang="en-US" sz="1600" dirty="0" smtClean="0"/>
              <a:t> (</a:t>
            </a:r>
            <a:r>
              <a:rPr lang="en-US" sz="1600" dirty="0"/>
              <a:t>the harmonic mean of precision and </a:t>
            </a:r>
            <a:r>
              <a:rPr lang="en-US" sz="1600" dirty="0" smtClean="0"/>
              <a:t>recall</a:t>
            </a:r>
            <a:r>
              <a:rPr lang="en-US" sz="1600" dirty="0" smtClean="0"/>
              <a:t>).</a:t>
            </a:r>
            <a:endParaRPr lang="en-US" sz="1600" dirty="0" smtClean="0"/>
          </a:p>
          <a:p>
            <a:pPr marL="342900">
              <a:buClr>
                <a:schemeClr val="accent3"/>
              </a:buClr>
              <a:buSzPct val="130000"/>
            </a:pPr>
            <a:endParaRPr lang="en-US" sz="1600" dirty="0"/>
          </a:p>
          <a:p>
            <a:pPr marL="342900">
              <a:buClr>
                <a:schemeClr val="accent3"/>
              </a:buClr>
              <a:buSzPct val="130000"/>
            </a:pPr>
            <a:endParaRPr lang="fr-FR" sz="1600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18F04941-AA1A-4EED-9A6A-5D3B975D7288}"/>
              </a:ext>
            </a:extLst>
          </p:cNvPr>
          <p:cNvSpPr txBox="1">
            <a:spLocks/>
          </p:cNvSpPr>
          <p:nvPr/>
        </p:nvSpPr>
        <p:spPr>
          <a:xfrm>
            <a:off x="8213893" y="4400349"/>
            <a:ext cx="413375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6EEB36B-8FE2-40A6-93C5-81B4D4C10D2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Google Shape;876;p44"/>
          <p:cNvSpPr txBox="1">
            <a:spLocks/>
          </p:cNvSpPr>
          <p:nvPr/>
        </p:nvSpPr>
        <p:spPr>
          <a:xfrm>
            <a:off x="685800" y="2176737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fr-FR" dirty="0" smtClean="0"/>
              <a:t>Evaluation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117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71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How to </a:t>
            </a:r>
            <a:r>
              <a:rPr lang="fr-FR" dirty="0" err="1" smtClean="0"/>
              <a:t>run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?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3"/>
              </a:buClr>
              <a:buSzPct val="130000"/>
              <a:buNone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r>
              <a:rPr lang="fr-FR" sz="1600" dirty="0" smtClean="0"/>
              <a:t>Install all </a:t>
            </a:r>
            <a:r>
              <a:rPr lang="fr-FR" sz="1600" dirty="0" err="1" smtClean="0"/>
              <a:t>libraries</a:t>
            </a:r>
            <a:r>
              <a:rPr lang="fr-FR" sz="1600" dirty="0" smtClean="0"/>
              <a:t> in the requirements.txt file and </a:t>
            </a:r>
            <a:r>
              <a:rPr lang="fr-FR" sz="1600" dirty="0" err="1" smtClean="0"/>
              <a:t>execute</a:t>
            </a:r>
            <a:r>
              <a:rPr lang="fr-FR" sz="1600" dirty="0" smtClean="0"/>
              <a:t> </a:t>
            </a:r>
            <a:r>
              <a:rPr lang="fr-FR" sz="1600" dirty="0" err="1" smtClean="0"/>
              <a:t>app,py</a:t>
            </a:r>
            <a:r>
              <a:rPr lang="fr-FR" sz="1600" dirty="0" smtClean="0"/>
              <a:t> file (python3 </a:t>
            </a:r>
            <a:r>
              <a:rPr lang="fr-FR" sz="1600" dirty="0" err="1" smtClean="0"/>
              <a:t>app,py</a:t>
            </a:r>
            <a:r>
              <a:rPr lang="fr-FR" sz="1600" dirty="0" smtClean="0"/>
              <a:t> in cmd).</a:t>
            </a:r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r>
              <a:rPr lang="fr-FR" sz="1600" dirty="0" smtClean="0"/>
              <a:t>Go </a:t>
            </a:r>
            <a:r>
              <a:rPr lang="fr-FR" sz="1600" dirty="0"/>
              <a:t>to </a:t>
            </a:r>
            <a:r>
              <a:rPr lang="fr-FR" sz="1600" dirty="0">
                <a:hlinkClick r:id="rId3"/>
              </a:rPr>
              <a:t>http://127.0.0.1:5000</a:t>
            </a:r>
            <a:r>
              <a:rPr lang="fr-FR" sz="1600" dirty="0" smtClean="0">
                <a:hlinkClick r:id="rId3"/>
              </a:rPr>
              <a:t>/</a:t>
            </a:r>
            <a:r>
              <a:rPr lang="fr-FR" sz="1600" dirty="0" smtClean="0"/>
              <a:t> url.</a:t>
            </a:r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r>
              <a:rPr lang="fr-FR" sz="1600" dirty="0" err="1" smtClean="0"/>
              <a:t>Choose</a:t>
            </a:r>
            <a:r>
              <a:rPr lang="fr-FR" sz="1600" dirty="0" smtClean="0"/>
              <a:t> 4-6 </a:t>
            </a:r>
            <a:r>
              <a:rPr lang="fr-FR" sz="1600" dirty="0" err="1" smtClean="0"/>
              <a:t>features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consider</a:t>
            </a:r>
            <a:r>
              <a:rPr lang="fr-FR" sz="1600" dirty="0" smtClean="0"/>
              <a:t> relevant and enter </a:t>
            </a:r>
            <a:r>
              <a:rPr lang="fr-FR" sz="1600" dirty="0" err="1" smtClean="0"/>
              <a:t>their</a:t>
            </a:r>
            <a:r>
              <a:rPr lang="fr-FR" sz="1600" dirty="0" smtClean="0"/>
              <a:t> values in </a:t>
            </a:r>
            <a:r>
              <a:rPr lang="fr-FR" sz="1600" dirty="0" err="1" smtClean="0"/>
              <a:t>this</a:t>
            </a:r>
            <a:r>
              <a:rPr lang="fr-FR" sz="1600" dirty="0" smtClean="0"/>
              <a:t> format: X11=900000 X12=221 X13=8161 X14=1084000 X15=13593 X16=1054170.</a:t>
            </a:r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endParaRPr lang="fr-FR" sz="1600" dirty="0"/>
          </a:p>
          <a:p>
            <a:pPr marL="342900">
              <a:buClr>
                <a:schemeClr val="accent3"/>
              </a:buClr>
              <a:buSzPct val="130000"/>
              <a:buFont typeface="+mj-lt"/>
              <a:buAutoNum type="arabicPeriod"/>
            </a:pPr>
            <a:r>
              <a:rPr lang="fr-FR" sz="1600" dirty="0" smtClean="0"/>
              <a:t>Click on </a:t>
            </a:r>
            <a:r>
              <a:rPr lang="fr-FR" sz="1600" dirty="0" err="1"/>
              <a:t>P</a:t>
            </a:r>
            <a:r>
              <a:rPr lang="fr-FR" sz="1600" dirty="0" err="1" smtClean="0"/>
              <a:t>redict</a:t>
            </a:r>
            <a:r>
              <a:rPr lang="fr-FR" sz="1600" dirty="0" smtClean="0"/>
              <a:t> </a:t>
            </a:r>
            <a:r>
              <a:rPr lang="fr-FR" sz="1600" dirty="0" err="1" smtClean="0"/>
              <a:t>button</a:t>
            </a:r>
            <a:r>
              <a:rPr lang="fr-FR" sz="1600" dirty="0" smtClean="0"/>
              <a:t>. </a:t>
            </a:r>
            <a:r>
              <a:rPr lang="fr-FR" sz="1600" dirty="0" err="1" smtClean="0"/>
              <a:t>Now</a:t>
            </a:r>
            <a:r>
              <a:rPr lang="fr-FR" sz="1600" dirty="0" smtClean="0"/>
              <a:t>,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can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the </a:t>
            </a:r>
            <a:r>
              <a:rPr lang="fr-FR" sz="1600" dirty="0" err="1" smtClean="0"/>
              <a:t>predicted</a:t>
            </a:r>
            <a:r>
              <a:rPr lang="fr-FR" sz="1600" dirty="0" smtClean="0"/>
              <a:t> </a:t>
            </a:r>
            <a:r>
              <a:rPr lang="fr-FR" sz="1600" dirty="0" err="1" smtClean="0"/>
              <a:t>target</a:t>
            </a:r>
            <a:r>
              <a:rPr lang="fr-FR" sz="1600" dirty="0" smtClean="0"/>
              <a:t> for </a:t>
            </a:r>
            <a:r>
              <a:rPr lang="fr-FR" sz="1600" dirty="0" err="1" smtClean="0"/>
              <a:t>each</a:t>
            </a:r>
            <a:r>
              <a:rPr lang="fr-FR" sz="1600" dirty="0" smtClean="0"/>
              <a:t> classifier (</a:t>
            </a:r>
            <a:r>
              <a:rPr lang="fr-FR" sz="1600" dirty="0"/>
              <a:t>['RF', 0, ';', 'KNN', 0, ';', 'SVM', 0, ';', 'GNB', 0</a:t>
            </a:r>
            <a:r>
              <a:rPr lang="fr-FR" sz="1600" dirty="0" smtClean="0"/>
              <a:t>]), in addition to a benchmark of </a:t>
            </a:r>
            <a:r>
              <a:rPr lang="fr-FR" sz="1600" dirty="0" err="1" smtClean="0"/>
              <a:t>models</a:t>
            </a:r>
            <a:r>
              <a:rPr lang="fr-FR" sz="1600" dirty="0" smtClean="0"/>
              <a:t> </a:t>
            </a:r>
            <a:r>
              <a:rPr lang="fr-FR" sz="1600" dirty="0" err="1" smtClean="0"/>
              <a:t>ordered</a:t>
            </a:r>
            <a:r>
              <a:rPr lang="fr-FR" sz="1600" dirty="0" smtClean="0"/>
              <a:t> by classification </a:t>
            </a:r>
            <a:r>
              <a:rPr lang="fr-FR" sz="1600" dirty="0" err="1" smtClean="0"/>
              <a:t>metrics</a:t>
            </a:r>
            <a:r>
              <a:rPr lang="fr-FR" sz="1600" dirty="0" smtClean="0"/>
              <a:t> and time in a format of 2 </a:t>
            </a:r>
            <a:r>
              <a:rPr lang="fr-FR" sz="1600" dirty="0" err="1" smtClean="0"/>
              <a:t>boxplots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18F04941-AA1A-4EED-9A6A-5D3B975D7288}"/>
              </a:ext>
            </a:extLst>
          </p:cNvPr>
          <p:cNvSpPr txBox="1">
            <a:spLocks/>
          </p:cNvSpPr>
          <p:nvPr/>
        </p:nvSpPr>
        <p:spPr>
          <a:xfrm>
            <a:off x="8213893" y="4400349"/>
            <a:ext cx="413375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6EEB36B-8FE2-40A6-93C5-81B4D4C10D2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222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1C235C-9C89-47C1-8B24-3D51D77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3F8104-1404-475E-A6C2-74999E757E7A}"/>
              </a:ext>
            </a:extLst>
          </p:cNvPr>
          <p:cNvSpPr/>
          <p:nvPr/>
        </p:nvSpPr>
        <p:spPr>
          <a:xfrm>
            <a:off x="4309730" y="3962400"/>
            <a:ext cx="4260112" cy="857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B6FFC0DC-1372-49B4-9093-7382C5F943CE}"/>
              </a:ext>
            </a:extLst>
          </p:cNvPr>
          <p:cNvSpPr txBox="1">
            <a:spLocks/>
          </p:cNvSpPr>
          <p:nvPr/>
        </p:nvSpPr>
        <p:spPr>
          <a:xfrm>
            <a:off x="8213893" y="4400349"/>
            <a:ext cx="413375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6EEB36B-8FE2-40A6-93C5-81B4D4C10D2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12" y="3672063"/>
            <a:ext cx="2615888" cy="14714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" y="4013106"/>
            <a:ext cx="3720897" cy="7562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74" y="695063"/>
            <a:ext cx="3090457" cy="12494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70" y="3737299"/>
            <a:ext cx="2218382" cy="119422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969286"/>
            <a:ext cx="2431063" cy="24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199</Words>
  <Application>Microsoft Office PowerPoint</Application>
  <PresentationFormat>Affichage à l'écran (16:9)</PresentationFormat>
  <Paragraphs>58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Fredoka One</vt:lpstr>
      <vt:lpstr>Raleway</vt:lpstr>
      <vt:lpstr>Wingdings</vt:lpstr>
      <vt:lpstr>Retato Slideshow by Slidesgo</vt:lpstr>
      <vt:lpstr>Data Science Project</vt:lpstr>
      <vt:lpstr>Steps followed</vt:lpstr>
      <vt:lpstr>Data exploration &amp; cleaning</vt:lpstr>
      <vt:lpstr>Présentation PowerPoint</vt:lpstr>
      <vt:lpstr>Présentation PowerPoint</vt:lpstr>
      <vt:lpstr>Prediction models</vt:lpstr>
      <vt:lpstr>Présentation PowerPoint</vt:lpstr>
      <vt:lpstr>How to run the project?</vt:lpstr>
      <vt:lpstr>Results achieved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MIP</dc:title>
  <cp:lastModifiedBy>Compte Microsoft</cp:lastModifiedBy>
  <cp:revision>233</cp:revision>
  <dcterms:modified xsi:type="dcterms:W3CDTF">2021-05-06T20:11:43Z</dcterms:modified>
</cp:coreProperties>
</file>