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4" r:id="rId3"/>
    <p:sldId id="265" r:id="rId4"/>
    <p:sldId id="262" r:id="rId5"/>
    <p:sldId id="266" r:id="rId6"/>
    <p:sldId id="267" r:id="rId7"/>
    <p:sldId id="268" r:id="rId8"/>
    <p:sldId id="269" r:id="rId9"/>
    <p:sldId id="275" r:id="rId10"/>
    <p:sldId id="274" r:id="rId11"/>
    <p:sldId id="271" r:id="rId12"/>
    <p:sldId id="270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E723A-5774-4666-AEB5-30A01503DCE9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fr-FR"/>
        </a:p>
      </dgm:t>
    </dgm:pt>
    <dgm:pt modelId="{5A5257BF-3512-4CDB-A128-2FBA9742D82D}">
      <dgm:prSet phldrT="[Texte]"/>
      <dgm:spPr/>
      <dgm:t>
        <a:bodyPr/>
        <a:lstStyle/>
        <a:p>
          <a:r>
            <a:rPr lang="fr-FR" dirty="0" smtClean="0"/>
            <a:t>OVERVIEW</a:t>
          </a:r>
          <a:endParaRPr lang="fr-FR" dirty="0"/>
        </a:p>
      </dgm:t>
    </dgm:pt>
    <dgm:pt modelId="{B146B0B0-1EAA-4D27-91B6-636BA8356053}" type="parTrans" cxnId="{D4D99233-8953-4E18-9D62-0ED51E14DADA}">
      <dgm:prSet/>
      <dgm:spPr/>
      <dgm:t>
        <a:bodyPr/>
        <a:lstStyle/>
        <a:p>
          <a:endParaRPr lang="fr-FR"/>
        </a:p>
      </dgm:t>
    </dgm:pt>
    <dgm:pt modelId="{91A35106-52B0-4EA9-9387-AE97C8D39082}" type="sibTrans" cxnId="{D4D99233-8953-4E18-9D62-0ED51E14DADA}">
      <dgm:prSet/>
      <dgm:spPr/>
      <dgm:t>
        <a:bodyPr/>
        <a:lstStyle/>
        <a:p>
          <a:endParaRPr lang="fr-FR"/>
        </a:p>
      </dgm:t>
    </dgm:pt>
    <dgm:pt modelId="{8FC5FF7D-31E1-46BB-92D8-C7ABBF6D240F}">
      <dgm:prSet phldrT="[Texte]"/>
      <dgm:spPr/>
      <dgm:t>
        <a:bodyPr/>
        <a:lstStyle/>
        <a:p>
          <a:r>
            <a:rPr lang="fr-FR" dirty="0" smtClean="0"/>
            <a:t>ORIENTED DATA ANALYSIS</a:t>
          </a:r>
          <a:endParaRPr lang="fr-FR" dirty="0"/>
        </a:p>
      </dgm:t>
    </dgm:pt>
    <dgm:pt modelId="{7FC0D32F-7559-4CFD-9DF4-DB0136850B30}" type="parTrans" cxnId="{D0A8AC59-C647-4154-BB78-84BDE58AAF11}">
      <dgm:prSet/>
      <dgm:spPr/>
      <dgm:t>
        <a:bodyPr/>
        <a:lstStyle/>
        <a:p>
          <a:endParaRPr lang="fr-FR"/>
        </a:p>
      </dgm:t>
    </dgm:pt>
    <dgm:pt modelId="{FD9B9ED1-7CCE-4BAA-86E1-39530863DFC3}" type="sibTrans" cxnId="{D0A8AC59-C647-4154-BB78-84BDE58AAF11}">
      <dgm:prSet/>
      <dgm:spPr/>
      <dgm:t>
        <a:bodyPr/>
        <a:lstStyle/>
        <a:p>
          <a:endParaRPr lang="fr-FR"/>
        </a:p>
      </dgm:t>
    </dgm:pt>
    <dgm:pt modelId="{1C5EAF5A-3B9D-4DCC-93CB-98EF5487D28B}">
      <dgm:prSet phldrT="[Texte]"/>
      <dgm:spPr/>
      <dgm:t>
        <a:bodyPr/>
        <a:lstStyle/>
        <a:p>
          <a:r>
            <a:rPr lang="fr-FR" dirty="0" smtClean="0"/>
            <a:t>DATA QUALITY</a:t>
          </a:r>
          <a:endParaRPr lang="fr-FR" dirty="0"/>
        </a:p>
      </dgm:t>
    </dgm:pt>
    <dgm:pt modelId="{8B0B6671-9112-4208-9F8C-1762F7455467}" type="parTrans" cxnId="{51DE6532-C5AC-45D9-A88B-F22C9D67973F}">
      <dgm:prSet/>
      <dgm:spPr/>
      <dgm:t>
        <a:bodyPr/>
        <a:lstStyle/>
        <a:p>
          <a:endParaRPr lang="fr-FR"/>
        </a:p>
      </dgm:t>
    </dgm:pt>
    <dgm:pt modelId="{5D72D9AE-30EB-42E6-8D2C-37AD63D2306E}" type="sibTrans" cxnId="{51DE6532-C5AC-45D9-A88B-F22C9D67973F}">
      <dgm:prSet/>
      <dgm:spPr/>
      <dgm:t>
        <a:bodyPr/>
        <a:lstStyle/>
        <a:p>
          <a:endParaRPr lang="fr-FR"/>
        </a:p>
      </dgm:t>
    </dgm:pt>
    <dgm:pt modelId="{5F9BD055-F61C-44BB-A462-2F2E361323D0}">
      <dgm:prSet/>
      <dgm:spPr/>
      <dgm:t>
        <a:bodyPr/>
        <a:lstStyle/>
        <a:p>
          <a:r>
            <a:rPr lang="fr-FR" dirty="0" smtClean="0"/>
            <a:t>DASHBOARD</a:t>
          </a:r>
          <a:endParaRPr lang="fr-FR" b="0" i="0" dirty="0"/>
        </a:p>
      </dgm:t>
    </dgm:pt>
    <dgm:pt modelId="{69A3654F-5B4A-47ED-B324-9B01DBA9AF5B}" type="parTrans" cxnId="{82D8D635-5358-449F-B040-007CCB6F766E}">
      <dgm:prSet/>
      <dgm:spPr/>
      <dgm:t>
        <a:bodyPr/>
        <a:lstStyle/>
        <a:p>
          <a:endParaRPr lang="fr-FR"/>
        </a:p>
      </dgm:t>
    </dgm:pt>
    <dgm:pt modelId="{4A5DE79D-E861-4939-9A25-26E3C546D379}" type="sibTrans" cxnId="{82D8D635-5358-449F-B040-007CCB6F766E}">
      <dgm:prSet/>
      <dgm:spPr/>
      <dgm:t>
        <a:bodyPr/>
        <a:lstStyle/>
        <a:p>
          <a:endParaRPr lang="fr-FR"/>
        </a:p>
      </dgm:t>
    </dgm:pt>
    <dgm:pt modelId="{FB9D068D-004C-4463-863F-52A2F1C3D320}">
      <dgm:prSet/>
      <dgm:spPr/>
      <dgm:t>
        <a:bodyPr/>
        <a:lstStyle/>
        <a:p>
          <a:r>
            <a:rPr lang="fr-FR" dirty="0" smtClean="0"/>
            <a:t>PERSPECTIVES</a:t>
          </a:r>
          <a:endParaRPr lang="fr-FR" dirty="0"/>
        </a:p>
      </dgm:t>
    </dgm:pt>
    <dgm:pt modelId="{21B92A6D-C519-40D0-A77E-2785889B2204}" type="parTrans" cxnId="{1F2A1FCA-6862-46EB-AC6A-AC4C88EB6398}">
      <dgm:prSet/>
      <dgm:spPr/>
      <dgm:t>
        <a:bodyPr/>
        <a:lstStyle/>
        <a:p>
          <a:endParaRPr lang="fr-FR"/>
        </a:p>
      </dgm:t>
    </dgm:pt>
    <dgm:pt modelId="{2E338391-4134-4DA5-B1CB-84B874E10918}" type="sibTrans" cxnId="{1F2A1FCA-6862-46EB-AC6A-AC4C88EB6398}">
      <dgm:prSet/>
      <dgm:spPr/>
      <dgm:t>
        <a:bodyPr/>
        <a:lstStyle/>
        <a:p>
          <a:endParaRPr lang="fr-FR"/>
        </a:p>
      </dgm:t>
    </dgm:pt>
    <dgm:pt modelId="{94FDDD45-0A12-4267-BBFB-742E985FF18B}" type="pres">
      <dgm:prSet presAssocID="{080E723A-5774-4666-AEB5-30A01503DCE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912DE5DA-6A76-4F5B-AF18-328BDAB163E7}" type="pres">
      <dgm:prSet presAssocID="{080E723A-5774-4666-AEB5-30A01503DCE9}" presName="Name1" presStyleCnt="0"/>
      <dgm:spPr/>
    </dgm:pt>
    <dgm:pt modelId="{37925749-8158-4A46-84AB-78FF5D3C49CC}" type="pres">
      <dgm:prSet presAssocID="{080E723A-5774-4666-AEB5-30A01503DCE9}" presName="cycle" presStyleCnt="0"/>
      <dgm:spPr/>
    </dgm:pt>
    <dgm:pt modelId="{3A17A773-52EF-44B3-AA19-68356C7E6E30}" type="pres">
      <dgm:prSet presAssocID="{080E723A-5774-4666-AEB5-30A01503DCE9}" presName="srcNode" presStyleLbl="node1" presStyleIdx="0" presStyleCnt="5"/>
      <dgm:spPr/>
    </dgm:pt>
    <dgm:pt modelId="{494DC325-82B7-4C00-80AC-4D3FE4ED9483}" type="pres">
      <dgm:prSet presAssocID="{080E723A-5774-4666-AEB5-30A01503DCE9}" presName="conn" presStyleLbl="parChTrans1D2" presStyleIdx="0" presStyleCnt="1"/>
      <dgm:spPr/>
      <dgm:t>
        <a:bodyPr/>
        <a:lstStyle/>
        <a:p>
          <a:endParaRPr lang="fr-FR"/>
        </a:p>
      </dgm:t>
    </dgm:pt>
    <dgm:pt modelId="{1D0CB263-17B9-4F09-AE5F-514D5998D7EA}" type="pres">
      <dgm:prSet presAssocID="{080E723A-5774-4666-AEB5-30A01503DCE9}" presName="extraNode" presStyleLbl="node1" presStyleIdx="0" presStyleCnt="5"/>
      <dgm:spPr/>
    </dgm:pt>
    <dgm:pt modelId="{13E52A07-71B3-4EBF-85A6-7A7624F58FC6}" type="pres">
      <dgm:prSet presAssocID="{080E723A-5774-4666-AEB5-30A01503DCE9}" presName="dstNode" presStyleLbl="node1" presStyleIdx="0" presStyleCnt="5"/>
      <dgm:spPr/>
    </dgm:pt>
    <dgm:pt modelId="{11A98324-6C28-4A2E-BCEB-F4872A85A59C}" type="pres">
      <dgm:prSet presAssocID="{5A5257BF-3512-4CDB-A128-2FBA9742D82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BA503B-6B01-4A1A-B979-C5B412299DB2}" type="pres">
      <dgm:prSet presAssocID="{5A5257BF-3512-4CDB-A128-2FBA9742D82D}" presName="accent_1" presStyleCnt="0"/>
      <dgm:spPr/>
    </dgm:pt>
    <dgm:pt modelId="{D3600DE8-6B6C-41BD-B606-277DE1587FD5}" type="pres">
      <dgm:prSet presAssocID="{5A5257BF-3512-4CDB-A128-2FBA9742D82D}" presName="accentRepeatNode" presStyleLbl="solidFgAcc1" presStyleIdx="0" presStyleCnt="5"/>
      <dgm:spPr/>
    </dgm:pt>
    <dgm:pt modelId="{4DC303C7-21F3-4411-B32C-FE8A46317C72}" type="pres">
      <dgm:prSet presAssocID="{8FC5FF7D-31E1-46BB-92D8-C7ABBF6D240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6FD2DB-3488-4CCB-A383-4E15BE0F62A2}" type="pres">
      <dgm:prSet presAssocID="{8FC5FF7D-31E1-46BB-92D8-C7ABBF6D240F}" presName="accent_2" presStyleCnt="0"/>
      <dgm:spPr/>
    </dgm:pt>
    <dgm:pt modelId="{8C6D5165-3FF9-497A-8828-4A26F54095B5}" type="pres">
      <dgm:prSet presAssocID="{8FC5FF7D-31E1-46BB-92D8-C7ABBF6D240F}" presName="accentRepeatNode" presStyleLbl="solidFgAcc1" presStyleIdx="1" presStyleCnt="5"/>
      <dgm:spPr/>
    </dgm:pt>
    <dgm:pt modelId="{49404878-A219-4B13-9C88-5F31B087338E}" type="pres">
      <dgm:prSet presAssocID="{1C5EAF5A-3B9D-4DCC-93CB-98EF5487D28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8FD769-DC26-4AF3-B7E2-F0AD0C1C0A67}" type="pres">
      <dgm:prSet presAssocID="{1C5EAF5A-3B9D-4DCC-93CB-98EF5487D28B}" presName="accent_3" presStyleCnt="0"/>
      <dgm:spPr/>
    </dgm:pt>
    <dgm:pt modelId="{4E6AAC5B-94DB-467D-AEAC-8370B357B318}" type="pres">
      <dgm:prSet presAssocID="{1C5EAF5A-3B9D-4DCC-93CB-98EF5487D28B}" presName="accentRepeatNode" presStyleLbl="solidFgAcc1" presStyleIdx="2" presStyleCnt="5"/>
      <dgm:spPr/>
    </dgm:pt>
    <dgm:pt modelId="{682435C3-7A9A-4DCD-9E64-DBAE5EB7D7CF}" type="pres">
      <dgm:prSet presAssocID="{5F9BD055-F61C-44BB-A462-2F2E361323D0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BD0494-BF2E-4685-82DC-D6532D9500EF}" type="pres">
      <dgm:prSet presAssocID="{5F9BD055-F61C-44BB-A462-2F2E361323D0}" presName="accent_4" presStyleCnt="0"/>
      <dgm:spPr/>
    </dgm:pt>
    <dgm:pt modelId="{423B0E72-4A33-4E30-AEF4-C9092F1260B6}" type="pres">
      <dgm:prSet presAssocID="{5F9BD055-F61C-44BB-A462-2F2E361323D0}" presName="accentRepeatNode" presStyleLbl="solidFgAcc1" presStyleIdx="3" presStyleCnt="5"/>
      <dgm:spPr/>
    </dgm:pt>
    <dgm:pt modelId="{E8B9932C-6742-4480-A66D-84C3D8D980A1}" type="pres">
      <dgm:prSet presAssocID="{FB9D068D-004C-4463-863F-52A2F1C3D32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3B94F9-0265-4CC0-B80D-FE985813E46D}" type="pres">
      <dgm:prSet presAssocID="{FB9D068D-004C-4463-863F-52A2F1C3D320}" presName="accent_5" presStyleCnt="0"/>
      <dgm:spPr/>
    </dgm:pt>
    <dgm:pt modelId="{2CB66D91-D415-41B1-B773-77F9FD56FF6D}" type="pres">
      <dgm:prSet presAssocID="{FB9D068D-004C-4463-863F-52A2F1C3D320}" presName="accentRepeatNode" presStyleLbl="solidFgAcc1" presStyleIdx="4" presStyleCnt="5"/>
      <dgm:spPr/>
    </dgm:pt>
  </dgm:ptLst>
  <dgm:cxnLst>
    <dgm:cxn modelId="{D0A8AC59-C647-4154-BB78-84BDE58AAF11}" srcId="{080E723A-5774-4666-AEB5-30A01503DCE9}" destId="{8FC5FF7D-31E1-46BB-92D8-C7ABBF6D240F}" srcOrd="1" destOrd="0" parTransId="{7FC0D32F-7559-4CFD-9DF4-DB0136850B30}" sibTransId="{FD9B9ED1-7CCE-4BAA-86E1-39530863DFC3}"/>
    <dgm:cxn modelId="{51DE6532-C5AC-45D9-A88B-F22C9D67973F}" srcId="{080E723A-5774-4666-AEB5-30A01503DCE9}" destId="{1C5EAF5A-3B9D-4DCC-93CB-98EF5487D28B}" srcOrd="2" destOrd="0" parTransId="{8B0B6671-9112-4208-9F8C-1762F7455467}" sibTransId="{5D72D9AE-30EB-42E6-8D2C-37AD63D2306E}"/>
    <dgm:cxn modelId="{609D0ACF-D0C2-4C29-93C3-8B6DF176B389}" type="presOf" srcId="{FB9D068D-004C-4463-863F-52A2F1C3D320}" destId="{E8B9932C-6742-4480-A66D-84C3D8D980A1}" srcOrd="0" destOrd="0" presId="urn:microsoft.com/office/officeart/2008/layout/VerticalCurvedList"/>
    <dgm:cxn modelId="{D4D99233-8953-4E18-9D62-0ED51E14DADA}" srcId="{080E723A-5774-4666-AEB5-30A01503DCE9}" destId="{5A5257BF-3512-4CDB-A128-2FBA9742D82D}" srcOrd="0" destOrd="0" parTransId="{B146B0B0-1EAA-4D27-91B6-636BA8356053}" sibTransId="{91A35106-52B0-4EA9-9387-AE97C8D39082}"/>
    <dgm:cxn modelId="{431F3E46-E19C-489F-9759-6193C444A92A}" type="presOf" srcId="{1C5EAF5A-3B9D-4DCC-93CB-98EF5487D28B}" destId="{49404878-A219-4B13-9C88-5F31B087338E}" srcOrd="0" destOrd="0" presId="urn:microsoft.com/office/officeart/2008/layout/VerticalCurvedList"/>
    <dgm:cxn modelId="{82D8D635-5358-449F-B040-007CCB6F766E}" srcId="{080E723A-5774-4666-AEB5-30A01503DCE9}" destId="{5F9BD055-F61C-44BB-A462-2F2E361323D0}" srcOrd="3" destOrd="0" parTransId="{69A3654F-5B4A-47ED-B324-9B01DBA9AF5B}" sibTransId="{4A5DE79D-E861-4939-9A25-26E3C546D379}"/>
    <dgm:cxn modelId="{6A180D93-A679-4418-86AB-8F563AF56753}" type="presOf" srcId="{8FC5FF7D-31E1-46BB-92D8-C7ABBF6D240F}" destId="{4DC303C7-21F3-4411-B32C-FE8A46317C72}" srcOrd="0" destOrd="0" presId="urn:microsoft.com/office/officeart/2008/layout/VerticalCurvedList"/>
    <dgm:cxn modelId="{FAD65E90-A650-467B-8D63-5C6E9D74DFD6}" type="presOf" srcId="{5A5257BF-3512-4CDB-A128-2FBA9742D82D}" destId="{11A98324-6C28-4A2E-BCEB-F4872A85A59C}" srcOrd="0" destOrd="0" presId="urn:microsoft.com/office/officeart/2008/layout/VerticalCurvedList"/>
    <dgm:cxn modelId="{1F2A1FCA-6862-46EB-AC6A-AC4C88EB6398}" srcId="{080E723A-5774-4666-AEB5-30A01503DCE9}" destId="{FB9D068D-004C-4463-863F-52A2F1C3D320}" srcOrd="4" destOrd="0" parTransId="{21B92A6D-C519-40D0-A77E-2785889B2204}" sibTransId="{2E338391-4134-4DA5-B1CB-84B874E10918}"/>
    <dgm:cxn modelId="{52E3B45D-E26B-4207-8994-99779B0CA881}" type="presOf" srcId="{5F9BD055-F61C-44BB-A462-2F2E361323D0}" destId="{682435C3-7A9A-4DCD-9E64-DBAE5EB7D7CF}" srcOrd="0" destOrd="0" presId="urn:microsoft.com/office/officeart/2008/layout/VerticalCurvedList"/>
    <dgm:cxn modelId="{3D5F8A1C-532B-418A-A182-6ED0188AD276}" type="presOf" srcId="{080E723A-5774-4666-AEB5-30A01503DCE9}" destId="{94FDDD45-0A12-4267-BBFB-742E985FF18B}" srcOrd="0" destOrd="0" presId="urn:microsoft.com/office/officeart/2008/layout/VerticalCurvedList"/>
    <dgm:cxn modelId="{B73D4E7E-E568-47A1-A213-8D1B0263906F}" type="presOf" srcId="{91A35106-52B0-4EA9-9387-AE97C8D39082}" destId="{494DC325-82B7-4C00-80AC-4D3FE4ED9483}" srcOrd="0" destOrd="0" presId="urn:microsoft.com/office/officeart/2008/layout/VerticalCurvedList"/>
    <dgm:cxn modelId="{EE763E9E-E8BE-4C28-9B0D-746A319C312F}" type="presParOf" srcId="{94FDDD45-0A12-4267-BBFB-742E985FF18B}" destId="{912DE5DA-6A76-4F5B-AF18-328BDAB163E7}" srcOrd="0" destOrd="0" presId="urn:microsoft.com/office/officeart/2008/layout/VerticalCurvedList"/>
    <dgm:cxn modelId="{21EA3770-9569-47F5-8CA1-F14789CC8904}" type="presParOf" srcId="{912DE5DA-6A76-4F5B-AF18-328BDAB163E7}" destId="{37925749-8158-4A46-84AB-78FF5D3C49CC}" srcOrd="0" destOrd="0" presId="urn:microsoft.com/office/officeart/2008/layout/VerticalCurvedList"/>
    <dgm:cxn modelId="{424C6968-ACF2-42C9-858E-7A1CE1B9E638}" type="presParOf" srcId="{37925749-8158-4A46-84AB-78FF5D3C49CC}" destId="{3A17A773-52EF-44B3-AA19-68356C7E6E30}" srcOrd="0" destOrd="0" presId="urn:microsoft.com/office/officeart/2008/layout/VerticalCurvedList"/>
    <dgm:cxn modelId="{D1769C0F-4DB9-44CE-AE9F-8FB42042DF13}" type="presParOf" srcId="{37925749-8158-4A46-84AB-78FF5D3C49CC}" destId="{494DC325-82B7-4C00-80AC-4D3FE4ED9483}" srcOrd="1" destOrd="0" presId="urn:microsoft.com/office/officeart/2008/layout/VerticalCurvedList"/>
    <dgm:cxn modelId="{B50A107D-CB86-4BEB-8993-FE0C3F8C3F33}" type="presParOf" srcId="{37925749-8158-4A46-84AB-78FF5D3C49CC}" destId="{1D0CB263-17B9-4F09-AE5F-514D5998D7EA}" srcOrd="2" destOrd="0" presId="urn:microsoft.com/office/officeart/2008/layout/VerticalCurvedList"/>
    <dgm:cxn modelId="{D3164050-60AF-4C3D-B377-8EE1BD1BD1D5}" type="presParOf" srcId="{37925749-8158-4A46-84AB-78FF5D3C49CC}" destId="{13E52A07-71B3-4EBF-85A6-7A7624F58FC6}" srcOrd="3" destOrd="0" presId="urn:microsoft.com/office/officeart/2008/layout/VerticalCurvedList"/>
    <dgm:cxn modelId="{78DBCE34-3E2C-4397-A534-817620145823}" type="presParOf" srcId="{912DE5DA-6A76-4F5B-AF18-328BDAB163E7}" destId="{11A98324-6C28-4A2E-BCEB-F4872A85A59C}" srcOrd="1" destOrd="0" presId="urn:microsoft.com/office/officeart/2008/layout/VerticalCurvedList"/>
    <dgm:cxn modelId="{80DF8CF9-D194-4F72-A128-F2A63F66257E}" type="presParOf" srcId="{912DE5DA-6A76-4F5B-AF18-328BDAB163E7}" destId="{67BA503B-6B01-4A1A-B979-C5B412299DB2}" srcOrd="2" destOrd="0" presId="urn:microsoft.com/office/officeart/2008/layout/VerticalCurvedList"/>
    <dgm:cxn modelId="{06AA3B82-3357-458E-A038-F57248835582}" type="presParOf" srcId="{67BA503B-6B01-4A1A-B979-C5B412299DB2}" destId="{D3600DE8-6B6C-41BD-B606-277DE1587FD5}" srcOrd="0" destOrd="0" presId="urn:microsoft.com/office/officeart/2008/layout/VerticalCurvedList"/>
    <dgm:cxn modelId="{541B5FB5-BE70-4A08-9DE1-F3776A1EA7F0}" type="presParOf" srcId="{912DE5DA-6A76-4F5B-AF18-328BDAB163E7}" destId="{4DC303C7-21F3-4411-B32C-FE8A46317C72}" srcOrd="3" destOrd="0" presId="urn:microsoft.com/office/officeart/2008/layout/VerticalCurvedList"/>
    <dgm:cxn modelId="{EDE4D4D5-1BB8-45C0-A4A6-FA6A838E2C42}" type="presParOf" srcId="{912DE5DA-6A76-4F5B-AF18-328BDAB163E7}" destId="{8C6FD2DB-3488-4CCB-A383-4E15BE0F62A2}" srcOrd="4" destOrd="0" presId="urn:microsoft.com/office/officeart/2008/layout/VerticalCurvedList"/>
    <dgm:cxn modelId="{9B226F46-43A0-484F-A1D2-FC465DE0A956}" type="presParOf" srcId="{8C6FD2DB-3488-4CCB-A383-4E15BE0F62A2}" destId="{8C6D5165-3FF9-497A-8828-4A26F54095B5}" srcOrd="0" destOrd="0" presId="urn:microsoft.com/office/officeart/2008/layout/VerticalCurvedList"/>
    <dgm:cxn modelId="{E1BC4F32-D451-4821-8564-4DA6A7BEC448}" type="presParOf" srcId="{912DE5DA-6A76-4F5B-AF18-328BDAB163E7}" destId="{49404878-A219-4B13-9C88-5F31B087338E}" srcOrd="5" destOrd="0" presId="urn:microsoft.com/office/officeart/2008/layout/VerticalCurvedList"/>
    <dgm:cxn modelId="{BAF9EB0B-E84D-4F4F-BE61-A290E7E35F13}" type="presParOf" srcId="{912DE5DA-6A76-4F5B-AF18-328BDAB163E7}" destId="{9E8FD769-DC26-4AF3-B7E2-F0AD0C1C0A67}" srcOrd="6" destOrd="0" presId="urn:microsoft.com/office/officeart/2008/layout/VerticalCurvedList"/>
    <dgm:cxn modelId="{1EA3EA02-B920-4D72-9070-782758A71601}" type="presParOf" srcId="{9E8FD769-DC26-4AF3-B7E2-F0AD0C1C0A67}" destId="{4E6AAC5B-94DB-467D-AEAC-8370B357B318}" srcOrd="0" destOrd="0" presId="urn:microsoft.com/office/officeart/2008/layout/VerticalCurvedList"/>
    <dgm:cxn modelId="{26A2971E-66C0-49B2-9140-711187179CB8}" type="presParOf" srcId="{912DE5DA-6A76-4F5B-AF18-328BDAB163E7}" destId="{682435C3-7A9A-4DCD-9E64-DBAE5EB7D7CF}" srcOrd="7" destOrd="0" presId="urn:microsoft.com/office/officeart/2008/layout/VerticalCurvedList"/>
    <dgm:cxn modelId="{B42D8D48-D610-4C03-85F8-FC5227E887BE}" type="presParOf" srcId="{912DE5DA-6A76-4F5B-AF18-328BDAB163E7}" destId="{9EBD0494-BF2E-4685-82DC-D6532D9500EF}" srcOrd="8" destOrd="0" presId="urn:microsoft.com/office/officeart/2008/layout/VerticalCurvedList"/>
    <dgm:cxn modelId="{C8528EF8-CF4A-41C4-B760-0ACD99D23817}" type="presParOf" srcId="{9EBD0494-BF2E-4685-82DC-D6532D9500EF}" destId="{423B0E72-4A33-4E30-AEF4-C9092F1260B6}" srcOrd="0" destOrd="0" presId="urn:microsoft.com/office/officeart/2008/layout/VerticalCurvedList"/>
    <dgm:cxn modelId="{CB001114-8264-4E73-A59A-6E6D75DDD6F2}" type="presParOf" srcId="{912DE5DA-6A76-4F5B-AF18-328BDAB163E7}" destId="{E8B9932C-6742-4480-A66D-84C3D8D980A1}" srcOrd="9" destOrd="0" presId="urn:microsoft.com/office/officeart/2008/layout/VerticalCurvedList"/>
    <dgm:cxn modelId="{4811E7D2-6A57-4007-BD97-42D1F6BF1E8A}" type="presParOf" srcId="{912DE5DA-6A76-4F5B-AF18-328BDAB163E7}" destId="{103B94F9-0265-4CC0-B80D-FE985813E46D}" srcOrd="10" destOrd="0" presId="urn:microsoft.com/office/officeart/2008/layout/VerticalCurvedList"/>
    <dgm:cxn modelId="{99E26DA3-AAB8-48BA-8792-D7724CF18EBD}" type="presParOf" srcId="{103B94F9-0265-4CC0-B80D-FE985813E46D}" destId="{2CB66D91-D415-41B1-B773-77F9FD56FF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DC325-82B7-4C00-80AC-4D3FE4ED9483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98324-6C28-4A2E-BCEB-F4872A85A59C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OVERVIEW</a:t>
          </a:r>
          <a:endParaRPr lang="fr-FR" sz="3800" kern="1200" dirty="0"/>
        </a:p>
      </dsp:txBody>
      <dsp:txXfrm>
        <a:off x="509717" y="338558"/>
        <a:ext cx="7541700" cy="677550"/>
      </dsp:txXfrm>
    </dsp:sp>
    <dsp:sp modelId="{D3600DE8-6B6C-41BD-B606-277DE1587FD5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303C7-21F3-4411-B32C-FE8A46317C72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ORIENTED DATA ANALYSIS</a:t>
          </a:r>
          <a:endParaRPr lang="fr-FR" sz="3800" kern="1200" dirty="0"/>
        </a:p>
      </dsp:txBody>
      <dsp:txXfrm>
        <a:off x="995230" y="1354558"/>
        <a:ext cx="7056187" cy="677550"/>
      </dsp:txXfrm>
    </dsp:sp>
    <dsp:sp modelId="{8C6D5165-3FF9-497A-8828-4A26F54095B5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04878-A219-4B13-9C88-5F31B087338E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DATA QUALITY</a:t>
          </a:r>
          <a:endParaRPr lang="fr-FR" sz="3800" kern="1200" dirty="0"/>
        </a:p>
      </dsp:txBody>
      <dsp:txXfrm>
        <a:off x="1144243" y="2370558"/>
        <a:ext cx="6907174" cy="677550"/>
      </dsp:txXfrm>
    </dsp:sp>
    <dsp:sp modelId="{4E6AAC5B-94DB-467D-AEAC-8370B357B318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435C3-7A9A-4DCD-9E64-DBAE5EB7D7CF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DASHBOARD</a:t>
          </a:r>
          <a:endParaRPr lang="fr-FR" sz="3800" b="0" i="0" kern="1200" dirty="0"/>
        </a:p>
      </dsp:txBody>
      <dsp:txXfrm>
        <a:off x="995230" y="3386558"/>
        <a:ext cx="7056187" cy="677550"/>
      </dsp:txXfrm>
    </dsp:sp>
    <dsp:sp modelId="{423B0E72-4A33-4E30-AEF4-C9092F1260B6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9932C-6742-4480-A66D-84C3D8D980A1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PERSPECTIVES</a:t>
          </a:r>
          <a:endParaRPr lang="fr-FR" sz="3800" kern="1200" dirty="0"/>
        </a:p>
      </dsp:txBody>
      <dsp:txXfrm>
        <a:off x="509717" y="4402558"/>
        <a:ext cx="7541700" cy="677550"/>
      </dsp:txXfrm>
    </dsp:sp>
    <dsp:sp modelId="{2CB66D91-D415-41B1-B773-77F9FD56FF6D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7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4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7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3383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95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2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5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3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9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1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4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8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0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2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5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2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Datagram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err="1" smtClean="0"/>
              <a:t>Technical</a:t>
            </a:r>
            <a:r>
              <a:rPr lang="fr-FR" dirty="0" smtClean="0"/>
              <a:t> test – data </a:t>
            </a:r>
            <a:r>
              <a:rPr lang="fr-FR" dirty="0" err="1" smtClean="0"/>
              <a:t>analyst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59" y="614611"/>
            <a:ext cx="207674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DASHBOARD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dash.xlsx 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83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9" y="0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PERSPECTIVES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8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would like to connect Excel to the </a:t>
            </a:r>
            <a:r>
              <a:rPr lang="en-US" dirty="0" err="1" smtClean="0"/>
              <a:t>Redash</a:t>
            </a:r>
            <a:r>
              <a:rPr lang="en-US" dirty="0" smtClean="0"/>
              <a:t> database.</a:t>
            </a:r>
          </a:p>
          <a:p>
            <a:r>
              <a:rPr lang="en-US" dirty="0" smtClean="0"/>
              <a:t>I would like it to be more interactive and dynamic dashboard.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 know that Python has many powerful </a:t>
            </a:r>
            <a:r>
              <a:rPr lang="en-US" dirty="0" err="1" smtClean="0">
                <a:sym typeface="Wingdings" panose="05000000000000000000" pitchFamily="2" charset="2"/>
              </a:rPr>
              <a:t>ploting</a:t>
            </a:r>
            <a:r>
              <a:rPr lang="en-US" dirty="0" smtClean="0">
                <a:sym typeface="Wingdings" panose="05000000000000000000" pitchFamily="2" charset="2"/>
              </a:rPr>
              <a:t> libraries like </a:t>
            </a:r>
            <a:r>
              <a:rPr lang="en-US" dirty="0" err="1" smtClean="0">
                <a:sym typeface="Wingdings" panose="05000000000000000000" pitchFamily="2" charset="2"/>
              </a:rPr>
              <a:t>plotly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matplotlib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seaborn</a:t>
            </a:r>
            <a:r>
              <a:rPr lang="en-US" dirty="0" smtClean="0">
                <a:sym typeface="Wingdings" panose="05000000000000000000" pitchFamily="2" charset="2"/>
              </a:rPr>
              <a:t>… that can return clear and more complex graphs, but I chose Excel for its ability to return an ergonomic dashboard if it will be shown to clients.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 really enjoyed every hour doing the test, although the time limit and the hard competition ideas coming in my mind :’D.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DATAGRAM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007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905906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87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overview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0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2nd Part: Oriented Data </a:t>
            </a:r>
            <a:r>
              <a:rPr lang="en-US" b="1" dirty="0" smtClean="0"/>
              <a:t>analysis: </a:t>
            </a:r>
            <a:r>
              <a:rPr lang="en-US" dirty="0"/>
              <a:t>5 hours (Thursday – Friday)</a:t>
            </a:r>
          </a:p>
          <a:p>
            <a:r>
              <a:rPr lang="en-US" b="1" dirty="0"/>
              <a:t>1st Part: Data </a:t>
            </a:r>
            <a:r>
              <a:rPr lang="en-US" b="1" dirty="0" smtClean="0"/>
              <a:t>Quality</a:t>
            </a:r>
            <a:r>
              <a:rPr lang="fr-FR" dirty="0" smtClean="0"/>
              <a:t>: 10 </a:t>
            </a:r>
            <a:r>
              <a:rPr lang="fr-FR" dirty="0" err="1" smtClean="0"/>
              <a:t>hours</a:t>
            </a:r>
            <a:r>
              <a:rPr lang="fr-FR" dirty="0" smtClean="0"/>
              <a:t> (Saturday</a:t>
            </a:r>
            <a:r>
              <a:rPr lang="fr-FR" dirty="0" smtClean="0"/>
              <a:t>) </a:t>
            </a:r>
            <a:r>
              <a:rPr lang="en-US" dirty="0" smtClean="0"/>
              <a:t>+ 5 </a:t>
            </a:r>
            <a:r>
              <a:rPr lang="en-US" dirty="0"/>
              <a:t>more hours </a:t>
            </a:r>
            <a:r>
              <a:rPr lang="en-US" dirty="0" smtClean="0"/>
              <a:t>(</a:t>
            </a:r>
            <a:r>
              <a:rPr lang="fr-FR" dirty="0" smtClean="0"/>
              <a:t>8-9/12)</a:t>
            </a:r>
            <a:endParaRPr lang="fr-FR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choice of the tool </a:t>
            </a:r>
            <a:r>
              <a:rPr lang="en-US" dirty="0" smtClean="0"/>
              <a:t>used: Excel 2013 is a powerful tool for </a:t>
            </a:r>
            <a:r>
              <a:rPr lang="en-US" dirty="0" err="1" smtClean="0"/>
              <a:t>dashboarding</a:t>
            </a:r>
            <a:r>
              <a:rPr lang="en-US" dirty="0" smtClean="0"/>
              <a:t> and it exists in almost every pc even for non tech users, not the case for </a:t>
            </a:r>
            <a:r>
              <a:rPr lang="en-US" dirty="0" err="1" smtClean="0"/>
              <a:t>PowerBi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Qlik</a:t>
            </a:r>
            <a:r>
              <a:rPr lang="en-US" dirty="0" smtClean="0"/>
              <a:t> Sense</a:t>
            </a:r>
          </a:p>
          <a:p>
            <a:r>
              <a:rPr lang="en-US" dirty="0" smtClean="0"/>
              <a:t>Of course, with the help of Python and SQL to understand, extract             </a:t>
            </a:r>
            <a:r>
              <a:rPr lang="en-US" dirty="0" smtClean="0"/>
              <a:t>and </a:t>
            </a:r>
            <a:r>
              <a:rPr lang="en-US" dirty="0" smtClean="0"/>
              <a:t>manipulate </a:t>
            </a:r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139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part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err="1" smtClean="0"/>
              <a:t>Oriented</a:t>
            </a:r>
            <a:r>
              <a:rPr lang="fr-FR" dirty="0" smtClean="0"/>
              <a:t> data </a:t>
            </a:r>
            <a:r>
              <a:rPr lang="fr-FR" dirty="0" err="1" smtClean="0"/>
              <a:t>analysis</a:t>
            </a:r>
            <a:endParaRPr lang="fr-FR" dirty="0"/>
          </a:p>
          <a:p>
            <a:pPr algn="ctr"/>
            <a:r>
              <a:rPr lang="fr-FR" dirty="0" smtClean="0"/>
              <a:t>main.py </a:t>
            </a:r>
            <a:r>
              <a:rPr lang="fr-FR" dirty="0" smtClean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0874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Code in </a:t>
            </a:r>
            <a:r>
              <a:rPr lang="fr-FR" dirty="0" smtClean="0"/>
              <a:t>main.py file</a:t>
            </a:r>
            <a:endParaRPr lang="fr-FR" dirty="0" smtClean="0"/>
          </a:p>
          <a:p>
            <a:r>
              <a:rPr lang="fr-FR" dirty="0" smtClean="0"/>
              <a:t>I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think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I have </a:t>
            </a:r>
            <a:r>
              <a:rPr lang="fr-FR" dirty="0" err="1" smtClean="0"/>
              <a:t>much</a:t>
            </a:r>
            <a:r>
              <a:rPr lang="fr-FR" dirty="0" smtClean="0"/>
              <a:t> to </a:t>
            </a:r>
            <a:r>
              <a:rPr lang="fr-FR" dirty="0" err="1" smtClean="0"/>
              <a:t>say</a:t>
            </a:r>
            <a:r>
              <a:rPr lang="fr-FR" dirty="0" smtClean="0"/>
              <a:t>, I </a:t>
            </a:r>
            <a:r>
              <a:rPr lang="fr-FR" dirty="0" err="1" smtClean="0"/>
              <a:t>used</a:t>
            </a:r>
            <a:r>
              <a:rPr lang="fr-FR" dirty="0" smtClean="0"/>
              <a:t> Python in </a:t>
            </a:r>
            <a:r>
              <a:rPr lang="fr-FR" dirty="0" err="1" smtClean="0"/>
              <a:t>Pycharm</a:t>
            </a:r>
            <a:r>
              <a:rPr lang="fr-FR" dirty="0" smtClean="0"/>
              <a:t> IDE to </a:t>
            </a:r>
            <a:r>
              <a:rPr lang="fr-FR" dirty="0" err="1" smtClean="0"/>
              <a:t>connect</a:t>
            </a:r>
            <a:r>
              <a:rPr lang="fr-FR" dirty="0" smtClean="0"/>
              <a:t> to </a:t>
            </a:r>
            <a:r>
              <a:rPr lang="fr-FR" dirty="0" err="1" smtClean="0"/>
              <a:t>matching_test</a:t>
            </a:r>
            <a:r>
              <a:rPr lang="fr-FR" dirty="0" smtClean="0"/>
              <a:t> </a:t>
            </a:r>
            <a:r>
              <a:rPr lang="fr-FR" dirty="0" err="1" smtClean="0"/>
              <a:t>datasource</a:t>
            </a:r>
            <a:r>
              <a:rPr lang="fr-FR" dirty="0" smtClean="0"/>
              <a:t> </a:t>
            </a:r>
            <a:r>
              <a:rPr lang="fr-FR" dirty="0" err="1" smtClean="0"/>
              <a:t>existed</a:t>
            </a:r>
            <a:r>
              <a:rPr lang="fr-FR" dirty="0" smtClean="0"/>
              <a:t> in </a:t>
            </a:r>
            <a:r>
              <a:rPr lang="fr-FR" dirty="0" err="1" smtClean="0"/>
              <a:t>Redash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1st part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quality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6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Graphs &amp; </a:t>
            </a:r>
            <a:r>
              <a:rPr lang="fr-FR" dirty="0" err="1" smtClean="0"/>
              <a:t>kpis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 </a:t>
            </a:r>
            <a:r>
              <a:rPr lang="fr-FR" dirty="0" err="1" smtClean="0"/>
              <a:t>tried</a:t>
            </a:r>
            <a:r>
              <a:rPr lang="fr-FR" dirty="0" smtClean="0"/>
              <a:t> to </a:t>
            </a:r>
            <a:r>
              <a:rPr lang="fr-FR" dirty="0" err="1" smtClean="0"/>
              <a:t>cover</a:t>
            </a:r>
            <a:r>
              <a:rPr lang="fr-FR" dirty="0" smtClean="0"/>
              <a:t> all the </a:t>
            </a:r>
            <a:r>
              <a:rPr lang="fr-FR" dirty="0" err="1" smtClean="0"/>
              <a:t>database</a:t>
            </a:r>
            <a:r>
              <a:rPr lang="fr-FR" dirty="0" smtClean="0"/>
              <a:t> tables and </a:t>
            </a:r>
            <a:r>
              <a:rPr lang="fr-FR" dirty="0" err="1" smtClean="0"/>
              <a:t>many</a:t>
            </a:r>
            <a:r>
              <a:rPr lang="fr-FR" dirty="0" smtClean="0"/>
              <a:t> graph types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categorical</a:t>
            </a:r>
            <a:r>
              <a:rPr lang="fr-FR" dirty="0" smtClean="0"/>
              <a:t> to </a:t>
            </a:r>
            <a:r>
              <a:rPr lang="fr-FR" dirty="0" err="1" smtClean="0"/>
              <a:t>numerical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, I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 boxes, images       and slices to </a:t>
            </a:r>
            <a:r>
              <a:rPr lang="fr-FR" dirty="0" err="1" smtClean="0"/>
              <a:t>filter</a:t>
            </a:r>
            <a:r>
              <a:rPr lang="fr-FR" dirty="0" smtClean="0"/>
              <a:t> by </a:t>
            </a:r>
            <a:r>
              <a:rPr lang="fr-FR" dirty="0" err="1" smtClean="0"/>
              <a:t>month</a:t>
            </a:r>
            <a:r>
              <a:rPr lang="fr-FR" dirty="0" smtClean="0"/>
              <a:t> or </a:t>
            </a:r>
            <a:r>
              <a:rPr lang="fr-FR" dirty="0" err="1" smtClean="0"/>
              <a:t>category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quality</a:t>
            </a:r>
            <a:r>
              <a:rPr lang="fr-FR" dirty="0" smtClean="0"/>
              <a:t> issues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Dashboard.py file: The date &amp; time columns are timestamps (</a:t>
            </a:r>
            <a:r>
              <a:rPr lang="en-US" dirty="0" err="1" smtClean="0"/>
              <a:t>postegresql</a:t>
            </a:r>
            <a:r>
              <a:rPr lang="en-US" dirty="0" smtClean="0"/>
              <a:t> type): not in a format that can help us use them </a:t>
            </a:r>
            <a:r>
              <a:rPr lang="en-US" dirty="0" smtClean="0">
                <a:sym typeface="Wingdings" panose="05000000000000000000" pitchFamily="2" charset="2"/>
              </a:rPr>
              <a:t> with Python I converted them to </a:t>
            </a:r>
            <a:r>
              <a:rPr lang="en-US" dirty="0" err="1" smtClean="0">
                <a:sym typeface="Wingdings" panose="05000000000000000000" pitchFamily="2" charset="2"/>
              </a:rPr>
              <a:t>datetime</a:t>
            </a:r>
            <a:r>
              <a:rPr lang="en-US" dirty="0" smtClean="0">
                <a:sym typeface="Wingdings" panose="05000000000000000000" pitchFamily="2" charset="2"/>
              </a:rPr>
              <a:t> and used them to show the number of products created &amp; updated per month.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Names.py file: There are many categorical columns having different records referring to the same category: like </a:t>
            </a:r>
            <a:r>
              <a:rPr lang="en-US" dirty="0" err="1" smtClean="0"/>
              <a:t>chainproduct</a:t>
            </a:r>
            <a:r>
              <a:rPr lang="en-US" dirty="0" smtClean="0"/>
              <a:t> name and image </a:t>
            </a:r>
            <a:r>
              <a:rPr lang="en-US" dirty="0" err="1" smtClean="0"/>
              <a:t>url</a:t>
            </a:r>
            <a:r>
              <a:rPr lang="en-US" dirty="0" smtClean="0"/>
              <a:t> category </a:t>
            </a:r>
            <a:r>
              <a:rPr lang="en-US" dirty="0" smtClean="0">
                <a:sym typeface="Wingdings" panose="05000000000000000000" pitchFamily="2" charset="2"/>
              </a:rPr>
              <a:t> I tried to clean data in order to show those categories: type of products: food, tire… / most referenced websites: </a:t>
            </a:r>
            <a:r>
              <a:rPr lang="en-US" dirty="0" err="1" smtClean="0">
                <a:sym typeface="Wingdings" panose="05000000000000000000" pitchFamily="2" charset="2"/>
              </a:rPr>
              <a:t>ebay</a:t>
            </a:r>
            <a:r>
              <a:rPr lang="en-US" dirty="0" smtClean="0">
                <a:sym typeface="Wingdings" panose="05000000000000000000" pitchFamily="2" charset="2"/>
              </a:rPr>
              <a:t>, amazon…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1808</TotalTime>
  <Words>382</Words>
  <Application>Microsoft Office PowerPoint</Application>
  <PresentationFormat>Grand écran</PresentationFormat>
  <Paragraphs>33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Tw Cen MT</vt:lpstr>
      <vt:lpstr>Wingdings</vt:lpstr>
      <vt:lpstr>Circuit</vt:lpstr>
      <vt:lpstr>Datagram</vt:lpstr>
      <vt:lpstr>Présentation PowerPoint</vt:lpstr>
      <vt:lpstr>overview</vt:lpstr>
      <vt:lpstr>Présentation PowerPoint</vt:lpstr>
      <vt:lpstr>2nd part</vt:lpstr>
      <vt:lpstr>Présentation PowerPoint</vt:lpstr>
      <vt:lpstr>1st part</vt:lpstr>
      <vt:lpstr>Graphs &amp; kpis</vt:lpstr>
      <vt:lpstr>Data quality issues</vt:lpstr>
      <vt:lpstr>DASHBOARD</vt:lpstr>
      <vt:lpstr>Présentation PowerPoint</vt:lpstr>
      <vt:lpstr>PERSPECTIVES</vt:lpstr>
      <vt:lpstr>Présentation PowerPoint</vt:lpstr>
      <vt:lpstr>DATAGRAM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front</dc:title>
  <dc:creator>asus</dc:creator>
  <cp:lastModifiedBy>asus</cp:lastModifiedBy>
  <cp:revision>66</cp:revision>
  <dcterms:created xsi:type="dcterms:W3CDTF">2021-03-24T14:29:22Z</dcterms:created>
  <dcterms:modified xsi:type="dcterms:W3CDTF">2021-12-09T13:24:32Z</dcterms:modified>
</cp:coreProperties>
</file>