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emiBold-bold.fntdata"/><Relationship Id="rId12" Type="http://schemas.openxmlformats.org/officeDocument/2006/relationships/font" Target="fonts/NunitoSemiBold-regular.fntdata"/><Relationship Id="rId15" Type="http://schemas.openxmlformats.org/officeDocument/2006/relationships/font" Target="fonts/NunitoSemiBold-boldItalic.fntdata"/><Relationship Id="rId14" Type="http://schemas.openxmlformats.org/officeDocument/2006/relationships/font" Target="fonts/Nunito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dcc36f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dcc36f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dcc36f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dcc36f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dcc36f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edcc36f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91650" y="780250"/>
            <a:ext cx="5960700" cy="171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Sentiment Analysis of Consumer Reviews Using Deep Learning</a:t>
            </a:r>
            <a:endParaRPr b="1" sz="2600">
              <a:solidFill>
                <a:srgbClr val="0B5394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22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91900" y="2687250"/>
            <a:ext cx="7028700" cy="16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1" lang="en">
                <a:solidFill>
                  <a:srgbClr val="000000"/>
                </a:solidFill>
              </a:rPr>
              <a:t>Group-12</a:t>
            </a:r>
            <a:endParaRPr b="1" i="1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091900" y="3099900"/>
            <a:ext cx="31821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Abir Chowdhury</a:t>
            </a: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2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0201112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4382900" y="2818050"/>
            <a:ext cx="54600" cy="139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969125" y="3099900"/>
            <a:ext cx="28332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RA - </a:t>
            </a:r>
            <a:r>
              <a:rPr b="1" lang="en"/>
              <a:t>Adib Muhammad Amit</a:t>
            </a:r>
            <a:endParaRPr b="1" i="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ST- Ehsanur Rahman Rhythm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/>
              <a:t>‹#›</a:t>
            </a:fld>
            <a:endParaRPr b="1"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764575" y="478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19150" y="1335225"/>
            <a:ext cx="75057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SzPts val="1570"/>
              <a:buChar char="❏"/>
            </a:pPr>
            <a:r>
              <a:rPr lang="en" sz="1570"/>
              <a:t>Sentiment analysis is a powerful tool for understanding how people feel about products, services, and brands.</a:t>
            </a:r>
            <a:endParaRPr sz="1570"/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SzPts val="1570"/>
              <a:buChar char="❏"/>
            </a:pPr>
            <a:r>
              <a:rPr lang="en" sz="1570"/>
              <a:t>It can be used to improve customer satisfaction, product development, and marketing campaigns.</a:t>
            </a:r>
            <a:endParaRPr sz="1570"/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SzPts val="1570"/>
              <a:buChar char="❏"/>
            </a:pPr>
            <a:r>
              <a:rPr lang="en" sz="1570"/>
              <a:t>The new technique proposed in this paper is a promising approach for sentiment analysis</a:t>
            </a:r>
            <a:endParaRPr sz="1570"/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SzPts val="1570"/>
              <a:buChar char="❏"/>
            </a:pPr>
            <a:r>
              <a:rPr lang="en" sz="1570"/>
              <a:t>It is more accurate than other methods, and it is less computationally complex.</a:t>
            </a:r>
            <a:endParaRPr sz="1570"/>
          </a:p>
          <a:p>
            <a:pPr indent="-328295" lvl="0" marL="457200" rtl="0" algn="l">
              <a:spcBef>
                <a:spcPts val="0"/>
              </a:spcBef>
              <a:spcAft>
                <a:spcPts val="0"/>
              </a:spcAft>
              <a:buSzPts val="1570"/>
              <a:buChar char="❏"/>
            </a:pPr>
            <a:r>
              <a:rPr lang="en" sz="1570"/>
              <a:t>This technique has the potential to revolutionize the way we analyze social media and e-commerce data.</a:t>
            </a:r>
            <a:endParaRPr sz="157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0"/>
              <a:t>.</a:t>
            </a:r>
            <a:endParaRPr sz="157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1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/>
              <a:t>2</a:t>
            </a:r>
            <a:endParaRPr b="1"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2977225" y="425075"/>
            <a:ext cx="4326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559000" y="1145125"/>
            <a:ext cx="83196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proposed methodology for sentiment analysis is divided into four phases: data extraction, data preprocessing, feature extraction, and classification.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proposed methodology was evaluated on a variety of datasets, and it was shown to be effective in predicting the sentiment of reviews.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 proposed methodology is a promising approach for sentiment analysis. It is effective in predicting the sentiment of reviews, and it is relatively easy to implement.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Sentiment prediction is a critical part of sentiment analysis.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There are a variety of techniques that can be used for sentiment prediction.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Sentiment evaluations are important for ensuring the accuracy of a sentiment prediction model.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77"/>
              <a:buNone/>
            </a:pPr>
            <a:r>
              <a:t/>
            </a:r>
            <a:endParaRPr b="1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/>
              <a:t>3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and Discussion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664800"/>
            <a:ext cx="75057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experimental results of the proposed sentiment analysis methodology were evaluated on four different datasets: Amazon-Fine-Food-Review, Cell Phones and Accessories, Amazon-Products, IMDB, and Yelp.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results showed that the proposed methodology achieved state-of-the-art performance on all four datasets. The accuracy, precision, recall, and F1-score of the proposed methodology were all higher than or comparable to the results of other methods.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The proposed sentiment analysis methodology is a promising approach for accurately classifying the sentiment of text data.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59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351700"/>
            <a:ext cx="7505700" cy="28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Businesses rely on customer feedback gathered from social media platforms to make decisions.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This paper proposes a sentiment analysis methodology for analyzing customer reviews on social media and product webpages.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The methodology uses five different datasets, including IMDB, Yelp, Cell Phones and Accessories, Amazon-Products, and Amazon-Fine-Food-Reviews.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The methodology uses deep learning-inspired long short-term memory and recurrent neural network-based models for sentiment classification and analysis.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Three models were proposed based on these deep learning approaches with architecture and parameter tuning.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The effectiveness of these models was assessed using several performance measures, including accuracy, precision, recall, and F1-score.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The proposed results were better than or comparable to previous approaches.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❏"/>
            </a:pPr>
            <a:r>
              <a:rPr lang="en" sz="1502"/>
              <a:t>In the future, this work can involve other deep learning architectures, such as transformers.</a:t>
            </a:r>
            <a:endParaRPr sz="1502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2"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