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120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119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12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17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116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12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1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25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112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11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12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124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115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113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126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9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74" r:id="rId3"/>
    <p:sldMasterId id="2147483775" r:id="rId4"/>
    <p:sldMasterId id="2147483776" r:id="rId5"/>
    <p:sldMasterId id="2147483777" r:id="rId6"/>
    <p:sldMasterId id="2147483778" r:id="rId7"/>
    <p:sldMasterId id="2147483779" r:id="rId8"/>
    <p:sldMasterId id="2147483780" r:id="rId9"/>
    <p:sldMasterId id="2147483781" r:id="rId10"/>
    <p:sldMasterId id="2147483782" r:id="rId11"/>
    <p:sldMasterId id="2147483783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</p:sldIdLst>
  <p:sldSz cy="5143500" cx="9144000"/>
  <p:notesSz cx="6858000" cy="9144000"/>
  <p:embeddedFontLst>
    <p:embeddedFont>
      <p:font typeface="Helvetica Neue"/>
      <p:regular r:id="rId25"/>
      <p:bold r:id="rId26"/>
      <p:italic r:id="rId27"/>
      <p:boldItalic r:id="rId28"/>
    </p:embeddedFont>
    <p:embeddedFont>
      <p:font typeface="Helvetica Neue Light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7.xml"/><Relationship Id="rId22" Type="http://schemas.openxmlformats.org/officeDocument/2006/relationships/slide" Target="slides/slide9.xml"/><Relationship Id="rId21" Type="http://schemas.openxmlformats.org/officeDocument/2006/relationships/slide" Target="slides/slide8.xml"/><Relationship Id="rId24" Type="http://schemas.openxmlformats.org/officeDocument/2006/relationships/slide" Target="slides/slide11.xml"/><Relationship Id="rId23" Type="http://schemas.openxmlformats.org/officeDocument/2006/relationships/slide" Target="slides/slide10.xml"/><Relationship Id="rId1" Type="http://schemas.openxmlformats.org/officeDocument/2006/relationships/theme" Target="theme/theme10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26" Type="http://schemas.openxmlformats.org/officeDocument/2006/relationships/font" Target="fonts/HelveticaNeue-bold.fntdata"/><Relationship Id="rId25" Type="http://schemas.openxmlformats.org/officeDocument/2006/relationships/font" Target="fonts/HelveticaNeue-regular.fntdata"/><Relationship Id="rId28" Type="http://schemas.openxmlformats.org/officeDocument/2006/relationships/font" Target="fonts/HelveticaNeue-boldItalic.fntdata"/><Relationship Id="rId27" Type="http://schemas.openxmlformats.org/officeDocument/2006/relationships/font" Target="fonts/HelveticaNeue-italic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font" Target="fonts/HelveticaNeueLight-regular.fntdata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font" Target="fonts/HelveticaNeueLight-italic.fntdata"/><Relationship Id="rId30" Type="http://schemas.openxmlformats.org/officeDocument/2006/relationships/font" Target="fonts/HelveticaNeueLight-bold.fntdata"/><Relationship Id="rId11" Type="http://schemas.openxmlformats.org/officeDocument/2006/relationships/slideMaster" Target="slideMasters/slideMaster9.xml"/><Relationship Id="rId10" Type="http://schemas.openxmlformats.org/officeDocument/2006/relationships/slideMaster" Target="slideMasters/slideMaster8.xml"/><Relationship Id="rId32" Type="http://schemas.openxmlformats.org/officeDocument/2006/relationships/font" Target="fonts/HelveticaNeueLight-boldItalic.fntdata"/><Relationship Id="rId13" Type="http://schemas.openxmlformats.org/officeDocument/2006/relationships/notesMaster" Target="notesMasters/notesMaster1.xml"/><Relationship Id="rId12" Type="http://schemas.openxmlformats.org/officeDocument/2006/relationships/slideMaster" Target="slideMasters/slideMaster10.xml"/><Relationship Id="rId15" Type="http://schemas.openxmlformats.org/officeDocument/2006/relationships/slide" Target="slides/slide2.xml"/><Relationship Id="rId14" Type="http://schemas.openxmlformats.org/officeDocument/2006/relationships/slide" Target="slides/slide1.xml"/><Relationship Id="rId17" Type="http://schemas.openxmlformats.org/officeDocument/2006/relationships/slide" Target="slides/slide4.xml"/><Relationship Id="rId16" Type="http://schemas.openxmlformats.org/officeDocument/2006/relationships/slide" Target="slides/slide3.xml"/><Relationship Id="rId19" Type="http://schemas.openxmlformats.org/officeDocument/2006/relationships/slide" Target="slides/slide6.xml"/><Relationship Id="rId18" Type="http://schemas.openxmlformats.org/officeDocument/2006/relationships/slide" Target="slides/slide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70b36932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70b36932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6afda7d5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g6afda7d57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6.jpg"/><Relationship Id="rId3" Type="http://schemas.openxmlformats.org/officeDocument/2006/relationships/image" Target="../media/image1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10.png"/></Relationships>
</file>

<file path=ppt/slideLayouts/_rels/slideLayout1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8.jpg"/></Relationships>
</file>

<file path=ppt/slideLayouts/_rels/slideLayout1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3.jpg"/></Relationships>
</file>

<file path=ppt/slideLayouts/_rels/slideLayout1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5.jpg"/></Relationships>
</file>

<file path=ppt/slideLayouts/_rels/slideLayout1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7.jpg"/><Relationship Id="rId3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Layouts/_rels/slideLayout1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447480" y="1218240"/>
            <a:ext cx="7886520" cy="276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447480" y="1218240"/>
            <a:ext cx="788652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447480" y="2663640"/>
            <a:ext cx="788652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09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2" name="Google Shape;472;p109"/>
          <p:cNvSpPr txBox="1"/>
          <p:nvPr>
            <p:ph idx="1" type="body"/>
          </p:nvPr>
        </p:nvSpPr>
        <p:spPr>
          <a:xfrm>
            <a:off x="447480" y="1218240"/>
            <a:ext cx="3848400" cy="276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3" name="Google Shape;473;p109"/>
          <p:cNvSpPr txBox="1"/>
          <p:nvPr>
            <p:ph idx="2" type="body"/>
          </p:nvPr>
        </p:nvSpPr>
        <p:spPr>
          <a:xfrm>
            <a:off x="4488840" y="1218240"/>
            <a:ext cx="3848400" cy="276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10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11"/>
          <p:cNvSpPr txBox="1"/>
          <p:nvPr>
            <p:ph idx="1" type="subTitle"/>
          </p:nvPr>
        </p:nvSpPr>
        <p:spPr>
          <a:xfrm>
            <a:off x="447480" y="352800"/>
            <a:ext cx="7886520" cy="233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12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0" name="Google Shape;480;p112"/>
          <p:cNvSpPr txBox="1"/>
          <p:nvPr>
            <p:ph idx="1" type="body"/>
          </p:nvPr>
        </p:nvSpPr>
        <p:spPr>
          <a:xfrm>
            <a:off x="447480" y="1218240"/>
            <a:ext cx="384840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1" name="Google Shape;481;p112"/>
          <p:cNvSpPr txBox="1"/>
          <p:nvPr>
            <p:ph idx="2" type="body"/>
          </p:nvPr>
        </p:nvSpPr>
        <p:spPr>
          <a:xfrm>
            <a:off x="4488840" y="1218240"/>
            <a:ext cx="3848400" cy="276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2" name="Google Shape;482;p112"/>
          <p:cNvSpPr txBox="1"/>
          <p:nvPr>
            <p:ph idx="3" type="body"/>
          </p:nvPr>
        </p:nvSpPr>
        <p:spPr>
          <a:xfrm>
            <a:off x="447480" y="2663640"/>
            <a:ext cx="384840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13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5" name="Google Shape;485;p113"/>
          <p:cNvSpPr txBox="1"/>
          <p:nvPr>
            <p:ph idx="1" type="body"/>
          </p:nvPr>
        </p:nvSpPr>
        <p:spPr>
          <a:xfrm>
            <a:off x="447480" y="1218240"/>
            <a:ext cx="3848400" cy="276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6" name="Google Shape;486;p113"/>
          <p:cNvSpPr txBox="1"/>
          <p:nvPr>
            <p:ph idx="2" type="body"/>
          </p:nvPr>
        </p:nvSpPr>
        <p:spPr>
          <a:xfrm>
            <a:off x="4488840" y="1218240"/>
            <a:ext cx="384840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7" name="Google Shape;487;p113"/>
          <p:cNvSpPr txBox="1"/>
          <p:nvPr>
            <p:ph idx="3" type="body"/>
          </p:nvPr>
        </p:nvSpPr>
        <p:spPr>
          <a:xfrm>
            <a:off x="4488840" y="2663640"/>
            <a:ext cx="384840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114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0" name="Google Shape;490;p114"/>
          <p:cNvSpPr txBox="1"/>
          <p:nvPr>
            <p:ph idx="1" type="body"/>
          </p:nvPr>
        </p:nvSpPr>
        <p:spPr>
          <a:xfrm>
            <a:off x="447480" y="1218240"/>
            <a:ext cx="384840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1" name="Google Shape;491;p114"/>
          <p:cNvSpPr txBox="1"/>
          <p:nvPr>
            <p:ph idx="2" type="body"/>
          </p:nvPr>
        </p:nvSpPr>
        <p:spPr>
          <a:xfrm>
            <a:off x="4488840" y="1218240"/>
            <a:ext cx="384840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2" name="Google Shape;492;p114"/>
          <p:cNvSpPr txBox="1"/>
          <p:nvPr>
            <p:ph idx="3" type="body"/>
          </p:nvPr>
        </p:nvSpPr>
        <p:spPr>
          <a:xfrm>
            <a:off x="447480" y="2663640"/>
            <a:ext cx="788652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115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5" name="Google Shape;495;p115"/>
          <p:cNvSpPr txBox="1"/>
          <p:nvPr>
            <p:ph idx="1" type="body"/>
          </p:nvPr>
        </p:nvSpPr>
        <p:spPr>
          <a:xfrm>
            <a:off x="447480" y="1218240"/>
            <a:ext cx="788652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6" name="Google Shape;496;p115"/>
          <p:cNvSpPr txBox="1"/>
          <p:nvPr>
            <p:ph idx="2" type="body"/>
          </p:nvPr>
        </p:nvSpPr>
        <p:spPr>
          <a:xfrm>
            <a:off x="447480" y="2663640"/>
            <a:ext cx="788652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16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9" name="Google Shape;499;p116"/>
          <p:cNvSpPr txBox="1"/>
          <p:nvPr>
            <p:ph idx="1" type="body"/>
          </p:nvPr>
        </p:nvSpPr>
        <p:spPr>
          <a:xfrm>
            <a:off x="447480" y="1218240"/>
            <a:ext cx="384840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0" name="Google Shape;500;p116"/>
          <p:cNvSpPr txBox="1"/>
          <p:nvPr>
            <p:ph idx="2" type="body"/>
          </p:nvPr>
        </p:nvSpPr>
        <p:spPr>
          <a:xfrm>
            <a:off x="4488840" y="1218240"/>
            <a:ext cx="384840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1" name="Google Shape;501;p116"/>
          <p:cNvSpPr txBox="1"/>
          <p:nvPr>
            <p:ph idx="3" type="body"/>
          </p:nvPr>
        </p:nvSpPr>
        <p:spPr>
          <a:xfrm>
            <a:off x="447480" y="2663640"/>
            <a:ext cx="384840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2" name="Google Shape;502;p116"/>
          <p:cNvSpPr txBox="1"/>
          <p:nvPr>
            <p:ph idx="4" type="body"/>
          </p:nvPr>
        </p:nvSpPr>
        <p:spPr>
          <a:xfrm>
            <a:off x="4488840" y="2663640"/>
            <a:ext cx="384840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17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5" name="Google Shape;505;p117"/>
          <p:cNvSpPr txBox="1"/>
          <p:nvPr>
            <p:ph idx="1" type="body"/>
          </p:nvPr>
        </p:nvSpPr>
        <p:spPr>
          <a:xfrm>
            <a:off x="447480" y="1218240"/>
            <a:ext cx="253908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6" name="Google Shape;506;p117"/>
          <p:cNvSpPr txBox="1"/>
          <p:nvPr>
            <p:ph idx="2" type="body"/>
          </p:nvPr>
        </p:nvSpPr>
        <p:spPr>
          <a:xfrm>
            <a:off x="3114000" y="1218240"/>
            <a:ext cx="253908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7" name="Google Shape;507;p117"/>
          <p:cNvSpPr txBox="1"/>
          <p:nvPr>
            <p:ph idx="3" type="body"/>
          </p:nvPr>
        </p:nvSpPr>
        <p:spPr>
          <a:xfrm>
            <a:off x="5780160" y="1218240"/>
            <a:ext cx="253908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8" name="Google Shape;508;p117"/>
          <p:cNvSpPr txBox="1"/>
          <p:nvPr>
            <p:ph idx="4" type="body"/>
          </p:nvPr>
        </p:nvSpPr>
        <p:spPr>
          <a:xfrm>
            <a:off x="447480" y="2663640"/>
            <a:ext cx="253908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9" name="Google Shape;509;p117"/>
          <p:cNvSpPr txBox="1"/>
          <p:nvPr>
            <p:ph idx="5" type="body"/>
          </p:nvPr>
        </p:nvSpPr>
        <p:spPr>
          <a:xfrm>
            <a:off x="3114000" y="2663640"/>
            <a:ext cx="253908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0" name="Google Shape;510;p117"/>
          <p:cNvSpPr txBox="1"/>
          <p:nvPr>
            <p:ph idx="6" type="body"/>
          </p:nvPr>
        </p:nvSpPr>
        <p:spPr>
          <a:xfrm>
            <a:off x="5780160" y="2663640"/>
            <a:ext cx="253908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tle-Image-1.jpg" id="516" name="Google Shape;516;p1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070848" cy="5138357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119"/>
          <p:cNvSpPr txBox="1"/>
          <p:nvPr>
            <p:ph idx="1" type="body"/>
          </p:nvPr>
        </p:nvSpPr>
        <p:spPr>
          <a:xfrm>
            <a:off x="3724314" y="3010223"/>
            <a:ext cx="49641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-228600" lvl="0" marL="457200" marR="0" rtl="0" algn="r">
              <a:lnSpc>
                <a:spcPct val="107692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elvetica Neue"/>
              <a:buNone/>
              <a:defRPr b="1" i="0" sz="24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305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Helvetica Neue"/>
              <a:buChar char="•"/>
              <a:defRPr b="0" i="0" sz="1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2100" lvl="2" marL="1371600" marR="0" rtl="0" algn="l">
              <a:lnSpc>
                <a:spcPct val="269230"/>
              </a:lnSpc>
              <a:spcBef>
                <a:spcPts val="0"/>
              </a:spcBef>
              <a:spcAft>
                <a:spcPts val="0"/>
              </a:spcAft>
              <a:buClr>
                <a:srgbClr val="4489BD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18" name="Google Shape;518;p119"/>
          <p:cNvSpPr txBox="1"/>
          <p:nvPr>
            <p:ph idx="2" type="body"/>
          </p:nvPr>
        </p:nvSpPr>
        <p:spPr>
          <a:xfrm>
            <a:off x="3714789" y="3365603"/>
            <a:ext cx="49641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r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Helvetica Neue"/>
              <a:buNone/>
              <a:defRPr b="0" i="0" sz="1500" u="none" cap="none" strike="noStrike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305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Helvetica Neue"/>
              <a:buChar char="•"/>
              <a:defRPr b="0" i="0" sz="1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2100" lvl="2" marL="1371600" marR="0" rtl="0" algn="l">
              <a:lnSpc>
                <a:spcPct val="269230"/>
              </a:lnSpc>
              <a:spcBef>
                <a:spcPts val="0"/>
              </a:spcBef>
              <a:spcAft>
                <a:spcPts val="0"/>
              </a:spcAft>
              <a:buClr>
                <a:srgbClr val="4489BD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grpSp>
        <p:nvGrpSpPr>
          <p:cNvPr id="519" name="Google Shape;519;p119"/>
          <p:cNvGrpSpPr/>
          <p:nvPr/>
        </p:nvGrpSpPr>
        <p:grpSpPr>
          <a:xfrm>
            <a:off x="7622316" y="4449505"/>
            <a:ext cx="1055454" cy="276174"/>
            <a:chOff x="136" y="-132"/>
            <a:chExt cx="2814544" cy="736463"/>
          </a:xfrm>
        </p:grpSpPr>
        <p:grpSp>
          <p:nvGrpSpPr>
            <p:cNvPr id="520" name="Google Shape;520;p119"/>
            <p:cNvGrpSpPr/>
            <p:nvPr/>
          </p:nvGrpSpPr>
          <p:grpSpPr>
            <a:xfrm rot="29908">
              <a:off x="3001" y="2719"/>
              <a:ext cx="658355" cy="661358"/>
              <a:chOff x="119" y="-133"/>
              <a:chExt cx="658330" cy="661333"/>
            </a:xfrm>
          </p:grpSpPr>
          <p:sp>
            <p:nvSpPr>
              <p:cNvPr id="521" name="Google Shape;521;p119"/>
              <p:cNvSpPr/>
              <p:nvPr/>
            </p:nvSpPr>
            <p:spPr>
              <a:xfrm rot="1560016">
                <a:off x="316801" y="135030"/>
                <a:ext cx="244996" cy="497639"/>
              </a:xfrm>
              <a:custGeom>
                <a:rect b="b" l="l" r="r" t="t"/>
                <a:pathLst>
                  <a:path extrusionOk="0" h="120000" w="120000">
                    <a:moveTo>
                      <a:pt x="766" y="0"/>
                    </a:moveTo>
                    <a:lnTo>
                      <a:pt x="0" y="97722"/>
                    </a:lnTo>
                    <a:lnTo>
                      <a:pt x="120000" y="120000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9050" lIns="19050" spcFirstLastPara="1" rIns="19050" wrap="square" tIns="1905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8C9C9"/>
                  </a:buClr>
                  <a:buSzPts val="1100"/>
                  <a:buFont typeface="Helvetica Neue Light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53585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522" name="Google Shape;522;p119"/>
              <p:cNvSpPr/>
              <p:nvPr/>
            </p:nvSpPr>
            <p:spPr>
              <a:xfrm flipH="1" rot="1592021">
                <a:off x="98210" y="28493"/>
                <a:ext cx="245118" cy="497749"/>
              </a:xfrm>
              <a:custGeom>
                <a:rect b="b" l="l" r="r" t="t"/>
                <a:pathLst>
                  <a:path extrusionOk="0" h="120000" w="120000">
                    <a:moveTo>
                      <a:pt x="766" y="0"/>
                    </a:moveTo>
                    <a:lnTo>
                      <a:pt x="0" y="97722"/>
                    </a:lnTo>
                    <a:lnTo>
                      <a:pt x="120000" y="120000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19050" lIns="19050" spcFirstLastPara="1" rIns="19050" wrap="square" tIns="1905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100"/>
                  <a:buFont typeface="Helvetica Neue Light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53585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pic>
          <p:nvPicPr>
            <p:cNvPr descr="pasted-image.pdf" id="523" name="Google Shape;523;p119"/>
            <p:cNvPicPr preferRelativeResize="0"/>
            <p:nvPr/>
          </p:nvPicPr>
          <p:blipFill rotWithShape="1">
            <a:blip r:embed="rId3">
              <a:alphaModFix/>
            </a:blip>
            <a:srcRect b="0" l="18969" r="0" t="0"/>
            <a:stretch/>
          </p:blipFill>
          <p:spPr>
            <a:xfrm>
              <a:off x="536914" y="106829"/>
              <a:ext cx="2277766" cy="62950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" type="body"/>
          </p:nvPr>
        </p:nvSpPr>
        <p:spPr>
          <a:xfrm>
            <a:off x="447480" y="1218240"/>
            <a:ext cx="384840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2" type="body"/>
          </p:nvPr>
        </p:nvSpPr>
        <p:spPr>
          <a:xfrm>
            <a:off x="4488840" y="1218240"/>
            <a:ext cx="384840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3" type="body"/>
          </p:nvPr>
        </p:nvSpPr>
        <p:spPr>
          <a:xfrm>
            <a:off x="447480" y="2663640"/>
            <a:ext cx="384840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4" type="body"/>
          </p:nvPr>
        </p:nvSpPr>
        <p:spPr>
          <a:xfrm>
            <a:off x="4488840" y="2663640"/>
            <a:ext cx="384840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utline" showMasterSp="0">
  <p:cSld name="Outline"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0"/>
          <p:cNvSpPr/>
          <p:nvPr/>
        </p:nvSpPr>
        <p:spPr>
          <a:xfrm>
            <a:off x="0" y="0"/>
            <a:ext cx="2426100" cy="5162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 Light"/>
              <a:buNone/>
            </a:pPr>
            <a:r>
              <a:t/>
            </a:r>
            <a:endParaRPr b="0" i="0" sz="1100" u="none" cap="none" strike="noStrike">
              <a:solidFill>
                <a:srgbClr val="53585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6" name="Google Shape;526;p120"/>
          <p:cNvSpPr txBox="1"/>
          <p:nvPr>
            <p:ph idx="1" type="body"/>
          </p:nvPr>
        </p:nvSpPr>
        <p:spPr>
          <a:xfrm>
            <a:off x="305824" y="387322"/>
            <a:ext cx="17862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0769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  <a:defRPr b="1" i="0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305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Helvetica Neue"/>
              <a:buChar char="•"/>
              <a:defRPr b="0" i="0" sz="1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2100" lvl="2" marL="1371600" marR="0" rtl="0" algn="l">
              <a:lnSpc>
                <a:spcPct val="269230"/>
              </a:lnSpc>
              <a:spcBef>
                <a:spcPts val="0"/>
              </a:spcBef>
              <a:spcAft>
                <a:spcPts val="0"/>
              </a:spcAft>
              <a:buClr>
                <a:srgbClr val="4489BD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7" name="Google Shape;527;p120"/>
          <p:cNvSpPr txBox="1"/>
          <p:nvPr>
            <p:ph idx="12" type="sldNum"/>
          </p:nvPr>
        </p:nvSpPr>
        <p:spPr>
          <a:xfrm>
            <a:off x="258079" y="4610084"/>
            <a:ext cx="147600" cy="1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Helvetica Neue"/>
              <a:buNone/>
              <a:defRPr b="0" i="0" sz="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Helvetica Neue"/>
              <a:buNone/>
              <a:defRPr b="0" i="0" sz="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Helvetica Neue"/>
              <a:buNone/>
              <a:defRPr b="0" i="0" sz="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Helvetica Neue"/>
              <a:buNone/>
              <a:defRPr b="0" i="0" sz="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Helvetica Neue"/>
              <a:buNone/>
              <a:defRPr b="0" i="0" sz="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Helvetica Neue"/>
              <a:buNone/>
              <a:defRPr b="0" i="0" sz="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Helvetica Neue"/>
              <a:buNone/>
              <a:defRPr b="0" i="0" sz="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Helvetica Neue"/>
              <a:buNone/>
              <a:defRPr b="0" i="0" sz="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Helvetica Neue"/>
              <a:buNone/>
              <a:defRPr b="0" i="0" sz="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8" name="Google Shape;528;p120"/>
          <p:cNvSpPr txBox="1"/>
          <p:nvPr/>
        </p:nvSpPr>
        <p:spPr>
          <a:xfrm>
            <a:off x="4310805" y="4619609"/>
            <a:ext cx="5223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Helvetica Neue Light"/>
              <a:buNone/>
            </a:pPr>
            <a:r>
              <a:rPr b="0" i="0" lang="en-US" sz="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©2017 RISELab</a:t>
            </a:r>
            <a:endParaRPr sz="500"/>
          </a:p>
        </p:txBody>
      </p:sp>
      <p:grpSp>
        <p:nvGrpSpPr>
          <p:cNvPr id="529" name="Google Shape;529;p120"/>
          <p:cNvGrpSpPr/>
          <p:nvPr/>
        </p:nvGrpSpPr>
        <p:grpSpPr>
          <a:xfrm>
            <a:off x="8456181" y="4429483"/>
            <a:ext cx="300616" cy="301879"/>
            <a:chOff x="13" y="-73"/>
            <a:chExt cx="801642" cy="805010"/>
          </a:xfrm>
        </p:grpSpPr>
        <p:sp>
          <p:nvSpPr>
            <p:cNvPr id="530" name="Google Shape;530;p120"/>
            <p:cNvSpPr/>
            <p:nvPr/>
          </p:nvSpPr>
          <p:spPr>
            <a:xfrm rot="1559898">
              <a:off x="385607" y="164396"/>
              <a:ext cx="298396" cy="605781"/>
            </a:xfrm>
            <a:custGeom>
              <a:rect b="b" l="l" r="r" t="t"/>
              <a:pathLst>
                <a:path extrusionOk="0" h="120000" w="120000">
                  <a:moveTo>
                    <a:pt x="766" y="0"/>
                  </a:moveTo>
                  <a:lnTo>
                    <a:pt x="0" y="97722"/>
                  </a:lnTo>
                  <a:lnTo>
                    <a:pt x="120000" y="120000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Helvetica Neue Light"/>
                <a:buNone/>
              </a:pPr>
              <a:r>
                <a:t/>
              </a:r>
              <a:endParaRPr b="0" i="0" sz="11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31" name="Google Shape;531;p120"/>
            <p:cNvSpPr/>
            <p:nvPr/>
          </p:nvSpPr>
          <p:spPr>
            <a:xfrm flipH="1" rot="1590812">
              <a:off x="119472" y="34701"/>
              <a:ext cx="298381" cy="605751"/>
            </a:xfrm>
            <a:custGeom>
              <a:rect b="b" l="l" r="r" t="t"/>
              <a:pathLst>
                <a:path extrusionOk="0" h="120000" w="120000">
                  <a:moveTo>
                    <a:pt x="766" y="0"/>
                  </a:moveTo>
                  <a:lnTo>
                    <a:pt x="0" y="97722"/>
                  </a:lnTo>
                  <a:lnTo>
                    <a:pt x="120000" y="120000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Helvetica Neue Light"/>
                <a:buNone/>
              </a:pPr>
              <a:r>
                <a:t/>
              </a:r>
              <a:endParaRPr b="0" i="0" sz="11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Bullet List" showMasterSp="0">
  <p:cSld name="Big Bullet List"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21"/>
          <p:cNvSpPr txBox="1"/>
          <p:nvPr>
            <p:ph type="title"/>
          </p:nvPr>
        </p:nvSpPr>
        <p:spPr>
          <a:xfrm>
            <a:off x="447589" y="352696"/>
            <a:ext cx="78867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34" name="Google Shape;534;p121"/>
          <p:cNvSpPr txBox="1"/>
          <p:nvPr/>
        </p:nvSpPr>
        <p:spPr>
          <a:xfrm>
            <a:off x="258079" y="4610084"/>
            <a:ext cx="147600" cy="1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Helvetica Neue"/>
              <a:buNone/>
            </a:pPr>
            <a:fld id="{00000000-1234-1234-1234-123412341234}" type="slidenum">
              <a:rPr b="0" i="0" lang="en-US" sz="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5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5" name="Google Shape;535;p121"/>
          <p:cNvSpPr txBox="1"/>
          <p:nvPr>
            <p:ph idx="1" type="body"/>
          </p:nvPr>
        </p:nvSpPr>
        <p:spPr>
          <a:xfrm>
            <a:off x="447589" y="1218282"/>
            <a:ext cx="7886700" cy="27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79400" lvl="0" marL="45720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"/>
              <a:buChar char="•"/>
              <a:defRPr b="0" i="0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3050" lvl="1" marL="9144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Helvetica Neue"/>
              <a:buChar char="•"/>
              <a:defRPr b="0" i="0" sz="1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2100" lvl="2" marL="1371600" marR="0" rtl="0" algn="l">
              <a:lnSpc>
                <a:spcPct val="269230"/>
              </a:lnSpc>
              <a:spcBef>
                <a:spcPts val="600"/>
              </a:spcBef>
              <a:spcAft>
                <a:spcPts val="0"/>
              </a:spcAft>
              <a:buClr>
                <a:srgbClr val="4489BD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36" name="Google Shape;536;p121"/>
          <p:cNvSpPr txBox="1"/>
          <p:nvPr/>
        </p:nvSpPr>
        <p:spPr>
          <a:xfrm>
            <a:off x="4310805" y="4619609"/>
            <a:ext cx="5223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Helvetica Neue Light"/>
              <a:buNone/>
            </a:pPr>
            <a:r>
              <a:rPr b="0" i="0" lang="en-US" sz="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©2017 RISELab</a:t>
            </a:r>
            <a:endParaRPr sz="500"/>
          </a:p>
        </p:txBody>
      </p:sp>
      <p:grpSp>
        <p:nvGrpSpPr>
          <p:cNvPr id="537" name="Google Shape;537;p121"/>
          <p:cNvGrpSpPr/>
          <p:nvPr/>
        </p:nvGrpSpPr>
        <p:grpSpPr>
          <a:xfrm>
            <a:off x="8456181" y="4429483"/>
            <a:ext cx="300616" cy="301879"/>
            <a:chOff x="13" y="-73"/>
            <a:chExt cx="801642" cy="805010"/>
          </a:xfrm>
        </p:grpSpPr>
        <p:sp>
          <p:nvSpPr>
            <p:cNvPr id="538" name="Google Shape;538;p121"/>
            <p:cNvSpPr/>
            <p:nvPr/>
          </p:nvSpPr>
          <p:spPr>
            <a:xfrm rot="1559898">
              <a:off x="385607" y="164396"/>
              <a:ext cx="298396" cy="605781"/>
            </a:xfrm>
            <a:custGeom>
              <a:rect b="b" l="l" r="r" t="t"/>
              <a:pathLst>
                <a:path extrusionOk="0" h="120000" w="120000">
                  <a:moveTo>
                    <a:pt x="766" y="0"/>
                  </a:moveTo>
                  <a:lnTo>
                    <a:pt x="0" y="97722"/>
                  </a:lnTo>
                  <a:lnTo>
                    <a:pt x="120000" y="120000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Helvetica Neue Light"/>
                <a:buNone/>
              </a:pPr>
              <a:r>
                <a:t/>
              </a:r>
              <a:endParaRPr b="0" i="0" sz="11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39" name="Google Shape;539;p121"/>
            <p:cNvSpPr/>
            <p:nvPr/>
          </p:nvSpPr>
          <p:spPr>
            <a:xfrm flipH="1" rot="1590812">
              <a:off x="119472" y="34701"/>
              <a:ext cx="298381" cy="605751"/>
            </a:xfrm>
            <a:custGeom>
              <a:rect b="b" l="l" r="r" t="t"/>
              <a:pathLst>
                <a:path extrusionOk="0" h="120000" w="120000">
                  <a:moveTo>
                    <a:pt x="766" y="0"/>
                  </a:moveTo>
                  <a:lnTo>
                    <a:pt x="0" y="97722"/>
                  </a:lnTo>
                  <a:lnTo>
                    <a:pt x="120000" y="120000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Helvetica Neue Light"/>
                <a:buNone/>
              </a:pPr>
              <a:r>
                <a:t/>
              </a:r>
              <a:endParaRPr b="0" i="0" sz="11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mall Bullet List" showMasterSp="0">
  <p:cSld name="Small Bullet List"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122"/>
          <p:cNvSpPr txBox="1"/>
          <p:nvPr>
            <p:ph idx="1" type="body"/>
          </p:nvPr>
        </p:nvSpPr>
        <p:spPr>
          <a:xfrm>
            <a:off x="447589" y="1211262"/>
            <a:ext cx="4002000" cy="28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79400" lvl="0" marL="45720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"/>
              <a:buChar char="•"/>
              <a:defRPr b="0" i="0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305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Helvetica Neue"/>
              <a:buChar char="•"/>
              <a:defRPr b="0" i="0" sz="1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2100" lvl="2" marL="1371600" marR="0" rtl="0" algn="l">
              <a:lnSpc>
                <a:spcPct val="269230"/>
              </a:lnSpc>
              <a:spcBef>
                <a:spcPts val="0"/>
              </a:spcBef>
              <a:spcAft>
                <a:spcPts val="0"/>
              </a:spcAft>
              <a:buClr>
                <a:srgbClr val="4489BD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42" name="Google Shape;542;p122"/>
          <p:cNvSpPr txBox="1"/>
          <p:nvPr>
            <p:ph idx="2" type="body"/>
          </p:nvPr>
        </p:nvSpPr>
        <p:spPr>
          <a:xfrm>
            <a:off x="4754723" y="1211262"/>
            <a:ext cx="4002000" cy="28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79400" lvl="0" marL="45720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"/>
              <a:buChar char="•"/>
              <a:defRPr b="0" i="0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305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Helvetica Neue"/>
              <a:buChar char="•"/>
              <a:defRPr b="0" i="0" sz="1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2100" lvl="2" marL="1371600" marR="0" rtl="0" algn="l">
              <a:lnSpc>
                <a:spcPct val="269230"/>
              </a:lnSpc>
              <a:spcBef>
                <a:spcPts val="0"/>
              </a:spcBef>
              <a:spcAft>
                <a:spcPts val="0"/>
              </a:spcAft>
              <a:buClr>
                <a:srgbClr val="4489BD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43" name="Google Shape;543;p122"/>
          <p:cNvSpPr txBox="1"/>
          <p:nvPr>
            <p:ph type="title"/>
          </p:nvPr>
        </p:nvSpPr>
        <p:spPr>
          <a:xfrm>
            <a:off x="447589" y="352696"/>
            <a:ext cx="78867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44" name="Google Shape;544;p122"/>
          <p:cNvSpPr txBox="1"/>
          <p:nvPr/>
        </p:nvSpPr>
        <p:spPr>
          <a:xfrm>
            <a:off x="258079" y="4610084"/>
            <a:ext cx="147600" cy="1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Helvetica Neue"/>
              <a:buNone/>
            </a:pPr>
            <a:fld id="{00000000-1234-1234-1234-123412341234}" type="slidenum">
              <a:rPr b="0" i="0" lang="en-US" sz="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5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5" name="Google Shape;545;p122"/>
          <p:cNvSpPr txBox="1"/>
          <p:nvPr/>
        </p:nvSpPr>
        <p:spPr>
          <a:xfrm>
            <a:off x="4310805" y="4619609"/>
            <a:ext cx="5223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Helvetica Neue Light"/>
              <a:buNone/>
            </a:pPr>
            <a:r>
              <a:rPr b="0" i="0" lang="en-US" sz="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©2017 RISELab</a:t>
            </a:r>
            <a:endParaRPr sz="500"/>
          </a:p>
        </p:txBody>
      </p:sp>
      <p:grpSp>
        <p:nvGrpSpPr>
          <p:cNvPr id="546" name="Google Shape;546;p122"/>
          <p:cNvGrpSpPr/>
          <p:nvPr/>
        </p:nvGrpSpPr>
        <p:grpSpPr>
          <a:xfrm>
            <a:off x="8456181" y="4429483"/>
            <a:ext cx="300616" cy="301879"/>
            <a:chOff x="13" y="-73"/>
            <a:chExt cx="801642" cy="805010"/>
          </a:xfrm>
        </p:grpSpPr>
        <p:sp>
          <p:nvSpPr>
            <p:cNvPr id="547" name="Google Shape;547;p122"/>
            <p:cNvSpPr/>
            <p:nvPr/>
          </p:nvSpPr>
          <p:spPr>
            <a:xfrm rot="1559898">
              <a:off x="385607" y="164396"/>
              <a:ext cx="298396" cy="605781"/>
            </a:xfrm>
            <a:custGeom>
              <a:rect b="b" l="l" r="r" t="t"/>
              <a:pathLst>
                <a:path extrusionOk="0" h="120000" w="120000">
                  <a:moveTo>
                    <a:pt x="766" y="0"/>
                  </a:moveTo>
                  <a:lnTo>
                    <a:pt x="0" y="97722"/>
                  </a:lnTo>
                  <a:lnTo>
                    <a:pt x="120000" y="120000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Helvetica Neue Light"/>
                <a:buNone/>
              </a:pPr>
              <a:r>
                <a:t/>
              </a:r>
              <a:endParaRPr b="0" i="0" sz="11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48" name="Google Shape;548;p122"/>
            <p:cNvSpPr/>
            <p:nvPr/>
          </p:nvSpPr>
          <p:spPr>
            <a:xfrm flipH="1" rot="1590812">
              <a:off x="119472" y="34701"/>
              <a:ext cx="298381" cy="605751"/>
            </a:xfrm>
            <a:custGeom>
              <a:rect b="b" l="l" r="r" t="t"/>
              <a:pathLst>
                <a:path extrusionOk="0" h="120000" w="120000">
                  <a:moveTo>
                    <a:pt x="766" y="0"/>
                  </a:moveTo>
                  <a:lnTo>
                    <a:pt x="0" y="97722"/>
                  </a:lnTo>
                  <a:lnTo>
                    <a:pt x="120000" y="120000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Helvetica Neue Light"/>
                <a:buNone/>
              </a:pPr>
              <a:r>
                <a:t/>
              </a:r>
              <a:endParaRPr b="0" i="0" sz="11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 with Right Side Diagram" showMasterSp="0">
  <p:cSld name="Bullets with Right Side Diagram"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23"/>
          <p:cNvSpPr txBox="1"/>
          <p:nvPr>
            <p:ph idx="1" type="body"/>
          </p:nvPr>
        </p:nvSpPr>
        <p:spPr>
          <a:xfrm>
            <a:off x="4947361" y="1211262"/>
            <a:ext cx="3905100" cy="31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Helvetica Neue"/>
              <a:buNone/>
              <a:defRPr b="0" i="0" sz="1700" u="none" cap="none" strike="noStrike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305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Helvetica Neue"/>
              <a:buChar char="•"/>
              <a:defRPr b="0" i="0" sz="1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2100" lvl="2" marL="1371600" marR="0" rtl="0" algn="l">
              <a:lnSpc>
                <a:spcPct val="269230"/>
              </a:lnSpc>
              <a:spcBef>
                <a:spcPts val="0"/>
              </a:spcBef>
              <a:spcAft>
                <a:spcPts val="0"/>
              </a:spcAft>
              <a:buClr>
                <a:srgbClr val="4489BD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51" name="Google Shape;551;p123"/>
          <p:cNvSpPr txBox="1"/>
          <p:nvPr>
            <p:ph idx="2" type="body"/>
          </p:nvPr>
        </p:nvSpPr>
        <p:spPr>
          <a:xfrm>
            <a:off x="478631" y="1211616"/>
            <a:ext cx="4166100" cy="31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11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Helvetica Neue"/>
              <a:buChar char="•"/>
              <a:defRPr b="0" i="0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305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Helvetica Neue"/>
              <a:buChar char="•"/>
              <a:defRPr b="0" i="0" sz="1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2100" lvl="2" marL="1371600" marR="0" rtl="0" algn="l">
              <a:lnSpc>
                <a:spcPct val="269230"/>
              </a:lnSpc>
              <a:spcBef>
                <a:spcPts val="0"/>
              </a:spcBef>
              <a:spcAft>
                <a:spcPts val="0"/>
              </a:spcAft>
              <a:buClr>
                <a:srgbClr val="4489BD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52" name="Google Shape;552;p123"/>
          <p:cNvSpPr txBox="1"/>
          <p:nvPr>
            <p:ph type="title"/>
          </p:nvPr>
        </p:nvSpPr>
        <p:spPr>
          <a:xfrm>
            <a:off x="447589" y="352696"/>
            <a:ext cx="78867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53" name="Google Shape;553;p123"/>
          <p:cNvSpPr txBox="1"/>
          <p:nvPr/>
        </p:nvSpPr>
        <p:spPr>
          <a:xfrm>
            <a:off x="258079" y="4610084"/>
            <a:ext cx="147600" cy="1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Helvetica Neue"/>
              <a:buNone/>
            </a:pPr>
            <a:fld id="{00000000-1234-1234-1234-123412341234}" type="slidenum">
              <a:rPr b="0" i="0" lang="en-US" sz="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5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4" name="Google Shape;554;p123"/>
          <p:cNvSpPr txBox="1"/>
          <p:nvPr/>
        </p:nvSpPr>
        <p:spPr>
          <a:xfrm>
            <a:off x="4310805" y="4619609"/>
            <a:ext cx="5223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Helvetica Neue Light"/>
              <a:buNone/>
            </a:pPr>
            <a:r>
              <a:rPr b="0" i="0" lang="en-US" sz="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©2017 RISELab</a:t>
            </a:r>
            <a:endParaRPr sz="500"/>
          </a:p>
        </p:txBody>
      </p:sp>
      <p:grpSp>
        <p:nvGrpSpPr>
          <p:cNvPr id="555" name="Google Shape;555;p123"/>
          <p:cNvGrpSpPr/>
          <p:nvPr/>
        </p:nvGrpSpPr>
        <p:grpSpPr>
          <a:xfrm>
            <a:off x="8456181" y="4429483"/>
            <a:ext cx="300616" cy="301879"/>
            <a:chOff x="13" y="-73"/>
            <a:chExt cx="801642" cy="805010"/>
          </a:xfrm>
        </p:grpSpPr>
        <p:sp>
          <p:nvSpPr>
            <p:cNvPr id="556" name="Google Shape;556;p123"/>
            <p:cNvSpPr/>
            <p:nvPr/>
          </p:nvSpPr>
          <p:spPr>
            <a:xfrm rot="1559898">
              <a:off x="385607" y="164396"/>
              <a:ext cx="298396" cy="605781"/>
            </a:xfrm>
            <a:custGeom>
              <a:rect b="b" l="l" r="r" t="t"/>
              <a:pathLst>
                <a:path extrusionOk="0" h="120000" w="120000">
                  <a:moveTo>
                    <a:pt x="766" y="0"/>
                  </a:moveTo>
                  <a:lnTo>
                    <a:pt x="0" y="97722"/>
                  </a:lnTo>
                  <a:lnTo>
                    <a:pt x="120000" y="120000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Helvetica Neue Light"/>
                <a:buNone/>
              </a:pPr>
              <a:r>
                <a:t/>
              </a:r>
              <a:endParaRPr b="0" i="0" sz="11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57" name="Google Shape;557;p123"/>
            <p:cNvSpPr/>
            <p:nvPr/>
          </p:nvSpPr>
          <p:spPr>
            <a:xfrm flipH="1" rot="1590812">
              <a:off x="119472" y="34701"/>
              <a:ext cx="298381" cy="605751"/>
            </a:xfrm>
            <a:custGeom>
              <a:rect b="b" l="l" r="r" t="t"/>
              <a:pathLst>
                <a:path extrusionOk="0" h="120000" w="120000">
                  <a:moveTo>
                    <a:pt x="766" y="0"/>
                  </a:moveTo>
                  <a:lnTo>
                    <a:pt x="0" y="97722"/>
                  </a:lnTo>
                  <a:lnTo>
                    <a:pt x="120000" y="120000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Helvetica Neue Light"/>
                <a:buNone/>
              </a:pPr>
              <a:r>
                <a:t/>
              </a:r>
              <a:endParaRPr b="0" i="0" sz="11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iddle Diagram and Text">
  <p:cSld name="Middle Diagram and Text"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24"/>
          <p:cNvSpPr txBox="1"/>
          <p:nvPr>
            <p:ph type="title"/>
          </p:nvPr>
        </p:nvSpPr>
        <p:spPr>
          <a:xfrm>
            <a:off x="447589" y="352696"/>
            <a:ext cx="78867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60" name="Google Shape;560;p124"/>
          <p:cNvSpPr txBox="1"/>
          <p:nvPr>
            <p:ph idx="1" type="body"/>
          </p:nvPr>
        </p:nvSpPr>
        <p:spPr>
          <a:xfrm>
            <a:off x="751880" y="3793331"/>
            <a:ext cx="76401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Helvetica Neue"/>
              <a:buNone/>
              <a:defRPr b="0" i="0" sz="1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305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Helvetica Neue"/>
              <a:buChar char="•"/>
              <a:defRPr b="0" i="0" sz="1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2100" lvl="2" marL="1371600" marR="0" rtl="0" algn="l">
              <a:lnSpc>
                <a:spcPct val="269230"/>
              </a:lnSpc>
              <a:spcBef>
                <a:spcPts val="0"/>
              </a:spcBef>
              <a:spcAft>
                <a:spcPts val="0"/>
              </a:spcAft>
              <a:buClr>
                <a:srgbClr val="4489BD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61" name="Google Shape;561;p124"/>
          <p:cNvSpPr txBox="1"/>
          <p:nvPr>
            <p:ph idx="2" type="body"/>
          </p:nvPr>
        </p:nvSpPr>
        <p:spPr>
          <a:xfrm>
            <a:off x="751880" y="1135856"/>
            <a:ext cx="7640100" cy="26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"/>
              <a:buNone/>
              <a:defRPr b="0" i="0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305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Helvetica Neue"/>
              <a:buChar char="•"/>
              <a:defRPr b="0" i="0" sz="1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2100" lvl="2" marL="1371600" marR="0" rtl="0" algn="l">
              <a:lnSpc>
                <a:spcPct val="269230"/>
              </a:lnSpc>
              <a:spcBef>
                <a:spcPts val="0"/>
              </a:spcBef>
              <a:spcAft>
                <a:spcPts val="0"/>
              </a:spcAft>
              <a:buClr>
                <a:srgbClr val="4489BD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62" name="Google Shape;562;p124"/>
          <p:cNvSpPr txBox="1"/>
          <p:nvPr/>
        </p:nvSpPr>
        <p:spPr>
          <a:xfrm>
            <a:off x="4310805" y="4619609"/>
            <a:ext cx="5223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Helvetica Neue Light"/>
              <a:buNone/>
            </a:pPr>
            <a:r>
              <a:rPr b="0" i="0" lang="en-US" sz="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©2017 RISELab</a:t>
            </a:r>
            <a:endParaRPr sz="500"/>
          </a:p>
        </p:txBody>
      </p:sp>
      <p:grpSp>
        <p:nvGrpSpPr>
          <p:cNvPr id="563" name="Google Shape;563;p124"/>
          <p:cNvGrpSpPr/>
          <p:nvPr/>
        </p:nvGrpSpPr>
        <p:grpSpPr>
          <a:xfrm>
            <a:off x="8456181" y="4429483"/>
            <a:ext cx="300616" cy="301879"/>
            <a:chOff x="13" y="-73"/>
            <a:chExt cx="801642" cy="805010"/>
          </a:xfrm>
        </p:grpSpPr>
        <p:sp>
          <p:nvSpPr>
            <p:cNvPr id="564" name="Google Shape;564;p124"/>
            <p:cNvSpPr/>
            <p:nvPr/>
          </p:nvSpPr>
          <p:spPr>
            <a:xfrm rot="1559898">
              <a:off x="385607" y="164396"/>
              <a:ext cx="298396" cy="605781"/>
            </a:xfrm>
            <a:custGeom>
              <a:rect b="b" l="l" r="r" t="t"/>
              <a:pathLst>
                <a:path extrusionOk="0" h="120000" w="120000">
                  <a:moveTo>
                    <a:pt x="766" y="0"/>
                  </a:moveTo>
                  <a:lnTo>
                    <a:pt x="0" y="97722"/>
                  </a:lnTo>
                  <a:lnTo>
                    <a:pt x="120000" y="120000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Helvetica Neue Light"/>
                <a:buNone/>
              </a:pPr>
              <a:r>
                <a:t/>
              </a:r>
              <a:endParaRPr b="0" i="0" sz="11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65" name="Google Shape;565;p124"/>
            <p:cNvSpPr/>
            <p:nvPr/>
          </p:nvSpPr>
          <p:spPr>
            <a:xfrm flipH="1" rot="1590812">
              <a:off x="119472" y="34701"/>
              <a:ext cx="298381" cy="605751"/>
            </a:xfrm>
            <a:custGeom>
              <a:rect b="b" l="l" r="r" t="t"/>
              <a:pathLst>
                <a:path extrusionOk="0" h="120000" w="120000">
                  <a:moveTo>
                    <a:pt x="766" y="0"/>
                  </a:moveTo>
                  <a:lnTo>
                    <a:pt x="0" y="97722"/>
                  </a:lnTo>
                  <a:lnTo>
                    <a:pt x="120000" y="120000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Helvetica Neue Light"/>
                <a:buNone/>
              </a:pPr>
              <a:r>
                <a:t/>
              </a:r>
              <a:endParaRPr b="0" i="0" sz="11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566" name="Google Shape;566;p124"/>
          <p:cNvSpPr txBox="1"/>
          <p:nvPr/>
        </p:nvSpPr>
        <p:spPr>
          <a:xfrm>
            <a:off x="258079" y="4610084"/>
            <a:ext cx="147600" cy="1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Helvetica Neue"/>
              <a:buNone/>
            </a:pPr>
            <a:fld id="{00000000-1234-1234-1234-123412341234}" type="slidenum">
              <a:rPr b="0" i="0" lang="en-US" sz="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5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ultiple Diagrams and Text">
  <p:cSld name="Multiple Diagrams and Text"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25"/>
          <p:cNvSpPr txBox="1"/>
          <p:nvPr>
            <p:ph type="title"/>
          </p:nvPr>
        </p:nvSpPr>
        <p:spPr>
          <a:xfrm>
            <a:off x="447589" y="352696"/>
            <a:ext cx="78867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69" name="Google Shape;569;p125"/>
          <p:cNvSpPr txBox="1"/>
          <p:nvPr/>
        </p:nvSpPr>
        <p:spPr>
          <a:xfrm>
            <a:off x="258079" y="4610084"/>
            <a:ext cx="147600" cy="1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Helvetica Neue"/>
              <a:buNone/>
            </a:pPr>
            <a:fld id="{00000000-1234-1234-1234-123412341234}" type="slidenum">
              <a:rPr b="0" i="0" lang="en-US" sz="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5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0" name="Google Shape;570;p125"/>
          <p:cNvSpPr txBox="1"/>
          <p:nvPr>
            <p:ph idx="1" type="body"/>
          </p:nvPr>
        </p:nvSpPr>
        <p:spPr>
          <a:xfrm>
            <a:off x="447675" y="3771900"/>
            <a:ext cx="20598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Helvetica Neue"/>
              <a:buNone/>
              <a:defRPr b="0" i="0" sz="1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305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Helvetica Neue"/>
              <a:buChar char="•"/>
              <a:defRPr b="0" i="0" sz="1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2100" lvl="2" marL="1371600" marR="0" rtl="0" algn="l">
              <a:lnSpc>
                <a:spcPct val="269230"/>
              </a:lnSpc>
              <a:spcBef>
                <a:spcPts val="0"/>
              </a:spcBef>
              <a:spcAft>
                <a:spcPts val="0"/>
              </a:spcAft>
              <a:buClr>
                <a:srgbClr val="4489BD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71" name="Google Shape;571;p125"/>
          <p:cNvSpPr txBox="1"/>
          <p:nvPr>
            <p:ph idx="2" type="body"/>
          </p:nvPr>
        </p:nvSpPr>
        <p:spPr>
          <a:xfrm>
            <a:off x="3361048" y="3771900"/>
            <a:ext cx="20598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Helvetica Neue"/>
              <a:buNone/>
              <a:defRPr b="0" i="0" sz="1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305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Helvetica Neue"/>
              <a:buChar char="•"/>
              <a:defRPr b="0" i="0" sz="1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2100" lvl="2" marL="1371600" marR="0" rtl="0" algn="l">
              <a:lnSpc>
                <a:spcPct val="269230"/>
              </a:lnSpc>
              <a:spcBef>
                <a:spcPts val="0"/>
              </a:spcBef>
              <a:spcAft>
                <a:spcPts val="0"/>
              </a:spcAft>
              <a:buClr>
                <a:srgbClr val="4489BD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72" name="Google Shape;572;p125"/>
          <p:cNvSpPr txBox="1"/>
          <p:nvPr>
            <p:ph idx="3" type="body"/>
          </p:nvPr>
        </p:nvSpPr>
        <p:spPr>
          <a:xfrm>
            <a:off x="6274508" y="3771900"/>
            <a:ext cx="20598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Helvetica Neue"/>
              <a:buNone/>
              <a:defRPr b="0" i="0" sz="1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305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Helvetica Neue"/>
              <a:buChar char="•"/>
              <a:defRPr b="0" i="0" sz="1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2100" lvl="2" marL="1371600" marR="0" rtl="0" algn="l">
              <a:lnSpc>
                <a:spcPct val="269230"/>
              </a:lnSpc>
              <a:spcBef>
                <a:spcPts val="0"/>
              </a:spcBef>
              <a:spcAft>
                <a:spcPts val="0"/>
              </a:spcAft>
              <a:buClr>
                <a:srgbClr val="4489BD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73" name="Google Shape;573;p125"/>
          <p:cNvSpPr txBox="1"/>
          <p:nvPr>
            <p:ph idx="4" type="body"/>
          </p:nvPr>
        </p:nvSpPr>
        <p:spPr>
          <a:xfrm>
            <a:off x="354806" y="1028700"/>
            <a:ext cx="2249100" cy="25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"/>
              <a:buNone/>
              <a:defRPr b="0" i="0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305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Helvetica Neue"/>
              <a:buChar char="•"/>
              <a:defRPr b="0" i="0" sz="1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2100" lvl="2" marL="1371600" marR="0" rtl="0" algn="l">
              <a:lnSpc>
                <a:spcPct val="269230"/>
              </a:lnSpc>
              <a:spcBef>
                <a:spcPts val="0"/>
              </a:spcBef>
              <a:spcAft>
                <a:spcPts val="0"/>
              </a:spcAft>
              <a:buClr>
                <a:srgbClr val="4489BD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74" name="Google Shape;574;p125"/>
          <p:cNvSpPr txBox="1"/>
          <p:nvPr>
            <p:ph idx="5" type="body"/>
          </p:nvPr>
        </p:nvSpPr>
        <p:spPr>
          <a:xfrm>
            <a:off x="3266393" y="1028700"/>
            <a:ext cx="2249100" cy="25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"/>
              <a:buNone/>
              <a:defRPr b="0" i="0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305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Helvetica Neue"/>
              <a:buChar char="•"/>
              <a:defRPr b="0" i="0" sz="1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2100" lvl="2" marL="1371600" marR="0" rtl="0" algn="l">
              <a:lnSpc>
                <a:spcPct val="269230"/>
              </a:lnSpc>
              <a:spcBef>
                <a:spcPts val="0"/>
              </a:spcBef>
              <a:spcAft>
                <a:spcPts val="0"/>
              </a:spcAft>
              <a:buClr>
                <a:srgbClr val="4489BD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75" name="Google Shape;575;p125"/>
          <p:cNvSpPr txBox="1"/>
          <p:nvPr>
            <p:ph idx="6" type="body"/>
          </p:nvPr>
        </p:nvSpPr>
        <p:spPr>
          <a:xfrm>
            <a:off x="6179852" y="1028700"/>
            <a:ext cx="2249100" cy="25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"/>
              <a:buNone/>
              <a:defRPr b="0" i="0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305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Helvetica Neue"/>
              <a:buChar char="•"/>
              <a:defRPr b="0" i="0" sz="1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2100" lvl="2" marL="1371600" marR="0" rtl="0" algn="l">
              <a:lnSpc>
                <a:spcPct val="269230"/>
              </a:lnSpc>
              <a:spcBef>
                <a:spcPts val="0"/>
              </a:spcBef>
              <a:spcAft>
                <a:spcPts val="0"/>
              </a:spcAft>
              <a:buClr>
                <a:srgbClr val="4489BD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76" name="Google Shape;576;p125"/>
          <p:cNvSpPr txBox="1"/>
          <p:nvPr/>
        </p:nvSpPr>
        <p:spPr>
          <a:xfrm>
            <a:off x="4310805" y="4619609"/>
            <a:ext cx="5223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Helvetica Neue Light"/>
              <a:buNone/>
            </a:pPr>
            <a:r>
              <a:rPr b="0" i="0" lang="en-US" sz="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©2017 RISELab</a:t>
            </a:r>
            <a:endParaRPr sz="500"/>
          </a:p>
        </p:txBody>
      </p:sp>
      <p:grpSp>
        <p:nvGrpSpPr>
          <p:cNvPr id="577" name="Google Shape;577;p125"/>
          <p:cNvGrpSpPr/>
          <p:nvPr/>
        </p:nvGrpSpPr>
        <p:grpSpPr>
          <a:xfrm>
            <a:off x="8456181" y="4429483"/>
            <a:ext cx="300616" cy="301879"/>
            <a:chOff x="13" y="-73"/>
            <a:chExt cx="801642" cy="805010"/>
          </a:xfrm>
        </p:grpSpPr>
        <p:sp>
          <p:nvSpPr>
            <p:cNvPr id="578" name="Google Shape;578;p125"/>
            <p:cNvSpPr/>
            <p:nvPr/>
          </p:nvSpPr>
          <p:spPr>
            <a:xfrm rot="1559898">
              <a:off x="385607" y="164396"/>
              <a:ext cx="298396" cy="605781"/>
            </a:xfrm>
            <a:custGeom>
              <a:rect b="b" l="l" r="r" t="t"/>
              <a:pathLst>
                <a:path extrusionOk="0" h="120000" w="120000">
                  <a:moveTo>
                    <a:pt x="766" y="0"/>
                  </a:moveTo>
                  <a:lnTo>
                    <a:pt x="0" y="97722"/>
                  </a:lnTo>
                  <a:lnTo>
                    <a:pt x="120000" y="120000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Helvetica Neue Light"/>
                <a:buNone/>
              </a:pPr>
              <a:r>
                <a:t/>
              </a:r>
              <a:endParaRPr b="0" i="0" sz="11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79" name="Google Shape;579;p125"/>
            <p:cNvSpPr/>
            <p:nvPr/>
          </p:nvSpPr>
          <p:spPr>
            <a:xfrm flipH="1" rot="1590812">
              <a:off x="119472" y="34701"/>
              <a:ext cx="298381" cy="605751"/>
            </a:xfrm>
            <a:custGeom>
              <a:rect b="b" l="l" r="r" t="t"/>
              <a:pathLst>
                <a:path extrusionOk="0" h="120000" w="120000">
                  <a:moveTo>
                    <a:pt x="766" y="0"/>
                  </a:moveTo>
                  <a:lnTo>
                    <a:pt x="0" y="97722"/>
                  </a:lnTo>
                  <a:lnTo>
                    <a:pt x="120000" y="120000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Helvetica Neue Light"/>
                <a:buNone/>
              </a:pPr>
              <a:r>
                <a:t/>
              </a:r>
              <a:endParaRPr b="0" i="0" sz="11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 Content" showMasterSp="0">
  <p:cSld name="Two Column Content"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1" name="Google Shape;581;p126"/>
          <p:cNvCxnSpPr/>
          <p:nvPr/>
        </p:nvCxnSpPr>
        <p:spPr>
          <a:xfrm rot="10800000">
            <a:off x="4572000" y="1412524"/>
            <a:ext cx="0" cy="3017700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582" name="Google Shape;582;p126"/>
          <p:cNvSpPr txBox="1"/>
          <p:nvPr>
            <p:ph idx="1" type="body"/>
          </p:nvPr>
        </p:nvSpPr>
        <p:spPr>
          <a:xfrm>
            <a:off x="473075" y="1211262"/>
            <a:ext cx="3948300" cy="32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79400" lvl="0" marL="457200" marR="0" rtl="0" algn="l">
              <a:lnSpc>
                <a:spcPct val="2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"/>
              <a:buChar char="•"/>
              <a:defRPr b="0" i="0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305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Helvetica Neue"/>
              <a:buChar char="•"/>
              <a:defRPr b="0" i="0" sz="1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2100" lvl="2" marL="1371600" marR="0" rtl="0" algn="l">
              <a:lnSpc>
                <a:spcPct val="269230"/>
              </a:lnSpc>
              <a:spcBef>
                <a:spcPts val="0"/>
              </a:spcBef>
              <a:spcAft>
                <a:spcPts val="0"/>
              </a:spcAft>
              <a:buClr>
                <a:srgbClr val="4489BD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83" name="Google Shape;583;p126"/>
          <p:cNvSpPr txBox="1"/>
          <p:nvPr>
            <p:ph type="title"/>
          </p:nvPr>
        </p:nvSpPr>
        <p:spPr>
          <a:xfrm>
            <a:off x="447588" y="352696"/>
            <a:ext cx="8270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84" name="Google Shape;584;p126"/>
          <p:cNvSpPr txBox="1"/>
          <p:nvPr/>
        </p:nvSpPr>
        <p:spPr>
          <a:xfrm>
            <a:off x="258079" y="4610084"/>
            <a:ext cx="147600" cy="1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Helvetica Neue"/>
              <a:buNone/>
            </a:pPr>
            <a:fld id="{00000000-1234-1234-1234-123412341234}" type="slidenum">
              <a:rPr b="0" i="0" lang="en-US" sz="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5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5" name="Google Shape;585;p126"/>
          <p:cNvSpPr txBox="1"/>
          <p:nvPr>
            <p:ph idx="2" type="body"/>
          </p:nvPr>
        </p:nvSpPr>
        <p:spPr>
          <a:xfrm>
            <a:off x="4769715" y="1211262"/>
            <a:ext cx="3948300" cy="32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79400" lvl="0" marL="457200" marR="0" rtl="0" algn="l">
              <a:lnSpc>
                <a:spcPct val="2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"/>
              <a:buChar char="•"/>
              <a:defRPr b="0" i="0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305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Helvetica Neue"/>
              <a:buChar char="•"/>
              <a:defRPr b="0" i="0" sz="1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2100" lvl="2" marL="1371600" marR="0" rtl="0" algn="l">
              <a:lnSpc>
                <a:spcPct val="269230"/>
              </a:lnSpc>
              <a:spcBef>
                <a:spcPts val="0"/>
              </a:spcBef>
              <a:spcAft>
                <a:spcPts val="0"/>
              </a:spcAft>
              <a:buClr>
                <a:srgbClr val="4489BD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86" name="Google Shape;586;p126"/>
          <p:cNvSpPr txBox="1"/>
          <p:nvPr/>
        </p:nvSpPr>
        <p:spPr>
          <a:xfrm>
            <a:off x="4310805" y="4619609"/>
            <a:ext cx="5223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Helvetica Neue Light"/>
              <a:buNone/>
            </a:pPr>
            <a:r>
              <a:rPr b="0" i="0" lang="en-US" sz="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©2017 RISELab</a:t>
            </a:r>
            <a:endParaRPr sz="500"/>
          </a:p>
        </p:txBody>
      </p:sp>
      <p:grpSp>
        <p:nvGrpSpPr>
          <p:cNvPr id="587" name="Google Shape;587;p126"/>
          <p:cNvGrpSpPr/>
          <p:nvPr/>
        </p:nvGrpSpPr>
        <p:grpSpPr>
          <a:xfrm>
            <a:off x="8456181" y="4429483"/>
            <a:ext cx="300616" cy="301879"/>
            <a:chOff x="13" y="-73"/>
            <a:chExt cx="801642" cy="805010"/>
          </a:xfrm>
        </p:grpSpPr>
        <p:sp>
          <p:nvSpPr>
            <p:cNvPr id="588" name="Google Shape;588;p126"/>
            <p:cNvSpPr/>
            <p:nvPr/>
          </p:nvSpPr>
          <p:spPr>
            <a:xfrm rot="1559898">
              <a:off x="385607" y="164396"/>
              <a:ext cx="298396" cy="605781"/>
            </a:xfrm>
            <a:custGeom>
              <a:rect b="b" l="l" r="r" t="t"/>
              <a:pathLst>
                <a:path extrusionOk="0" h="120000" w="120000">
                  <a:moveTo>
                    <a:pt x="766" y="0"/>
                  </a:moveTo>
                  <a:lnTo>
                    <a:pt x="0" y="97722"/>
                  </a:lnTo>
                  <a:lnTo>
                    <a:pt x="120000" y="120000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Helvetica Neue Light"/>
                <a:buNone/>
              </a:pPr>
              <a:r>
                <a:t/>
              </a:r>
              <a:endParaRPr b="0" i="0" sz="11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89" name="Google Shape;589;p126"/>
            <p:cNvSpPr/>
            <p:nvPr/>
          </p:nvSpPr>
          <p:spPr>
            <a:xfrm flipH="1" rot="1590812">
              <a:off x="119472" y="34701"/>
              <a:ext cx="298381" cy="605751"/>
            </a:xfrm>
            <a:custGeom>
              <a:rect b="b" l="l" r="r" t="t"/>
              <a:pathLst>
                <a:path extrusionOk="0" h="120000" w="120000">
                  <a:moveTo>
                    <a:pt x="766" y="0"/>
                  </a:moveTo>
                  <a:lnTo>
                    <a:pt x="0" y="97722"/>
                  </a:lnTo>
                  <a:lnTo>
                    <a:pt x="120000" y="120000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Helvetica Neue Light"/>
                <a:buNone/>
              </a:pPr>
              <a:r>
                <a:t/>
              </a:r>
              <a:endParaRPr b="0" i="0" sz="11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>
  <p:cSld name="Blank"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27"/>
          <p:cNvSpPr txBox="1"/>
          <p:nvPr>
            <p:ph type="title"/>
          </p:nvPr>
        </p:nvSpPr>
        <p:spPr>
          <a:xfrm>
            <a:off x="447589" y="352696"/>
            <a:ext cx="78867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92" name="Google Shape;592;p127"/>
          <p:cNvSpPr txBox="1"/>
          <p:nvPr/>
        </p:nvSpPr>
        <p:spPr>
          <a:xfrm>
            <a:off x="258079" y="4610084"/>
            <a:ext cx="147600" cy="1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Helvetica Neue"/>
              <a:buNone/>
            </a:pPr>
            <a:fld id="{00000000-1234-1234-1234-123412341234}" type="slidenum">
              <a:rPr b="0" i="0" lang="en-US" sz="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5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3" name="Google Shape;593;p127"/>
          <p:cNvSpPr txBox="1"/>
          <p:nvPr/>
        </p:nvSpPr>
        <p:spPr>
          <a:xfrm>
            <a:off x="4310805" y="4619609"/>
            <a:ext cx="5223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Helvetica Neue Light"/>
              <a:buNone/>
            </a:pPr>
            <a:r>
              <a:rPr b="0" i="0" lang="en-US" sz="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©2017 RISELab</a:t>
            </a:r>
            <a:endParaRPr sz="500"/>
          </a:p>
        </p:txBody>
      </p:sp>
      <p:grpSp>
        <p:nvGrpSpPr>
          <p:cNvPr id="594" name="Google Shape;594;p127"/>
          <p:cNvGrpSpPr/>
          <p:nvPr/>
        </p:nvGrpSpPr>
        <p:grpSpPr>
          <a:xfrm>
            <a:off x="8456181" y="4429483"/>
            <a:ext cx="300616" cy="301879"/>
            <a:chOff x="13" y="-73"/>
            <a:chExt cx="801642" cy="805010"/>
          </a:xfrm>
        </p:grpSpPr>
        <p:sp>
          <p:nvSpPr>
            <p:cNvPr id="595" name="Google Shape;595;p127"/>
            <p:cNvSpPr/>
            <p:nvPr/>
          </p:nvSpPr>
          <p:spPr>
            <a:xfrm rot="1559898">
              <a:off x="385607" y="164396"/>
              <a:ext cx="298396" cy="605781"/>
            </a:xfrm>
            <a:custGeom>
              <a:rect b="b" l="l" r="r" t="t"/>
              <a:pathLst>
                <a:path extrusionOk="0" h="120000" w="120000">
                  <a:moveTo>
                    <a:pt x="766" y="0"/>
                  </a:moveTo>
                  <a:lnTo>
                    <a:pt x="0" y="97722"/>
                  </a:lnTo>
                  <a:lnTo>
                    <a:pt x="120000" y="120000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Helvetica Neue Light"/>
                <a:buNone/>
              </a:pPr>
              <a:r>
                <a:t/>
              </a:r>
              <a:endParaRPr b="0" i="0" sz="11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96" name="Google Shape;596;p127"/>
            <p:cNvSpPr/>
            <p:nvPr/>
          </p:nvSpPr>
          <p:spPr>
            <a:xfrm flipH="1" rot="1590812">
              <a:off x="119472" y="34701"/>
              <a:ext cx="298381" cy="605751"/>
            </a:xfrm>
            <a:custGeom>
              <a:rect b="b" l="l" r="r" t="t"/>
              <a:pathLst>
                <a:path extrusionOk="0" h="120000" w="120000">
                  <a:moveTo>
                    <a:pt x="766" y="0"/>
                  </a:moveTo>
                  <a:lnTo>
                    <a:pt x="0" y="97722"/>
                  </a:lnTo>
                  <a:lnTo>
                    <a:pt x="120000" y="120000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Helvetica Neue Light"/>
                <a:buNone/>
              </a:pPr>
              <a:r>
                <a:t/>
              </a:r>
              <a:endParaRPr b="0" i="0" sz="11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ingle Column Content copy">
  <p:cSld name="Single Column Content copy"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28"/>
          <p:cNvSpPr txBox="1"/>
          <p:nvPr>
            <p:ph type="title"/>
          </p:nvPr>
        </p:nvSpPr>
        <p:spPr>
          <a:xfrm>
            <a:off x="447589" y="352696"/>
            <a:ext cx="59817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99" name="Google Shape;599;p128"/>
          <p:cNvSpPr/>
          <p:nvPr/>
        </p:nvSpPr>
        <p:spPr>
          <a:xfrm>
            <a:off x="6699622" y="-2298"/>
            <a:ext cx="2468400" cy="5148000"/>
          </a:xfrm>
          <a:prstGeom prst="rect">
            <a:avLst/>
          </a:prstGeom>
          <a:solidFill>
            <a:srgbClr val="F0F1F3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 Light"/>
              <a:buNone/>
            </a:pPr>
            <a:r>
              <a:t/>
            </a:r>
            <a:endParaRPr b="0" i="0" sz="1100" u="none" cap="none" strike="noStrike">
              <a:solidFill>
                <a:srgbClr val="53585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0" name="Google Shape;600;p128"/>
          <p:cNvSpPr txBox="1"/>
          <p:nvPr>
            <p:ph idx="1" type="body"/>
          </p:nvPr>
        </p:nvSpPr>
        <p:spPr>
          <a:xfrm>
            <a:off x="447675" y="1221581"/>
            <a:ext cx="5981700" cy="3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794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"/>
              <a:buChar char="•"/>
              <a:defRPr b="0" i="0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305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Helvetica Neue"/>
              <a:buChar char="•"/>
              <a:defRPr b="0" i="0" sz="1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2100" lvl="2" marL="1371600" marR="0" rtl="0" algn="l">
              <a:lnSpc>
                <a:spcPct val="269230"/>
              </a:lnSpc>
              <a:spcBef>
                <a:spcPts val="0"/>
              </a:spcBef>
              <a:spcAft>
                <a:spcPts val="0"/>
              </a:spcAft>
              <a:buClr>
                <a:srgbClr val="4489BD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01" name="Google Shape;601;p128"/>
          <p:cNvSpPr txBox="1"/>
          <p:nvPr>
            <p:ph idx="2" type="body"/>
          </p:nvPr>
        </p:nvSpPr>
        <p:spPr>
          <a:xfrm>
            <a:off x="6943725" y="1221581"/>
            <a:ext cx="1939500" cy="31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66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Helvetica Neue"/>
              <a:buChar char="•"/>
              <a:defRPr b="0" i="0" sz="1100" u="none" cap="none" strike="noStrike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667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Helvetica Neue"/>
              <a:buChar char="•"/>
              <a:defRPr b="0" i="0" sz="1100" u="none" cap="none" strike="noStrike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2100" lvl="2" marL="1371600" marR="0" rtl="0" algn="l">
              <a:lnSpc>
                <a:spcPct val="269230"/>
              </a:lnSpc>
              <a:spcBef>
                <a:spcPts val="0"/>
              </a:spcBef>
              <a:spcAft>
                <a:spcPts val="0"/>
              </a:spcAft>
              <a:buClr>
                <a:srgbClr val="4489BD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02" name="Google Shape;602;p128"/>
          <p:cNvSpPr txBox="1"/>
          <p:nvPr/>
        </p:nvSpPr>
        <p:spPr>
          <a:xfrm>
            <a:off x="4310805" y="4619609"/>
            <a:ext cx="5223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Helvetica Neue Light"/>
              <a:buNone/>
            </a:pPr>
            <a:r>
              <a:rPr b="0" i="0" lang="en-US" sz="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©2017 RISELab</a:t>
            </a:r>
            <a:endParaRPr sz="500"/>
          </a:p>
        </p:txBody>
      </p:sp>
      <p:grpSp>
        <p:nvGrpSpPr>
          <p:cNvPr id="603" name="Google Shape;603;p128"/>
          <p:cNvGrpSpPr/>
          <p:nvPr/>
        </p:nvGrpSpPr>
        <p:grpSpPr>
          <a:xfrm>
            <a:off x="8456181" y="4429483"/>
            <a:ext cx="300616" cy="301879"/>
            <a:chOff x="13" y="-73"/>
            <a:chExt cx="801642" cy="805010"/>
          </a:xfrm>
        </p:grpSpPr>
        <p:sp>
          <p:nvSpPr>
            <p:cNvPr id="604" name="Google Shape;604;p128"/>
            <p:cNvSpPr/>
            <p:nvPr/>
          </p:nvSpPr>
          <p:spPr>
            <a:xfrm rot="1559898">
              <a:off x="385607" y="164396"/>
              <a:ext cx="298396" cy="605781"/>
            </a:xfrm>
            <a:custGeom>
              <a:rect b="b" l="l" r="r" t="t"/>
              <a:pathLst>
                <a:path extrusionOk="0" h="120000" w="120000">
                  <a:moveTo>
                    <a:pt x="766" y="0"/>
                  </a:moveTo>
                  <a:lnTo>
                    <a:pt x="0" y="97722"/>
                  </a:lnTo>
                  <a:lnTo>
                    <a:pt x="120000" y="120000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Helvetica Neue Light"/>
                <a:buNone/>
              </a:pPr>
              <a:r>
                <a:t/>
              </a:r>
              <a:endParaRPr b="0" i="0" sz="11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05" name="Google Shape;605;p128"/>
            <p:cNvSpPr/>
            <p:nvPr/>
          </p:nvSpPr>
          <p:spPr>
            <a:xfrm flipH="1" rot="1590812">
              <a:off x="119472" y="34701"/>
              <a:ext cx="298381" cy="605751"/>
            </a:xfrm>
            <a:custGeom>
              <a:rect b="b" l="l" r="r" t="t"/>
              <a:pathLst>
                <a:path extrusionOk="0" h="120000" w="120000">
                  <a:moveTo>
                    <a:pt x="766" y="0"/>
                  </a:moveTo>
                  <a:lnTo>
                    <a:pt x="0" y="97722"/>
                  </a:lnTo>
                  <a:lnTo>
                    <a:pt x="120000" y="120000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Helvetica Neue Light"/>
                <a:buNone/>
              </a:pPr>
              <a:r>
                <a:t/>
              </a:r>
              <a:endParaRPr b="0" i="0" sz="11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eorem" showMasterSp="0">
  <p:cSld name="Theorem"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129"/>
          <p:cNvSpPr txBox="1"/>
          <p:nvPr>
            <p:ph idx="1" type="body"/>
          </p:nvPr>
        </p:nvSpPr>
        <p:spPr>
          <a:xfrm>
            <a:off x="358775" y="1217142"/>
            <a:ext cx="8426400" cy="11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26666"/>
              </a:lnSpc>
              <a:spcBef>
                <a:spcPts val="800"/>
              </a:spcBef>
              <a:spcAft>
                <a:spcPts val="0"/>
              </a:spcAft>
              <a:buClr>
                <a:srgbClr val="53585F"/>
              </a:buClr>
              <a:buSzPts val="800"/>
              <a:buFont typeface="Helvetica Neue"/>
              <a:buNone/>
              <a:defRPr b="0" i="0" sz="17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3050" lvl="1" marL="914400" marR="0" rtl="0" algn="l">
              <a:lnSpc>
                <a:spcPct val="2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Helvetica Neue"/>
              <a:buChar char="•"/>
              <a:defRPr b="0" i="0" sz="1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2100" lvl="2" marL="1371600" marR="0" rtl="0" algn="l">
              <a:lnSpc>
                <a:spcPct val="269230"/>
              </a:lnSpc>
              <a:spcBef>
                <a:spcPts val="0"/>
              </a:spcBef>
              <a:spcAft>
                <a:spcPts val="0"/>
              </a:spcAft>
              <a:buClr>
                <a:srgbClr val="4489BD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08" name="Google Shape;608;p129"/>
          <p:cNvSpPr txBox="1"/>
          <p:nvPr>
            <p:ph idx="2" type="body"/>
          </p:nvPr>
        </p:nvSpPr>
        <p:spPr>
          <a:xfrm>
            <a:off x="358775" y="3239103"/>
            <a:ext cx="8426400" cy="11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26666"/>
              </a:lnSpc>
              <a:spcBef>
                <a:spcPts val="600"/>
              </a:spcBef>
              <a:spcAft>
                <a:spcPts val="0"/>
              </a:spcAft>
              <a:buClr>
                <a:srgbClr val="53585F"/>
              </a:buClr>
              <a:buSzPts val="800"/>
              <a:buFont typeface="Helvetica Neue"/>
              <a:buNone/>
              <a:defRPr b="0" i="0" sz="17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305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Helvetica Neue"/>
              <a:buChar char="•"/>
              <a:defRPr b="0" i="0" sz="1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2100" lvl="2" marL="1371600" marR="0" rtl="0" algn="l">
              <a:lnSpc>
                <a:spcPct val="269230"/>
              </a:lnSpc>
              <a:spcBef>
                <a:spcPts val="0"/>
              </a:spcBef>
              <a:spcAft>
                <a:spcPts val="0"/>
              </a:spcAft>
              <a:buClr>
                <a:srgbClr val="4489BD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09" name="Google Shape;609;p129"/>
          <p:cNvSpPr txBox="1"/>
          <p:nvPr>
            <p:ph idx="3" type="body"/>
          </p:nvPr>
        </p:nvSpPr>
        <p:spPr>
          <a:xfrm>
            <a:off x="358775" y="2415674"/>
            <a:ext cx="84264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Helvetica Neue"/>
              <a:buNone/>
              <a:defRPr b="0" i="0" sz="3800" u="none" cap="none" strike="noStrike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305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Helvetica Neue"/>
              <a:buChar char="•"/>
              <a:defRPr b="0" i="0" sz="1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2100" lvl="2" marL="1371600" marR="0" rtl="0" algn="l">
              <a:lnSpc>
                <a:spcPct val="269230"/>
              </a:lnSpc>
              <a:spcBef>
                <a:spcPts val="0"/>
              </a:spcBef>
              <a:spcAft>
                <a:spcPts val="0"/>
              </a:spcAft>
              <a:buClr>
                <a:srgbClr val="4489BD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10" name="Google Shape;610;p129"/>
          <p:cNvSpPr txBox="1"/>
          <p:nvPr>
            <p:ph type="title"/>
          </p:nvPr>
        </p:nvSpPr>
        <p:spPr>
          <a:xfrm>
            <a:off x="447589" y="352696"/>
            <a:ext cx="78867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11" name="Google Shape;611;p129"/>
          <p:cNvSpPr txBox="1"/>
          <p:nvPr/>
        </p:nvSpPr>
        <p:spPr>
          <a:xfrm>
            <a:off x="258079" y="4610084"/>
            <a:ext cx="147600" cy="1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Helvetica Neue"/>
              <a:buNone/>
            </a:pPr>
            <a:fld id="{00000000-1234-1234-1234-123412341234}" type="slidenum">
              <a:rPr b="0" i="0" lang="en-US" sz="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5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2" name="Google Shape;612;p129"/>
          <p:cNvSpPr txBox="1"/>
          <p:nvPr/>
        </p:nvSpPr>
        <p:spPr>
          <a:xfrm>
            <a:off x="4310805" y="4619609"/>
            <a:ext cx="5223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Helvetica Neue Light"/>
              <a:buNone/>
            </a:pPr>
            <a:r>
              <a:rPr b="0" i="0" lang="en-US" sz="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©2017 RISELab</a:t>
            </a:r>
            <a:endParaRPr sz="500"/>
          </a:p>
        </p:txBody>
      </p:sp>
      <p:grpSp>
        <p:nvGrpSpPr>
          <p:cNvPr id="613" name="Google Shape;613;p129"/>
          <p:cNvGrpSpPr/>
          <p:nvPr/>
        </p:nvGrpSpPr>
        <p:grpSpPr>
          <a:xfrm>
            <a:off x="8456181" y="4429483"/>
            <a:ext cx="300616" cy="301879"/>
            <a:chOff x="13" y="-73"/>
            <a:chExt cx="801642" cy="805010"/>
          </a:xfrm>
        </p:grpSpPr>
        <p:sp>
          <p:nvSpPr>
            <p:cNvPr id="614" name="Google Shape;614;p129"/>
            <p:cNvSpPr/>
            <p:nvPr/>
          </p:nvSpPr>
          <p:spPr>
            <a:xfrm rot="1559898">
              <a:off x="385607" y="164396"/>
              <a:ext cx="298396" cy="605781"/>
            </a:xfrm>
            <a:custGeom>
              <a:rect b="b" l="l" r="r" t="t"/>
              <a:pathLst>
                <a:path extrusionOk="0" h="120000" w="120000">
                  <a:moveTo>
                    <a:pt x="766" y="0"/>
                  </a:moveTo>
                  <a:lnTo>
                    <a:pt x="0" y="97722"/>
                  </a:lnTo>
                  <a:lnTo>
                    <a:pt x="120000" y="120000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Helvetica Neue Light"/>
                <a:buNone/>
              </a:pPr>
              <a:r>
                <a:t/>
              </a:r>
              <a:endParaRPr b="0" i="0" sz="11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5" name="Google Shape;615;p129"/>
            <p:cNvSpPr/>
            <p:nvPr/>
          </p:nvSpPr>
          <p:spPr>
            <a:xfrm flipH="1" rot="1590812">
              <a:off x="119472" y="34701"/>
              <a:ext cx="298381" cy="605751"/>
            </a:xfrm>
            <a:custGeom>
              <a:rect b="b" l="l" r="r" t="t"/>
              <a:pathLst>
                <a:path extrusionOk="0" h="120000" w="120000">
                  <a:moveTo>
                    <a:pt x="766" y="0"/>
                  </a:moveTo>
                  <a:lnTo>
                    <a:pt x="0" y="97722"/>
                  </a:lnTo>
                  <a:lnTo>
                    <a:pt x="120000" y="120000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Helvetica Neue Light"/>
                <a:buNone/>
              </a:pPr>
              <a:r>
                <a:t/>
              </a:r>
              <a:endParaRPr b="0" i="0" sz="11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447480" y="1218240"/>
            <a:ext cx="253908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2" type="body"/>
          </p:nvPr>
        </p:nvSpPr>
        <p:spPr>
          <a:xfrm>
            <a:off x="3114000" y="1218240"/>
            <a:ext cx="253908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3" type="body"/>
          </p:nvPr>
        </p:nvSpPr>
        <p:spPr>
          <a:xfrm>
            <a:off x="5780160" y="1218240"/>
            <a:ext cx="253908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4" type="body"/>
          </p:nvPr>
        </p:nvSpPr>
        <p:spPr>
          <a:xfrm>
            <a:off x="447480" y="2663640"/>
            <a:ext cx="253908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5" type="body"/>
          </p:nvPr>
        </p:nvSpPr>
        <p:spPr>
          <a:xfrm>
            <a:off x="3114000" y="2663640"/>
            <a:ext cx="253908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6" type="body"/>
          </p:nvPr>
        </p:nvSpPr>
        <p:spPr>
          <a:xfrm>
            <a:off x="5780160" y="2663640"/>
            <a:ext cx="253908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Slide Option 1" showMasterSp="0" type="tx">
  <p:cSld name="TITLE_AND_BODY">
    <p:bg>
      <p:bgPr>
        <a:solidFill>
          <a:schemeClr val="accent2"/>
        </a:solidFill>
      </p:bgPr>
    </p:bg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ote-Image-1.png" id="617" name="Google Shape;617;p130"/>
          <p:cNvPicPr preferRelativeResize="0"/>
          <p:nvPr/>
        </p:nvPicPr>
        <p:blipFill rotWithShape="1">
          <a:blip r:embed="rId2">
            <a:alphaModFix amt="35000"/>
          </a:blip>
          <a:srcRect b="0" l="0" r="0" t="0"/>
          <a:stretch/>
        </p:blipFill>
        <p:spPr>
          <a:xfrm>
            <a:off x="0" y="0"/>
            <a:ext cx="9070848" cy="5138357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130"/>
          <p:cNvSpPr txBox="1"/>
          <p:nvPr>
            <p:ph idx="1" type="body"/>
          </p:nvPr>
        </p:nvSpPr>
        <p:spPr>
          <a:xfrm>
            <a:off x="2315527" y="2059097"/>
            <a:ext cx="45129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305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Helvetica Neue"/>
              <a:buChar char="•"/>
              <a:defRPr b="0" i="0" sz="1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2100" lvl="2" marL="1371600" marR="0" rtl="0" algn="l">
              <a:lnSpc>
                <a:spcPct val="269230"/>
              </a:lnSpc>
              <a:spcBef>
                <a:spcPts val="0"/>
              </a:spcBef>
              <a:spcAft>
                <a:spcPts val="0"/>
              </a:spcAft>
              <a:buClr>
                <a:srgbClr val="4489BD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19" name="Google Shape;619;p130"/>
          <p:cNvSpPr txBox="1"/>
          <p:nvPr>
            <p:ph idx="2" type="body"/>
          </p:nvPr>
        </p:nvSpPr>
        <p:spPr>
          <a:xfrm>
            <a:off x="2315527" y="3459272"/>
            <a:ext cx="45129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"/>
              <a:buFont typeface="Helvetica Neue"/>
              <a:buNone/>
              <a:defRPr b="0" i="0" sz="1100" u="none" cap="none" strike="noStrike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305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Helvetica Neue"/>
              <a:buChar char="•"/>
              <a:defRPr b="0" i="0" sz="1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2100" lvl="2" marL="1371600" marR="0" rtl="0" algn="l">
              <a:lnSpc>
                <a:spcPct val="269230"/>
              </a:lnSpc>
              <a:spcBef>
                <a:spcPts val="0"/>
              </a:spcBef>
              <a:spcAft>
                <a:spcPts val="0"/>
              </a:spcAft>
              <a:buClr>
                <a:srgbClr val="4489BD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20" name="Google Shape;620;p130"/>
          <p:cNvSpPr txBox="1"/>
          <p:nvPr/>
        </p:nvSpPr>
        <p:spPr>
          <a:xfrm>
            <a:off x="258079" y="4610084"/>
            <a:ext cx="147600" cy="1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Helvetica Neue"/>
              <a:buNone/>
            </a:pPr>
            <a:fld id="{00000000-1234-1234-1234-123412341234}" type="slidenum">
              <a:rPr b="0" i="0" lang="en-US" sz="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5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1" name="Google Shape;621;p130"/>
          <p:cNvSpPr txBox="1"/>
          <p:nvPr/>
        </p:nvSpPr>
        <p:spPr>
          <a:xfrm>
            <a:off x="4310805" y="4619609"/>
            <a:ext cx="5223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Helvetica Neue Light"/>
              <a:buNone/>
            </a:pPr>
            <a:r>
              <a:rPr b="0" i="0" lang="en-US" sz="5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©2017 RISELab</a:t>
            </a:r>
            <a:endParaRPr sz="500"/>
          </a:p>
        </p:txBody>
      </p:sp>
      <p:grpSp>
        <p:nvGrpSpPr>
          <p:cNvPr id="622" name="Google Shape;622;p130"/>
          <p:cNvGrpSpPr/>
          <p:nvPr/>
        </p:nvGrpSpPr>
        <p:grpSpPr>
          <a:xfrm>
            <a:off x="8456181" y="4429483"/>
            <a:ext cx="300616" cy="301879"/>
            <a:chOff x="13" y="-73"/>
            <a:chExt cx="801642" cy="805010"/>
          </a:xfrm>
        </p:grpSpPr>
        <p:sp>
          <p:nvSpPr>
            <p:cNvPr id="623" name="Google Shape;623;p130"/>
            <p:cNvSpPr/>
            <p:nvPr/>
          </p:nvSpPr>
          <p:spPr>
            <a:xfrm rot="1559898">
              <a:off x="385607" y="164396"/>
              <a:ext cx="298396" cy="605781"/>
            </a:xfrm>
            <a:custGeom>
              <a:rect b="b" l="l" r="r" t="t"/>
              <a:pathLst>
                <a:path extrusionOk="0" h="120000" w="120000">
                  <a:moveTo>
                    <a:pt x="766" y="0"/>
                  </a:moveTo>
                  <a:lnTo>
                    <a:pt x="0" y="97722"/>
                  </a:lnTo>
                  <a:lnTo>
                    <a:pt x="120000" y="120000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Helvetica Neue Light"/>
                <a:buNone/>
              </a:pPr>
              <a:r>
                <a:t/>
              </a:r>
              <a:endParaRPr b="0" i="0" sz="11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4" name="Google Shape;624;p130"/>
            <p:cNvSpPr/>
            <p:nvPr/>
          </p:nvSpPr>
          <p:spPr>
            <a:xfrm flipH="1" rot="1590812">
              <a:off x="119472" y="34701"/>
              <a:ext cx="298381" cy="605751"/>
            </a:xfrm>
            <a:custGeom>
              <a:rect b="b" l="l" r="r" t="t"/>
              <a:pathLst>
                <a:path extrusionOk="0" h="120000" w="120000">
                  <a:moveTo>
                    <a:pt x="766" y="0"/>
                  </a:moveTo>
                  <a:lnTo>
                    <a:pt x="0" y="97722"/>
                  </a:lnTo>
                  <a:lnTo>
                    <a:pt x="120000" y="120000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Helvetica Neue Light"/>
                <a:buNone/>
              </a:pPr>
              <a:r>
                <a:t/>
              </a:r>
              <a:endParaRPr b="0" i="0" sz="11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Slide Option 2" showMasterSp="0">
  <p:cSld name="Quote Slide Option 2">
    <p:bg>
      <p:bgPr>
        <a:solidFill>
          <a:schemeClr val="accent1"/>
        </a:solidFill>
      </p:bgPr>
    </p:bg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ote-Image-Orange.jpg" id="626" name="Google Shape;626;p1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070848" cy="5138357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131"/>
          <p:cNvSpPr txBox="1"/>
          <p:nvPr>
            <p:ph idx="1" type="body"/>
          </p:nvPr>
        </p:nvSpPr>
        <p:spPr>
          <a:xfrm>
            <a:off x="2315527" y="2059097"/>
            <a:ext cx="45129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305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Helvetica Neue"/>
              <a:buChar char="•"/>
              <a:defRPr b="0" i="0" sz="1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2100" lvl="2" marL="1371600" marR="0" rtl="0" algn="l">
              <a:lnSpc>
                <a:spcPct val="269230"/>
              </a:lnSpc>
              <a:spcBef>
                <a:spcPts val="0"/>
              </a:spcBef>
              <a:spcAft>
                <a:spcPts val="0"/>
              </a:spcAft>
              <a:buClr>
                <a:srgbClr val="4489BD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28" name="Google Shape;628;p131"/>
          <p:cNvSpPr txBox="1"/>
          <p:nvPr>
            <p:ph idx="2" type="body"/>
          </p:nvPr>
        </p:nvSpPr>
        <p:spPr>
          <a:xfrm>
            <a:off x="2315527" y="3459272"/>
            <a:ext cx="45129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Helvetica Neue"/>
              <a:buNone/>
              <a:defRPr b="0" i="0" sz="11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305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Helvetica Neue"/>
              <a:buChar char="•"/>
              <a:defRPr b="0" i="0" sz="1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2100" lvl="2" marL="1371600" marR="0" rtl="0" algn="l">
              <a:lnSpc>
                <a:spcPct val="269230"/>
              </a:lnSpc>
              <a:spcBef>
                <a:spcPts val="0"/>
              </a:spcBef>
              <a:spcAft>
                <a:spcPts val="0"/>
              </a:spcAft>
              <a:buClr>
                <a:srgbClr val="4489BD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29" name="Google Shape;629;p131"/>
          <p:cNvSpPr txBox="1"/>
          <p:nvPr/>
        </p:nvSpPr>
        <p:spPr>
          <a:xfrm>
            <a:off x="258079" y="4610084"/>
            <a:ext cx="147600" cy="1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Helvetica Neue"/>
              <a:buNone/>
            </a:pPr>
            <a:fld id="{00000000-1234-1234-1234-123412341234}" type="slidenum">
              <a:rPr b="0" i="0" lang="en-US" sz="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5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0" name="Google Shape;630;p131"/>
          <p:cNvSpPr txBox="1"/>
          <p:nvPr/>
        </p:nvSpPr>
        <p:spPr>
          <a:xfrm>
            <a:off x="4310805" y="4619609"/>
            <a:ext cx="5223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Helvetica Neue Light"/>
              <a:buNone/>
            </a:pPr>
            <a:r>
              <a:rPr b="0" i="0" lang="en-US" sz="5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©2017 RISELab</a:t>
            </a:r>
            <a:endParaRPr sz="500"/>
          </a:p>
        </p:txBody>
      </p:sp>
      <p:grpSp>
        <p:nvGrpSpPr>
          <p:cNvPr id="631" name="Google Shape;631;p131"/>
          <p:cNvGrpSpPr/>
          <p:nvPr/>
        </p:nvGrpSpPr>
        <p:grpSpPr>
          <a:xfrm>
            <a:off x="8456181" y="4429483"/>
            <a:ext cx="300616" cy="301879"/>
            <a:chOff x="13" y="-73"/>
            <a:chExt cx="801642" cy="805010"/>
          </a:xfrm>
        </p:grpSpPr>
        <p:sp>
          <p:nvSpPr>
            <p:cNvPr id="632" name="Google Shape;632;p131"/>
            <p:cNvSpPr/>
            <p:nvPr/>
          </p:nvSpPr>
          <p:spPr>
            <a:xfrm rot="1559898">
              <a:off x="385607" y="164396"/>
              <a:ext cx="298396" cy="605781"/>
            </a:xfrm>
            <a:custGeom>
              <a:rect b="b" l="l" r="r" t="t"/>
              <a:pathLst>
                <a:path extrusionOk="0" h="120000" w="120000">
                  <a:moveTo>
                    <a:pt x="766" y="0"/>
                  </a:moveTo>
                  <a:lnTo>
                    <a:pt x="0" y="97722"/>
                  </a:lnTo>
                  <a:lnTo>
                    <a:pt x="120000" y="120000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Helvetica Neue Light"/>
                <a:buNone/>
              </a:pPr>
              <a:r>
                <a:t/>
              </a:r>
              <a:endParaRPr b="0" i="0" sz="11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33" name="Google Shape;633;p131"/>
            <p:cNvSpPr/>
            <p:nvPr/>
          </p:nvSpPr>
          <p:spPr>
            <a:xfrm flipH="1" rot="1590812">
              <a:off x="119472" y="34701"/>
              <a:ext cx="298381" cy="605751"/>
            </a:xfrm>
            <a:custGeom>
              <a:rect b="b" l="l" r="r" t="t"/>
              <a:pathLst>
                <a:path extrusionOk="0" h="120000" w="120000">
                  <a:moveTo>
                    <a:pt x="766" y="0"/>
                  </a:moveTo>
                  <a:lnTo>
                    <a:pt x="0" y="97722"/>
                  </a:lnTo>
                  <a:lnTo>
                    <a:pt x="120000" y="120000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Helvetica Neue Light"/>
                <a:buNone/>
              </a:pPr>
              <a:r>
                <a:t/>
              </a:r>
              <a:endParaRPr b="0" i="0" sz="11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ansition Slide Option 1" showMasterSp="0">
  <p:cSld name="Transition Slide Option 1"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ansition-Image-5.jpg" id="635" name="Google Shape;635;p1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070848" cy="51383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6" name="Google Shape;636;p132"/>
          <p:cNvGrpSpPr/>
          <p:nvPr/>
        </p:nvGrpSpPr>
        <p:grpSpPr>
          <a:xfrm flipH="1" rot="30251">
            <a:off x="7134123" y="4131712"/>
            <a:ext cx="559604" cy="561773"/>
            <a:chOff x="-86" y="-7"/>
            <a:chExt cx="1492219" cy="1498004"/>
          </a:xfrm>
        </p:grpSpPr>
        <p:sp>
          <p:nvSpPr>
            <p:cNvPr id="637" name="Google Shape;637;p132"/>
            <p:cNvSpPr/>
            <p:nvPr/>
          </p:nvSpPr>
          <p:spPr>
            <a:xfrm rot="1559020">
              <a:off x="717667" y="305863"/>
              <a:ext cx="555334" cy="1127569"/>
            </a:xfrm>
            <a:custGeom>
              <a:rect b="b" l="l" r="r" t="t"/>
              <a:pathLst>
                <a:path extrusionOk="0" h="120000" w="120000">
                  <a:moveTo>
                    <a:pt x="766" y="0"/>
                  </a:moveTo>
                  <a:lnTo>
                    <a:pt x="0" y="97722"/>
                  </a:lnTo>
                  <a:lnTo>
                    <a:pt x="120000" y="120000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rgbClr val="C8C9C9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8C9C9"/>
                </a:buClr>
                <a:buSzPts val="1100"/>
                <a:buFont typeface="Helvetica Neue Light"/>
                <a:buNone/>
              </a:pPr>
              <a:r>
                <a:t/>
              </a:r>
              <a:endParaRPr b="0" i="0" sz="11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38" name="Google Shape;638;p132"/>
            <p:cNvSpPr/>
            <p:nvPr/>
          </p:nvSpPr>
          <p:spPr>
            <a:xfrm flipH="1" rot="1589751">
              <a:off x="222294" y="64668"/>
              <a:ext cx="555440" cy="1127650"/>
            </a:xfrm>
            <a:custGeom>
              <a:rect b="b" l="l" r="r" t="t"/>
              <a:pathLst>
                <a:path extrusionOk="0" h="120000" w="120000">
                  <a:moveTo>
                    <a:pt x="766" y="0"/>
                  </a:moveTo>
                  <a:lnTo>
                    <a:pt x="0" y="97722"/>
                  </a:lnTo>
                  <a:lnTo>
                    <a:pt x="120000" y="120000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Helvetica Neue Light"/>
                <a:buNone/>
              </a:pPr>
              <a:r>
                <a:t/>
              </a:r>
              <a:endParaRPr b="0" i="0" sz="11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639" name="Google Shape;639;p132"/>
          <p:cNvSpPr txBox="1"/>
          <p:nvPr>
            <p:ph idx="1" type="body"/>
          </p:nvPr>
        </p:nvSpPr>
        <p:spPr>
          <a:xfrm>
            <a:off x="575877" y="2991887"/>
            <a:ext cx="67854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305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Helvetica Neue"/>
              <a:buChar char="•"/>
              <a:defRPr b="0" i="0" sz="1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2100" lvl="2" marL="1371600" marR="0" rtl="0" algn="l">
              <a:lnSpc>
                <a:spcPct val="269230"/>
              </a:lnSpc>
              <a:spcBef>
                <a:spcPts val="0"/>
              </a:spcBef>
              <a:spcAft>
                <a:spcPts val="0"/>
              </a:spcAft>
              <a:buClr>
                <a:srgbClr val="4489BD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40" name="Google Shape;640;p132"/>
          <p:cNvSpPr txBox="1"/>
          <p:nvPr>
            <p:ph idx="2" type="body"/>
          </p:nvPr>
        </p:nvSpPr>
        <p:spPr>
          <a:xfrm>
            <a:off x="575878" y="3366579"/>
            <a:ext cx="67854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Helvetica Neue"/>
              <a:buNone/>
              <a:defRPr b="0" i="0" sz="1500" u="none" cap="none" strike="noStrike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305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Helvetica Neue"/>
              <a:buChar char="•"/>
              <a:defRPr b="0" i="0" sz="1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2100" lvl="2" marL="1371600" marR="0" rtl="0" algn="l">
              <a:lnSpc>
                <a:spcPct val="269230"/>
              </a:lnSpc>
              <a:spcBef>
                <a:spcPts val="0"/>
              </a:spcBef>
              <a:spcAft>
                <a:spcPts val="0"/>
              </a:spcAft>
              <a:buClr>
                <a:srgbClr val="4489BD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41" name="Google Shape;641;p132"/>
          <p:cNvSpPr txBox="1"/>
          <p:nvPr>
            <p:ph idx="12" type="sldNum"/>
          </p:nvPr>
        </p:nvSpPr>
        <p:spPr>
          <a:xfrm>
            <a:off x="4505808" y="4905375"/>
            <a:ext cx="127500" cy="1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marR="0" rtl="0" algn="r">
              <a:lnSpc>
                <a:spcPct val="550000"/>
              </a:lnSpc>
              <a:spcBef>
                <a:spcPts val="0"/>
              </a:spcBef>
              <a:spcAft>
                <a:spcPts val="0"/>
              </a:spcAft>
              <a:buClr>
                <a:srgbClr val="97989B"/>
              </a:buClr>
              <a:buSzPts val="500"/>
              <a:buFont typeface="Helvetica Neue"/>
              <a:buNone/>
              <a:defRPr b="0" i="0" sz="500" u="none" cap="none" strike="noStrike">
                <a:solidFill>
                  <a:srgbClr val="97989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550000"/>
              </a:lnSpc>
              <a:spcBef>
                <a:spcPts val="0"/>
              </a:spcBef>
              <a:spcAft>
                <a:spcPts val="0"/>
              </a:spcAft>
              <a:buClr>
                <a:srgbClr val="97989B"/>
              </a:buClr>
              <a:buSzPts val="500"/>
              <a:buFont typeface="Helvetica Neue"/>
              <a:buNone/>
              <a:defRPr b="0" i="0" sz="500" u="none" cap="none" strike="noStrike">
                <a:solidFill>
                  <a:srgbClr val="97989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550000"/>
              </a:lnSpc>
              <a:spcBef>
                <a:spcPts val="0"/>
              </a:spcBef>
              <a:spcAft>
                <a:spcPts val="0"/>
              </a:spcAft>
              <a:buClr>
                <a:srgbClr val="97989B"/>
              </a:buClr>
              <a:buSzPts val="500"/>
              <a:buFont typeface="Helvetica Neue"/>
              <a:buNone/>
              <a:defRPr b="0" i="0" sz="500" u="none" cap="none" strike="noStrike">
                <a:solidFill>
                  <a:srgbClr val="97989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550000"/>
              </a:lnSpc>
              <a:spcBef>
                <a:spcPts val="0"/>
              </a:spcBef>
              <a:spcAft>
                <a:spcPts val="0"/>
              </a:spcAft>
              <a:buClr>
                <a:srgbClr val="97989B"/>
              </a:buClr>
              <a:buSzPts val="500"/>
              <a:buFont typeface="Helvetica Neue"/>
              <a:buNone/>
              <a:defRPr b="0" i="0" sz="500" u="none" cap="none" strike="noStrike">
                <a:solidFill>
                  <a:srgbClr val="97989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550000"/>
              </a:lnSpc>
              <a:spcBef>
                <a:spcPts val="0"/>
              </a:spcBef>
              <a:spcAft>
                <a:spcPts val="0"/>
              </a:spcAft>
              <a:buClr>
                <a:srgbClr val="97989B"/>
              </a:buClr>
              <a:buSzPts val="500"/>
              <a:buFont typeface="Helvetica Neue"/>
              <a:buNone/>
              <a:defRPr b="0" i="0" sz="500" u="none" cap="none" strike="noStrike">
                <a:solidFill>
                  <a:srgbClr val="97989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550000"/>
              </a:lnSpc>
              <a:spcBef>
                <a:spcPts val="0"/>
              </a:spcBef>
              <a:spcAft>
                <a:spcPts val="0"/>
              </a:spcAft>
              <a:buClr>
                <a:srgbClr val="97989B"/>
              </a:buClr>
              <a:buSzPts val="500"/>
              <a:buFont typeface="Helvetica Neue"/>
              <a:buNone/>
              <a:defRPr b="0" i="0" sz="500" u="none" cap="none" strike="noStrike">
                <a:solidFill>
                  <a:srgbClr val="97989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550000"/>
              </a:lnSpc>
              <a:spcBef>
                <a:spcPts val="0"/>
              </a:spcBef>
              <a:spcAft>
                <a:spcPts val="0"/>
              </a:spcAft>
              <a:buClr>
                <a:srgbClr val="97989B"/>
              </a:buClr>
              <a:buSzPts val="500"/>
              <a:buFont typeface="Helvetica Neue"/>
              <a:buNone/>
              <a:defRPr b="0" i="0" sz="500" u="none" cap="none" strike="noStrike">
                <a:solidFill>
                  <a:srgbClr val="97989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550000"/>
              </a:lnSpc>
              <a:spcBef>
                <a:spcPts val="0"/>
              </a:spcBef>
              <a:spcAft>
                <a:spcPts val="0"/>
              </a:spcAft>
              <a:buClr>
                <a:srgbClr val="97989B"/>
              </a:buClr>
              <a:buSzPts val="500"/>
              <a:buFont typeface="Helvetica Neue"/>
              <a:buNone/>
              <a:defRPr b="0" i="0" sz="500" u="none" cap="none" strike="noStrike">
                <a:solidFill>
                  <a:srgbClr val="97989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550000"/>
              </a:lnSpc>
              <a:spcBef>
                <a:spcPts val="0"/>
              </a:spcBef>
              <a:spcAft>
                <a:spcPts val="0"/>
              </a:spcAft>
              <a:buClr>
                <a:srgbClr val="97989B"/>
              </a:buClr>
              <a:buSzPts val="500"/>
              <a:buFont typeface="Helvetica Neue"/>
              <a:buNone/>
              <a:defRPr b="0" i="0" sz="500" u="none" cap="none" strike="noStrike">
                <a:solidFill>
                  <a:srgbClr val="97989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ansition Slide Option 2" showMasterSp="0">
  <p:cSld name="Transition Slide Option 2"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ansition-Image-6.jpg" id="643" name="Google Shape;643;p1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152" y="-2294"/>
            <a:ext cx="9070848" cy="51383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4" name="Google Shape;644;p133"/>
          <p:cNvGrpSpPr/>
          <p:nvPr/>
        </p:nvGrpSpPr>
        <p:grpSpPr>
          <a:xfrm>
            <a:off x="2257712" y="2671836"/>
            <a:ext cx="559582" cy="561751"/>
            <a:chOff x="-86" y="-7"/>
            <a:chExt cx="1492219" cy="1498004"/>
          </a:xfrm>
        </p:grpSpPr>
        <p:sp>
          <p:nvSpPr>
            <p:cNvPr id="645" name="Google Shape;645;p133"/>
            <p:cNvSpPr/>
            <p:nvPr/>
          </p:nvSpPr>
          <p:spPr>
            <a:xfrm rot="1559020">
              <a:off x="717667" y="305863"/>
              <a:ext cx="555334" cy="1127569"/>
            </a:xfrm>
            <a:custGeom>
              <a:rect b="b" l="l" r="r" t="t"/>
              <a:pathLst>
                <a:path extrusionOk="0" h="120000" w="120000">
                  <a:moveTo>
                    <a:pt x="766" y="0"/>
                  </a:moveTo>
                  <a:lnTo>
                    <a:pt x="0" y="97722"/>
                  </a:lnTo>
                  <a:lnTo>
                    <a:pt x="120000" y="120000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8641E"/>
                </a:buClr>
                <a:buSzPts val="1100"/>
                <a:buFont typeface="Helvetica Neue Light"/>
                <a:buNone/>
              </a:pPr>
              <a:r>
                <a:t/>
              </a:r>
              <a:endParaRPr b="0" i="0" sz="11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6" name="Google Shape;646;p133"/>
            <p:cNvSpPr/>
            <p:nvPr/>
          </p:nvSpPr>
          <p:spPr>
            <a:xfrm flipH="1" rot="1589751">
              <a:off x="222294" y="64668"/>
              <a:ext cx="555440" cy="1127650"/>
            </a:xfrm>
            <a:custGeom>
              <a:rect b="b" l="l" r="r" t="t"/>
              <a:pathLst>
                <a:path extrusionOk="0" h="120000" w="120000">
                  <a:moveTo>
                    <a:pt x="766" y="0"/>
                  </a:moveTo>
                  <a:lnTo>
                    <a:pt x="0" y="97722"/>
                  </a:lnTo>
                  <a:lnTo>
                    <a:pt x="120000" y="120000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Helvetica Neue Light"/>
                <a:buNone/>
              </a:pPr>
              <a:r>
                <a:t/>
              </a:r>
              <a:endParaRPr b="0" i="0" sz="11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647" name="Google Shape;647;p133"/>
          <p:cNvSpPr txBox="1"/>
          <p:nvPr>
            <p:ph idx="1" type="body"/>
          </p:nvPr>
        </p:nvSpPr>
        <p:spPr>
          <a:xfrm>
            <a:off x="3724314" y="3010223"/>
            <a:ext cx="49641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-228600" lvl="0" marL="457200" marR="0" rtl="0" algn="r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305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Helvetica Neue"/>
              <a:buChar char="•"/>
              <a:defRPr b="0" i="0" sz="1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2100" lvl="2" marL="1371600" marR="0" rtl="0" algn="l">
              <a:lnSpc>
                <a:spcPct val="269230"/>
              </a:lnSpc>
              <a:spcBef>
                <a:spcPts val="0"/>
              </a:spcBef>
              <a:spcAft>
                <a:spcPts val="0"/>
              </a:spcAft>
              <a:buClr>
                <a:srgbClr val="4489BD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48" name="Google Shape;648;p133"/>
          <p:cNvSpPr txBox="1"/>
          <p:nvPr>
            <p:ph idx="2" type="body"/>
          </p:nvPr>
        </p:nvSpPr>
        <p:spPr>
          <a:xfrm>
            <a:off x="3714789" y="3365603"/>
            <a:ext cx="49641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r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800"/>
              <a:buFont typeface="Helvetica Neue"/>
              <a:buNone/>
              <a:defRPr b="0" i="0" sz="1500" u="none" cap="none" strike="noStrike">
                <a:solidFill>
                  <a:schemeClr val="accent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305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Helvetica Neue"/>
              <a:buChar char="•"/>
              <a:defRPr b="0" i="0" sz="1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2100" lvl="2" marL="1371600" marR="0" rtl="0" algn="l">
              <a:lnSpc>
                <a:spcPct val="269230"/>
              </a:lnSpc>
              <a:spcBef>
                <a:spcPts val="0"/>
              </a:spcBef>
              <a:spcAft>
                <a:spcPts val="0"/>
              </a:spcAft>
              <a:buClr>
                <a:srgbClr val="4489BD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49" name="Google Shape;649;p133"/>
          <p:cNvSpPr txBox="1"/>
          <p:nvPr>
            <p:ph idx="12" type="sldNum"/>
          </p:nvPr>
        </p:nvSpPr>
        <p:spPr>
          <a:xfrm>
            <a:off x="4505808" y="4905375"/>
            <a:ext cx="127500" cy="1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marR="0" rtl="0" algn="r">
              <a:lnSpc>
                <a:spcPct val="550000"/>
              </a:lnSpc>
              <a:spcBef>
                <a:spcPts val="0"/>
              </a:spcBef>
              <a:spcAft>
                <a:spcPts val="0"/>
              </a:spcAft>
              <a:buClr>
                <a:srgbClr val="97989B"/>
              </a:buClr>
              <a:buSzPts val="500"/>
              <a:buFont typeface="Helvetica Neue"/>
              <a:buNone/>
              <a:defRPr b="0" i="0" sz="500" u="none" cap="none" strike="noStrike">
                <a:solidFill>
                  <a:srgbClr val="97989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550000"/>
              </a:lnSpc>
              <a:spcBef>
                <a:spcPts val="0"/>
              </a:spcBef>
              <a:spcAft>
                <a:spcPts val="0"/>
              </a:spcAft>
              <a:buClr>
                <a:srgbClr val="97989B"/>
              </a:buClr>
              <a:buSzPts val="500"/>
              <a:buFont typeface="Helvetica Neue"/>
              <a:buNone/>
              <a:defRPr b="0" i="0" sz="500" u="none" cap="none" strike="noStrike">
                <a:solidFill>
                  <a:srgbClr val="97989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550000"/>
              </a:lnSpc>
              <a:spcBef>
                <a:spcPts val="0"/>
              </a:spcBef>
              <a:spcAft>
                <a:spcPts val="0"/>
              </a:spcAft>
              <a:buClr>
                <a:srgbClr val="97989B"/>
              </a:buClr>
              <a:buSzPts val="500"/>
              <a:buFont typeface="Helvetica Neue"/>
              <a:buNone/>
              <a:defRPr b="0" i="0" sz="500" u="none" cap="none" strike="noStrike">
                <a:solidFill>
                  <a:srgbClr val="97989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550000"/>
              </a:lnSpc>
              <a:spcBef>
                <a:spcPts val="0"/>
              </a:spcBef>
              <a:spcAft>
                <a:spcPts val="0"/>
              </a:spcAft>
              <a:buClr>
                <a:srgbClr val="97989B"/>
              </a:buClr>
              <a:buSzPts val="500"/>
              <a:buFont typeface="Helvetica Neue"/>
              <a:buNone/>
              <a:defRPr b="0" i="0" sz="500" u="none" cap="none" strike="noStrike">
                <a:solidFill>
                  <a:srgbClr val="97989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550000"/>
              </a:lnSpc>
              <a:spcBef>
                <a:spcPts val="0"/>
              </a:spcBef>
              <a:spcAft>
                <a:spcPts val="0"/>
              </a:spcAft>
              <a:buClr>
                <a:srgbClr val="97989B"/>
              </a:buClr>
              <a:buSzPts val="500"/>
              <a:buFont typeface="Helvetica Neue"/>
              <a:buNone/>
              <a:defRPr b="0" i="0" sz="500" u="none" cap="none" strike="noStrike">
                <a:solidFill>
                  <a:srgbClr val="97989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550000"/>
              </a:lnSpc>
              <a:spcBef>
                <a:spcPts val="0"/>
              </a:spcBef>
              <a:spcAft>
                <a:spcPts val="0"/>
              </a:spcAft>
              <a:buClr>
                <a:srgbClr val="97989B"/>
              </a:buClr>
              <a:buSzPts val="500"/>
              <a:buFont typeface="Helvetica Neue"/>
              <a:buNone/>
              <a:defRPr b="0" i="0" sz="500" u="none" cap="none" strike="noStrike">
                <a:solidFill>
                  <a:srgbClr val="97989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550000"/>
              </a:lnSpc>
              <a:spcBef>
                <a:spcPts val="0"/>
              </a:spcBef>
              <a:spcAft>
                <a:spcPts val="0"/>
              </a:spcAft>
              <a:buClr>
                <a:srgbClr val="97989B"/>
              </a:buClr>
              <a:buSzPts val="500"/>
              <a:buFont typeface="Helvetica Neue"/>
              <a:buNone/>
              <a:defRPr b="0" i="0" sz="500" u="none" cap="none" strike="noStrike">
                <a:solidFill>
                  <a:srgbClr val="97989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550000"/>
              </a:lnSpc>
              <a:spcBef>
                <a:spcPts val="0"/>
              </a:spcBef>
              <a:spcAft>
                <a:spcPts val="0"/>
              </a:spcAft>
              <a:buClr>
                <a:srgbClr val="97989B"/>
              </a:buClr>
              <a:buSzPts val="500"/>
              <a:buFont typeface="Helvetica Neue"/>
              <a:buNone/>
              <a:defRPr b="0" i="0" sz="500" u="none" cap="none" strike="noStrike">
                <a:solidFill>
                  <a:srgbClr val="97989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550000"/>
              </a:lnSpc>
              <a:spcBef>
                <a:spcPts val="0"/>
              </a:spcBef>
              <a:spcAft>
                <a:spcPts val="0"/>
              </a:spcAft>
              <a:buClr>
                <a:srgbClr val="97989B"/>
              </a:buClr>
              <a:buSzPts val="500"/>
              <a:buFont typeface="Helvetica Neue"/>
              <a:buNone/>
              <a:defRPr b="0" i="0" sz="500" u="none" cap="none" strike="noStrike">
                <a:solidFill>
                  <a:srgbClr val="97989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clusion" showMasterSp="0">
  <p:cSld name="Conclusion"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-Image-3.jpg" id="651" name="Google Shape;651;p1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3152" y="0"/>
            <a:ext cx="9070848" cy="5138357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p134"/>
          <p:cNvSpPr txBox="1"/>
          <p:nvPr>
            <p:ph idx="1" type="body"/>
          </p:nvPr>
        </p:nvSpPr>
        <p:spPr>
          <a:xfrm>
            <a:off x="475590" y="1329087"/>
            <a:ext cx="45120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79400" lvl="0" marL="45720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"/>
              <a:buChar char="•"/>
              <a:defRPr b="0" i="0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305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Helvetica Neue"/>
              <a:buChar char="•"/>
              <a:defRPr b="0" i="0" sz="1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2100" lvl="2" marL="1371600" marR="0" rtl="0" algn="l">
              <a:lnSpc>
                <a:spcPct val="269230"/>
              </a:lnSpc>
              <a:spcBef>
                <a:spcPts val="0"/>
              </a:spcBef>
              <a:spcAft>
                <a:spcPts val="0"/>
              </a:spcAft>
              <a:buClr>
                <a:srgbClr val="4489BD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53" name="Google Shape;653;p134"/>
          <p:cNvSpPr txBox="1"/>
          <p:nvPr>
            <p:ph idx="2" type="body"/>
          </p:nvPr>
        </p:nvSpPr>
        <p:spPr>
          <a:xfrm>
            <a:off x="6280448" y="358728"/>
            <a:ext cx="22677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r">
              <a:lnSpc>
                <a:spcPct val="196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305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Helvetica Neue"/>
              <a:buChar char="•"/>
              <a:defRPr b="0" i="0" sz="1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2100" lvl="2" marL="1371600" marR="0" rtl="0" algn="l">
              <a:lnSpc>
                <a:spcPct val="269230"/>
              </a:lnSpc>
              <a:spcBef>
                <a:spcPts val="0"/>
              </a:spcBef>
              <a:spcAft>
                <a:spcPts val="0"/>
              </a:spcAft>
              <a:buClr>
                <a:srgbClr val="4489BD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54" name="Google Shape;654;p134"/>
          <p:cNvSpPr txBox="1"/>
          <p:nvPr>
            <p:ph idx="3" type="body"/>
          </p:nvPr>
        </p:nvSpPr>
        <p:spPr>
          <a:xfrm>
            <a:off x="6280448" y="657927"/>
            <a:ext cx="22677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r">
              <a:lnSpc>
                <a:spcPct val="196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305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Helvetica Neue"/>
              <a:buChar char="•"/>
              <a:defRPr b="0" i="0" sz="1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2100" lvl="2" marL="1371600" marR="0" rtl="0" algn="l">
              <a:lnSpc>
                <a:spcPct val="269230"/>
              </a:lnSpc>
              <a:spcBef>
                <a:spcPts val="0"/>
              </a:spcBef>
              <a:spcAft>
                <a:spcPts val="0"/>
              </a:spcAft>
              <a:buClr>
                <a:srgbClr val="4489BD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55" name="Google Shape;655;p134"/>
          <p:cNvSpPr txBox="1"/>
          <p:nvPr>
            <p:ph idx="4" type="body"/>
          </p:nvPr>
        </p:nvSpPr>
        <p:spPr>
          <a:xfrm>
            <a:off x="6280448" y="957127"/>
            <a:ext cx="22677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r">
              <a:lnSpc>
                <a:spcPct val="196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305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Helvetica Neue"/>
              <a:buChar char="•"/>
              <a:defRPr b="0" i="0" sz="1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2100" lvl="2" marL="1371600" marR="0" rtl="0" algn="l">
              <a:lnSpc>
                <a:spcPct val="269230"/>
              </a:lnSpc>
              <a:spcBef>
                <a:spcPts val="0"/>
              </a:spcBef>
              <a:spcAft>
                <a:spcPts val="0"/>
              </a:spcAft>
              <a:buClr>
                <a:srgbClr val="4489BD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56" name="Google Shape;656;p134"/>
          <p:cNvSpPr/>
          <p:nvPr/>
        </p:nvSpPr>
        <p:spPr>
          <a:xfrm>
            <a:off x="8595243" y="490648"/>
            <a:ext cx="62100" cy="62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-25400" lvl="0" marL="88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Helvetica Neue Light"/>
              <a:buNone/>
            </a:pPr>
            <a:r>
              <a:t/>
            </a:r>
            <a:endParaRPr b="0" i="0" sz="1100" u="none" cap="none" strike="noStrike">
              <a:solidFill>
                <a:srgbClr val="53585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7" name="Google Shape;657;p134"/>
          <p:cNvSpPr/>
          <p:nvPr/>
        </p:nvSpPr>
        <p:spPr>
          <a:xfrm>
            <a:off x="8595243" y="793987"/>
            <a:ext cx="62100" cy="62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6300"/>
              </a:buClr>
              <a:buSzPts val="1100"/>
              <a:buFont typeface="Helvetica Neue Light"/>
              <a:buNone/>
            </a:pPr>
            <a:r>
              <a:t/>
            </a:r>
            <a:endParaRPr b="0" i="0" sz="1100" u="none" cap="none" strike="noStrike">
              <a:solidFill>
                <a:srgbClr val="53585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8" name="Google Shape;658;p134"/>
          <p:cNvSpPr/>
          <p:nvPr/>
        </p:nvSpPr>
        <p:spPr>
          <a:xfrm>
            <a:off x="8595243" y="1092563"/>
            <a:ext cx="62100" cy="62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6300"/>
              </a:buClr>
              <a:buSzPts val="1100"/>
              <a:buFont typeface="Helvetica Neue Light"/>
              <a:buNone/>
            </a:pPr>
            <a:r>
              <a:t/>
            </a:r>
            <a:endParaRPr b="0" i="0" sz="1100" u="none" cap="none" strike="noStrike">
              <a:solidFill>
                <a:srgbClr val="53585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659" name="Google Shape;659;p134"/>
          <p:cNvGrpSpPr/>
          <p:nvPr/>
        </p:nvGrpSpPr>
        <p:grpSpPr>
          <a:xfrm>
            <a:off x="482897" y="4449505"/>
            <a:ext cx="1055454" cy="276174"/>
            <a:chOff x="136" y="-132"/>
            <a:chExt cx="2814544" cy="736463"/>
          </a:xfrm>
        </p:grpSpPr>
        <p:grpSp>
          <p:nvGrpSpPr>
            <p:cNvPr id="660" name="Google Shape;660;p134"/>
            <p:cNvGrpSpPr/>
            <p:nvPr/>
          </p:nvGrpSpPr>
          <p:grpSpPr>
            <a:xfrm rot="29908">
              <a:off x="3001" y="2719"/>
              <a:ext cx="658355" cy="661358"/>
              <a:chOff x="119" y="-133"/>
              <a:chExt cx="658330" cy="661333"/>
            </a:xfrm>
          </p:grpSpPr>
          <p:sp>
            <p:nvSpPr>
              <p:cNvPr id="661" name="Google Shape;661;p134"/>
              <p:cNvSpPr/>
              <p:nvPr/>
            </p:nvSpPr>
            <p:spPr>
              <a:xfrm rot="1560016">
                <a:off x="316801" y="135030"/>
                <a:ext cx="244996" cy="497639"/>
              </a:xfrm>
              <a:custGeom>
                <a:rect b="b" l="l" r="r" t="t"/>
                <a:pathLst>
                  <a:path extrusionOk="0" h="120000" w="120000">
                    <a:moveTo>
                      <a:pt x="766" y="0"/>
                    </a:moveTo>
                    <a:lnTo>
                      <a:pt x="0" y="97722"/>
                    </a:lnTo>
                    <a:lnTo>
                      <a:pt x="120000" y="120000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9050" lIns="19050" spcFirstLastPara="1" rIns="19050" wrap="square" tIns="1905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8C9C9"/>
                  </a:buClr>
                  <a:buSzPts val="1100"/>
                  <a:buFont typeface="Helvetica Neue Light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53585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662" name="Google Shape;662;p134"/>
              <p:cNvSpPr/>
              <p:nvPr/>
            </p:nvSpPr>
            <p:spPr>
              <a:xfrm flipH="1" rot="1592021">
                <a:off x="98210" y="28493"/>
                <a:ext cx="245118" cy="497749"/>
              </a:xfrm>
              <a:custGeom>
                <a:rect b="b" l="l" r="r" t="t"/>
                <a:pathLst>
                  <a:path extrusionOk="0" h="120000" w="120000">
                    <a:moveTo>
                      <a:pt x="766" y="0"/>
                    </a:moveTo>
                    <a:lnTo>
                      <a:pt x="0" y="97722"/>
                    </a:lnTo>
                    <a:lnTo>
                      <a:pt x="120000" y="120000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9050" lIns="19050" spcFirstLastPara="1" rIns="19050" wrap="square" tIns="1905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100"/>
                  <a:buFont typeface="Helvetica Neue Light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53585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pic>
          <p:nvPicPr>
            <p:cNvPr descr="pasted-image.pdf" id="663" name="Google Shape;663;p134"/>
            <p:cNvPicPr preferRelativeResize="0"/>
            <p:nvPr/>
          </p:nvPicPr>
          <p:blipFill rotWithShape="1">
            <a:blip r:embed="rId3">
              <a:alphaModFix/>
            </a:blip>
            <a:srcRect b="0" l="18969" r="0" t="0"/>
            <a:stretch/>
          </p:blipFill>
          <p:spPr>
            <a:xfrm>
              <a:off x="536914" y="106829"/>
              <a:ext cx="2277766" cy="62950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64" name="Google Shape;664;p134"/>
          <p:cNvSpPr txBox="1"/>
          <p:nvPr>
            <p:ph idx="12" type="sldNum"/>
          </p:nvPr>
        </p:nvSpPr>
        <p:spPr>
          <a:xfrm>
            <a:off x="4505808" y="4905375"/>
            <a:ext cx="127500" cy="1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marR="0" rtl="0" algn="r">
              <a:lnSpc>
                <a:spcPct val="550000"/>
              </a:lnSpc>
              <a:spcBef>
                <a:spcPts val="0"/>
              </a:spcBef>
              <a:spcAft>
                <a:spcPts val="0"/>
              </a:spcAft>
              <a:buClr>
                <a:srgbClr val="97989B"/>
              </a:buClr>
              <a:buSzPts val="500"/>
              <a:buFont typeface="Helvetica Neue"/>
              <a:buNone/>
              <a:defRPr b="0" i="0" sz="500" u="none" cap="none" strike="noStrike">
                <a:solidFill>
                  <a:srgbClr val="97989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550000"/>
              </a:lnSpc>
              <a:spcBef>
                <a:spcPts val="0"/>
              </a:spcBef>
              <a:spcAft>
                <a:spcPts val="0"/>
              </a:spcAft>
              <a:buClr>
                <a:srgbClr val="97989B"/>
              </a:buClr>
              <a:buSzPts val="500"/>
              <a:buFont typeface="Helvetica Neue"/>
              <a:buNone/>
              <a:defRPr b="0" i="0" sz="500" u="none" cap="none" strike="noStrike">
                <a:solidFill>
                  <a:srgbClr val="97989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550000"/>
              </a:lnSpc>
              <a:spcBef>
                <a:spcPts val="0"/>
              </a:spcBef>
              <a:spcAft>
                <a:spcPts val="0"/>
              </a:spcAft>
              <a:buClr>
                <a:srgbClr val="97989B"/>
              </a:buClr>
              <a:buSzPts val="500"/>
              <a:buFont typeface="Helvetica Neue"/>
              <a:buNone/>
              <a:defRPr b="0" i="0" sz="500" u="none" cap="none" strike="noStrike">
                <a:solidFill>
                  <a:srgbClr val="97989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550000"/>
              </a:lnSpc>
              <a:spcBef>
                <a:spcPts val="0"/>
              </a:spcBef>
              <a:spcAft>
                <a:spcPts val="0"/>
              </a:spcAft>
              <a:buClr>
                <a:srgbClr val="97989B"/>
              </a:buClr>
              <a:buSzPts val="500"/>
              <a:buFont typeface="Helvetica Neue"/>
              <a:buNone/>
              <a:defRPr b="0" i="0" sz="500" u="none" cap="none" strike="noStrike">
                <a:solidFill>
                  <a:srgbClr val="97989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550000"/>
              </a:lnSpc>
              <a:spcBef>
                <a:spcPts val="0"/>
              </a:spcBef>
              <a:spcAft>
                <a:spcPts val="0"/>
              </a:spcAft>
              <a:buClr>
                <a:srgbClr val="97989B"/>
              </a:buClr>
              <a:buSzPts val="500"/>
              <a:buFont typeface="Helvetica Neue"/>
              <a:buNone/>
              <a:defRPr b="0" i="0" sz="500" u="none" cap="none" strike="noStrike">
                <a:solidFill>
                  <a:srgbClr val="97989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550000"/>
              </a:lnSpc>
              <a:spcBef>
                <a:spcPts val="0"/>
              </a:spcBef>
              <a:spcAft>
                <a:spcPts val="0"/>
              </a:spcAft>
              <a:buClr>
                <a:srgbClr val="97989B"/>
              </a:buClr>
              <a:buSzPts val="500"/>
              <a:buFont typeface="Helvetica Neue"/>
              <a:buNone/>
              <a:defRPr b="0" i="0" sz="500" u="none" cap="none" strike="noStrike">
                <a:solidFill>
                  <a:srgbClr val="97989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550000"/>
              </a:lnSpc>
              <a:spcBef>
                <a:spcPts val="0"/>
              </a:spcBef>
              <a:spcAft>
                <a:spcPts val="0"/>
              </a:spcAft>
              <a:buClr>
                <a:srgbClr val="97989B"/>
              </a:buClr>
              <a:buSzPts val="500"/>
              <a:buFont typeface="Helvetica Neue"/>
              <a:buNone/>
              <a:defRPr b="0" i="0" sz="500" u="none" cap="none" strike="noStrike">
                <a:solidFill>
                  <a:srgbClr val="97989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550000"/>
              </a:lnSpc>
              <a:spcBef>
                <a:spcPts val="0"/>
              </a:spcBef>
              <a:spcAft>
                <a:spcPts val="0"/>
              </a:spcAft>
              <a:buClr>
                <a:srgbClr val="97989B"/>
              </a:buClr>
              <a:buSzPts val="500"/>
              <a:buFont typeface="Helvetica Neue"/>
              <a:buNone/>
              <a:defRPr b="0" i="0" sz="500" u="none" cap="none" strike="noStrike">
                <a:solidFill>
                  <a:srgbClr val="97989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550000"/>
              </a:lnSpc>
              <a:spcBef>
                <a:spcPts val="0"/>
              </a:spcBef>
              <a:spcAft>
                <a:spcPts val="0"/>
              </a:spcAft>
              <a:buClr>
                <a:srgbClr val="97989B"/>
              </a:buClr>
              <a:buSzPts val="500"/>
              <a:buFont typeface="Helvetica Neue"/>
              <a:buNone/>
              <a:defRPr b="0" i="0" sz="500" u="none" cap="none" strike="noStrike">
                <a:solidFill>
                  <a:srgbClr val="97989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5" name="Google Shape;665;p134"/>
          <p:cNvSpPr txBox="1"/>
          <p:nvPr>
            <p:ph type="title"/>
          </p:nvPr>
        </p:nvSpPr>
        <p:spPr>
          <a:xfrm>
            <a:off x="447589" y="352696"/>
            <a:ext cx="45399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id="666" name="Google Shape;666;p1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40241" y="234975"/>
            <a:ext cx="566511" cy="566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ingle Column Content" showMasterSp="0">
  <p:cSld name="Single Column Content"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135"/>
          <p:cNvSpPr txBox="1"/>
          <p:nvPr>
            <p:ph type="title"/>
          </p:nvPr>
        </p:nvSpPr>
        <p:spPr>
          <a:xfrm>
            <a:off x="447589" y="352696"/>
            <a:ext cx="78867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69" name="Google Shape;669;p135"/>
          <p:cNvSpPr txBox="1"/>
          <p:nvPr/>
        </p:nvSpPr>
        <p:spPr>
          <a:xfrm>
            <a:off x="258079" y="4610084"/>
            <a:ext cx="147600" cy="1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Helvetica Neue"/>
              <a:buNone/>
            </a:pPr>
            <a:fld id="{00000000-1234-1234-1234-123412341234}" type="slidenum">
              <a:rPr b="0" i="0" lang="en-US" sz="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5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0" name="Google Shape;670;p135"/>
          <p:cNvSpPr txBox="1"/>
          <p:nvPr>
            <p:ph idx="1" type="body"/>
          </p:nvPr>
        </p:nvSpPr>
        <p:spPr>
          <a:xfrm>
            <a:off x="467927" y="1211262"/>
            <a:ext cx="7866300" cy="30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79400" lvl="0" marL="457200" marR="0" rtl="0" algn="l">
              <a:lnSpc>
                <a:spcPct val="2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"/>
              <a:buChar char="•"/>
              <a:defRPr b="0" i="0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305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Helvetica Neue"/>
              <a:buChar char="•"/>
              <a:defRPr b="0" i="0" sz="1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2100" lvl="2" marL="1371600" marR="0" rtl="0" algn="l">
              <a:lnSpc>
                <a:spcPct val="269230"/>
              </a:lnSpc>
              <a:spcBef>
                <a:spcPts val="0"/>
              </a:spcBef>
              <a:spcAft>
                <a:spcPts val="0"/>
              </a:spcAft>
              <a:buClr>
                <a:srgbClr val="4489BD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71" name="Google Shape;671;p135"/>
          <p:cNvSpPr txBox="1"/>
          <p:nvPr/>
        </p:nvSpPr>
        <p:spPr>
          <a:xfrm>
            <a:off x="4310805" y="4619609"/>
            <a:ext cx="5223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Helvetica Neue Light"/>
              <a:buNone/>
            </a:pPr>
            <a:r>
              <a:rPr b="0" i="0" lang="en-US" sz="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©2017 RISELab</a:t>
            </a:r>
            <a:endParaRPr sz="500"/>
          </a:p>
        </p:txBody>
      </p:sp>
      <p:grpSp>
        <p:nvGrpSpPr>
          <p:cNvPr id="672" name="Google Shape;672;p135"/>
          <p:cNvGrpSpPr/>
          <p:nvPr/>
        </p:nvGrpSpPr>
        <p:grpSpPr>
          <a:xfrm>
            <a:off x="8456181" y="4429483"/>
            <a:ext cx="300616" cy="301879"/>
            <a:chOff x="13" y="-73"/>
            <a:chExt cx="801642" cy="805010"/>
          </a:xfrm>
        </p:grpSpPr>
        <p:sp>
          <p:nvSpPr>
            <p:cNvPr id="673" name="Google Shape;673;p135"/>
            <p:cNvSpPr/>
            <p:nvPr/>
          </p:nvSpPr>
          <p:spPr>
            <a:xfrm rot="1559898">
              <a:off x="385607" y="164396"/>
              <a:ext cx="298396" cy="605781"/>
            </a:xfrm>
            <a:custGeom>
              <a:rect b="b" l="l" r="r" t="t"/>
              <a:pathLst>
                <a:path extrusionOk="0" h="120000" w="120000">
                  <a:moveTo>
                    <a:pt x="766" y="0"/>
                  </a:moveTo>
                  <a:lnTo>
                    <a:pt x="0" y="97722"/>
                  </a:lnTo>
                  <a:lnTo>
                    <a:pt x="120000" y="120000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Helvetica Neue Light"/>
                <a:buNone/>
              </a:pPr>
              <a:r>
                <a:t/>
              </a:r>
              <a:endParaRPr b="0" i="0" sz="11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4" name="Google Shape;674;p135"/>
            <p:cNvSpPr/>
            <p:nvPr/>
          </p:nvSpPr>
          <p:spPr>
            <a:xfrm flipH="1" rot="1590812">
              <a:off x="119472" y="34701"/>
              <a:ext cx="298381" cy="605751"/>
            </a:xfrm>
            <a:custGeom>
              <a:rect b="b" l="l" r="r" t="t"/>
              <a:pathLst>
                <a:path extrusionOk="0" h="120000" w="120000">
                  <a:moveTo>
                    <a:pt x="766" y="0"/>
                  </a:moveTo>
                  <a:lnTo>
                    <a:pt x="0" y="97722"/>
                  </a:lnTo>
                  <a:lnTo>
                    <a:pt x="120000" y="120000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Helvetica Neue Light"/>
                <a:buNone/>
              </a:pPr>
              <a:r>
                <a:t/>
              </a:r>
              <a:endParaRPr b="0" i="0" sz="11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1">
  <p:cSld name="TITLE_1"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1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77" name="Google Shape;677;p1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78" name="Google Shape;678;p1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447480" y="1218240"/>
            <a:ext cx="7886520" cy="276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447480" y="1218240"/>
            <a:ext cx="7886520" cy="276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447480" y="1218240"/>
            <a:ext cx="3848400" cy="276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4488840" y="1218240"/>
            <a:ext cx="3848400" cy="276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idx="1" type="subTitle"/>
          </p:nvPr>
        </p:nvSpPr>
        <p:spPr>
          <a:xfrm>
            <a:off x="447480" y="352800"/>
            <a:ext cx="7886520" cy="233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" type="body"/>
          </p:nvPr>
        </p:nvSpPr>
        <p:spPr>
          <a:xfrm>
            <a:off x="447480" y="1218240"/>
            <a:ext cx="384840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2" type="body"/>
          </p:nvPr>
        </p:nvSpPr>
        <p:spPr>
          <a:xfrm>
            <a:off x="4488840" y="1218240"/>
            <a:ext cx="3848400" cy="276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3" type="body"/>
          </p:nvPr>
        </p:nvSpPr>
        <p:spPr>
          <a:xfrm>
            <a:off x="447480" y="2663640"/>
            <a:ext cx="384840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1" type="body"/>
          </p:nvPr>
        </p:nvSpPr>
        <p:spPr>
          <a:xfrm>
            <a:off x="447480" y="1218240"/>
            <a:ext cx="3848400" cy="276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2" type="body"/>
          </p:nvPr>
        </p:nvSpPr>
        <p:spPr>
          <a:xfrm>
            <a:off x="4488840" y="1218240"/>
            <a:ext cx="384840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3" type="body"/>
          </p:nvPr>
        </p:nvSpPr>
        <p:spPr>
          <a:xfrm>
            <a:off x="4488840" y="2663640"/>
            <a:ext cx="384840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1" type="body"/>
          </p:nvPr>
        </p:nvSpPr>
        <p:spPr>
          <a:xfrm>
            <a:off x="447480" y="1218240"/>
            <a:ext cx="384840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2" type="body"/>
          </p:nvPr>
        </p:nvSpPr>
        <p:spPr>
          <a:xfrm>
            <a:off x="4488840" y="1218240"/>
            <a:ext cx="384840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3" type="body"/>
          </p:nvPr>
        </p:nvSpPr>
        <p:spPr>
          <a:xfrm>
            <a:off x="447480" y="2663640"/>
            <a:ext cx="788652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4"/>
          <p:cNvSpPr txBox="1"/>
          <p:nvPr>
            <p:ph idx="1" type="body"/>
          </p:nvPr>
        </p:nvSpPr>
        <p:spPr>
          <a:xfrm>
            <a:off x="447480" y="1218240"/>
            <a:ext cx="788652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4"/>
          <p:cNvSpPr txBox="1"/>
          <p:nvPr>
            <p:ph idx="2" type="body"/>
          </p:nvPr>
        </p:nvSpPr>
        <p:spPr>
          <a:xfrm>
            <a:off x="447480" y="2663640"/>
            <a:ext cx="788652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1" type="body"/>
          </p:nvPr>
        </p:nvSpPr>
        <p:spPr>
          <a:xfrm>
            <a:off x="447480" y="1218240"/>
            <a:ext cx="384840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2" type="body"/>
          </p:nvPr>
        </p:nvSpPr>
        <p:spPr>
          <a:xfrm>
            <a:off x="4488840" y="1218240"/>
            <a:ext cx="384840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3" type="body"/>
          </p:nvPr>
        </p:nvSpPr>
        <p:spPr>
          <a:xfrm>
            <a:off x="447480" y="2663640"/>
            <a:ext cx="384840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5"/>
          <p:cNvSpPr txBox="1"/>
          <p:nvPr>
            <p:ph idx="4" type="body"/>
          </p:nvPr>
        </p:nvSpPr>
        <p:spPr>
          <a:xfrm>
            <a:off x="4488840" y="2663640"/>
            <a:ext cx="384840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1" type="body"/>
          </p:nvPr>
        </p:nvSpPr>
        <p:spPr>
          <a:xfrm>
            <a:off x="447480" y="1218240"/>
            <a:ext cx="253908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2" type="body"/>
          </p:nvPr>
        </p:nvSpPr>
        <p:spPr>
          <a:xfrm>
            <a:off x="3114000" y="1218240"/>
            <a:ext cx="253908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3" type="body"/>
          </p:nvPr>
        </p:nvSpPr>
        <p:spPr>
          <a:xfrm>
            <a:off x="5780160" y="1218240"/>
            <a:ext cx="253908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6"/>
          <p:cNvSpPr txBox="1"/>
          <p:nvPr>
            <p:ph idx="4" type="body"/>
          </p:nvPr>
        </p:nvSpPr>
        <p:spPr>
          <a:xfrm>
            <a:off x="447480" y="2663640"/>
            <a:ext cx="253908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6"/>
          <p:cNvSpPr txBox="1"/>
          <p:nvPr>
            <p:ph idx="5" type="body"/>
          </p:nvPr>
        </p:nvSpPr>
        <p:spPr>
          <a:xfrm>
            <a:off x="3114000" y="2663640"/>
            <a:ext cx="253908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6"/>
          <p:cNvSpPr txBox="1"/>
          <p:nvPr>
            <p:ph idx="6" type="body"/>
          </p:nvPr>
        </p:nvSpPr>
        <p:spPr>
          <a:xfrm>
            <a:off x="5780160" y="2663640"/>
            <a:ext cx="253908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1" type="subTitle"/>
          </p:nvPr>
        </p:nvSpPr>
        <p:spPr>
          <a:xfrm>
            <a:off x="447480" y="1218240"/>
            <a:ext cx="7886520" cy="276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0"/>
          <p:cNvSpPr txBox="1"/>
          <p:nvPr>
            <p:ph idx="1" type="body"/>
          </p:nvPr>
        </p:nvSpPr>
        <p:spPr>
          <a:xfrm>
            <a:off x="447480" y="1218240"/>
            <a:ext cx="7886520" cy="276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1"/>
          <p:cNvSpPr txBox="1"/>
          <p:nvPr>
            <p:ph idx="1" type="body"/>
          </p:nvPr>
        </p:nvSpPr>
        <p:spPr>
          <a:xfrm>
            <a:off x="447480" y="1218240"/>
            <a:ext cx="3848400" cy="276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1"/>
          <p:cNvSpPr txBox="1"/>
          <p:nvPr>
            <p:ph idx="2" type="body"/>
          </p:nvPr>
        </p:nvSpPr>
        <p:spPr>
          <a:xfrm>
            <a:off x="4488840" y="1218240"/>
            <a:ext cx="3848400" cy="276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2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447480" y="1218240"/>
            <a:ext cx="7886520" cy="2767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3"/>
          <p:cNvSpPr txBox="1"/>
          <p:nvPr>
            <p:ph idx="1" type="subTitle"/>
          </p:nvPr>
        </p:nvSpPr>
        <p:spPr>
          <a:xfrm>
            <a:off x="447480" y="352800"/>
            <a:ext cx="7886520" cy="233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4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4"/>
          <p:cNvSpPr txBox="1"/>
          <p:nvPr>
            <p:ph idx="1" type="body"/>
          </p:nvPr>
        </p:nvSpPr>
        <p:spPr>
          <a:xfrm>
            <a:off x="447480" y="1218240"/>
            <a:ext cx="384840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4"/>
          <p:cNvSpPr txBox="1"/>
          <p:nvPr>
            <p:ph idx="2" type="body"/>
          </p:nvPr>
        </p:nvSpPr>
        <p:spPr>
          <a:xfrm>
            <a:off x="4488840" y="1218240"/>
            <a:ext cx="3848400" cy="276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4"/>
          <p:cNvSpPr txBox="1"/>
          <p:nvPr>
            <p:ph idx="3" type="body"/>
          </p:nvPr>
        </p:nvSpPr>
        <p:spPr>
          <a:xfrm>
            <a:off x="447480" y="2663640"/>
            <a:ext cx="384840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5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5"/>
          <p:cNvSpPr txBox="1"/>
          <p:nvPr>
            <p:ph idx="1" type="body"/>
          </p:nvPr>
        </p:nvSpPr>
        <p:spPr>
          <a:xfrm>
            <a:off x="447480" y="1218240"/>
            <a:ext cx="3848400" cy="276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5"/>
          <p:cNvSpPr txBox="1"/>
          <p:nvPr>
            <p:ph idx="2" type="body"/>
          </p:nvPr>
        </p:nvSpPr>
        <p:spPr>
          <a:xfrm>
            <a:off x="4488840" y="1218240"/>
            <a:ext cx="384840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5"/>
          <p:cNvSpPr txBox="1"/>
          <p:nvPr>
            <p:ph idx="3" type="body"/>
          </p:nvPr>
        </p:nvSpPr>
        <p:spPr>
          <a:xfrm>
            <a:off x="4488840" y="2663640"/>
            <a:ext cx="384840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6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6"/>
          <p:cNvSpPr txBox="1"/>
          <p:nvPr>
            <p:ph idx="1" type="body"/>
          </p:nvPr>
        </p:nvSpPr>
        <p:spPr>
          <a:xfrm>
            <a:off x="447480" y="1218240"/>
            <a:ext cx="384840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6"/>
          <p:cNvSpPr txBox="1"/>
          <p:nvPr>
            <p:ph idx="2" type="body"/>
          </p:nvPr>
        </p:nvSpPr>
        <p:spPr>
          <a:xfrm>
            <a:off x="4488840" y="1218240"/>
            <a:ext cx="384840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6"/>
          <p:cNvSpPr txBox="1"/>
          <p:nvPr>
            <p:ph idx="3" type="body"/>
          </p:nvPr>
        </p:nvSpPr>
        <p:spPr>
          <a:xfrm>
            <a:off x="447480" y="2663640"/>
            <a:ext cx="788652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7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7"/>
          <p:cNvSpPr txBox="1"/>
          <p:nvPr>
            <p:ph idx="1" type="body"/>
          </p:nvPr>
        </p:nvSpPr>
        <p:spPr>
          <a:xfrm>
            <a:off x="447480" y="1218240"/>
            <a:ext cx="788652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7"/>
          <p:cNvSpPr txBox="1"/>
          <p:nvPr>
            <p:ph idx="2" type="body"/>
          </p:nvPr>
        </p:nvSpPr>
        <p:spPr>
          <a:xfrm>
            <a:off x="447480" y="2663640"/>
            <a:ext cx="788652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8"/>
          <p:cNvSpPr txBox="1"/>
          <p:nvPr>
            <p:ph idx="1" type="body"/>
          </p:nvPr>
        </p:nvSpPr>
        <p:spPr>
          <a:xfrm>
            <a:off x="447480" y="1218240"/>
            <a:ext cx="384840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8"/>
          <p:cNvSpPr txBox="1"/>
          <p:nvPr>
            <p:ph idx="2" type="body"/>
          </p:nvPr>
        </p:nvSpPr>
        <p:spPr>
          <a:xfrm>
            <a:off x="4488840" y="1218240"/>
            <a:ext cx="384840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8"/>
          <p:cNvSpPr txBox="1"/>
          <p:nvPr>
            <p:ph idx="3" type="body"/>
          </p:nvPr>
        </p:nvSpPr>
        <p:spPr>
          <a:xfrm>
            <a:off x="447480" y="2663640"/>
            <a:ext cx="384840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8"/>
          <p:cNvSpPr txBox="1"/>
          <p:nvPr>
            <p:ph idx="4" type="body"/>
          </p:nvPr>
        </p:nvSpPr>
        <p:spPr>
          <a:xfrm>
            <a:off x="4488840" y="2663640"/>
            <a:ext cx="384840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9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9"/>
          <p:cNvSpPr txBox="1"/>
          <p:nvPr>
            <p:ph idx="1" type="body"/>
          </p:nvPr>
        </p:nvSpPr>
        <p:spPr>
          <a:xfrm>
            <a:off x="447480" y="1218240"/>
            <a:ext cx="253908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9"/>
          <p:cNvSpPr txBox="1"/>
          <p:nvPr>
            <p:ph idx="2" type="body"/>
          </p:nvPr>
        </p:nvSpPr>
        <p:spPr>
          <a:xfrm>
            <a:off x="3114000" y="1218240"/>
            <a:ext cx="253908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9"/>
          <p:cNvSpPr txBox="1"/>
          <p:nvPr>
            <p:ph idx="3" type="body"/>
          </p:nvPr>
        </p:nvSpPr>
        <p:spPr>
          <a:xfrm>
            <a:off x="5780160" y="1218240"/>
            <a:ext cx="253908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9"/>
          <p:cNvSpPr txBox="1"/>
          <p:nvPr>
            <p:ph idx="4" type="body"/>
          </p:nvPr>
        </p:nvSpPr>
        <p:spPr>
          <a:xfrm>
            <a:off x="447480" y="2663640"/>
            <a:ext cx="253908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9"/>
          <p:cNvSpPr txBox="1"/>
          <p:nvPr>
            <p:ph idx="5" type="body"/>
          </p:nvPr>
        </p:nvSpPr>
        <p:spPr>
          <a:xfrm>
            <a:off x="3114000" y="2663640"/>
            <a:ext cx="253908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9"/>
          <p:cNvSpPr txBox="1"/>
          <p:nvPr>
            <p:ph idx="6" type="body"/>
          </p:nvPr>
        </p:nvSpPr>
        <p:spPr>
          <a:xfrm>
            <a:off x="5780160" y="2663640"/>
            <a:ext cx="253908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2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42"/>
          <p:cNvSpPr txBox="1"/>
          <p:nvPr>
            <p:ph idx="1" type="subTitle"/>
          </p:nvPr>
        </p:nvSpPr>
        <p:spPr>
          <a:xfrm>
            <a:off x="447480" y="1218240"/>
            <a:ext cx="7886520" cy="276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43"/>
          <p:cNvSpPr txBox="1"/>
          <p:nvPr>
            <p:ph idx="1" type="body"/>
          </p:nvPr>
        </p:nvSpPr>
        <p:spPr>
          <a:xfrm>
            <a:off x="447480" y="1218240"/>
            <a:ext cx="7886520" cy="276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47480" y="1218240"/>
            <a:ext cx="3848400" cy="2767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488840" y="1218240"/>
            <a:ext cx="3848400" cy="2767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4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44"/>
          <p:cNvSpPr txBox="1"/>
          <p:nvPr>
            <p:ph idx="1" type="body"/>
          </p:nvPr>
        </p:nvSpPr>
        <p:spPr>
          <a:xfrm>
            <a:off x="447480" y="1218240"/>
            <a:ext cx="3848400" cy="276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44"/>
          <p:cNvSpPr txBox="1"/>
          <p:nvPr>
            <p:ph idx="2" type="body"/>
          </p:nvPr>
        </p:nvSpPr>
        <p:spPr>
          <a:xfrm>
            <a:off x="4488840" y="1218240"/>
            <a:ext cx="3848400" cy="276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5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6"/>
          <p:cNvSpPr txBox="1"/>
          <p:nvPr>
            <p:ph idx="1" type="subTitle"/>
          </p:nvPr>
        </p:nvSpPr>
        <p:spPr>
          <a:xfrm>
            <a:off x="447480" y="352800"/>
            <a:ext cx="7886520" cy="233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7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47"/>
          <p:cNvSpPr txBox="1"/>
          <p:nvPr>
            <p:ph idx="1" type="body"/>
          </p:nvPr>
        </p:nvSpPr>
        <p:spPr>
          <a:xfrm>
            <a:off x="447480" y="1218240"/>
            <a:ext cx="384840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47"/>
          <p:cNvSpPr txBox="1"/>
          <p:nvPr>
            <p:ph idx="2" type="body"/>
          </p:nvPr>
        </p:nvSpPr>
        <p:spPr>
          <a:xfrm>
            <a:off x="4488840" y="1218240"/>
            <a:ext cx="3848400" cy="276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47"/>
          <p:cNvSpPr txBox="1"/>
          <p:nvPr>
            <p:ph idx="3" type="body"/>
          </p:nvPr>
        </p:nvSpPr>
        <p:spPr>
          <a:xfrm>
            <a:off x="447480" y="2663640"/>
            <a:ext cx="384840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8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48"/>
          <p:cNvSpPr txBox="1"/>
          <p:nvPr>
            <p:ph idx="1" type="body"/>
          </p:nvPr>
        </p:nvSpPr>
        <p:spPr>
          <a:xfrm>
            <a:off x="447480" y="1218240"/>
            <a:ext cx="3848400" cy="276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48"/>
          <p:cNvSpPr txBox="1"/>
          <p:nvPr>
            <p:ph idx="2" type="body"/>
          </p:nvPr>
        </p:nvSpPr>
        <p:spPr>
          <a:xfrm>
            <a:off x="4488840" y="1218240"/>
            <a:ext cx="384840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48"/>
          <p:cNvSpPr txBox="1"/>
          <p:nvPr>
            <p:ph idx="3" type="body"/>
          </p:nvPr>
        </p:nvSpPr>
        <p:spPr>
          <a:xfrm>
            <a:off x="4488840" y="2663640"/>
            <a:ext cx="384840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9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49"/>
          <p:cNvSpPr txBox="1"/>
          <p:nvPr>
            <p:ph idx="1" type="body"/>
          </p:nvPr>
        </p:nvSpPr>
        <p:spPr>
          <a:xfrm>
            <a:off x="447480" y="1218240"/>
            <a:ext cx="384840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49"/>
          <p:cNvSpPr txBox="1"/>
          <p:nvPr>
            <p:ph idx="2" type="body"/>
          </p:nvPr>
        </p:nvSpPr>
        <p:spPr>
          <a:xfrm>
            <a:off x="4488840" y="1218240"/>
            <a:ext cx="384840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49"/>
          <p:cNvSpPr txBox="1"/>
          <p:nvPr>
            <p:ph idx="3" type="body"/>
          </p:nvPr>
        </p:nvSpPr>
        <p:spPr>
          <a:xfrm>
            <a:off x="447480" y="2663640"/>
            <a:ext cx="788652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0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50"/>
          <p:cNvSpPr txBox="1"/>
          <p:nvPr>
            <p:ph idx="1" type="body"/>
          </p:nvPr>
        </p:nvSpPr>
        <p:spPr>
          <a:xfrm>
            <a:off x="447480" y="1218240"/>
            <a:ext cx="788652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50"/>
          <p:cNvSpPr txBox="1"/>
          <p:nvPr>
            <p:ph idx="2" type="body"/>
          </p:nvPr>
        </p:nvSpPr>
        <p:spPr>
          <a:xfrm>
            <a:off x="447480" y="2663640"/>
            <a:ext cx="788652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1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51"/>
          <p:cNvSpPr txBox="1"/>
          <p:nvPr>
            <p:ph idx="1" type="body"/>
          </p:nvPr>
        </p:nvSpPr>
        <p:spPr>
          <a:xfrm>
            <a:off x="447480" y="1218240"/>
            <a:ext cx="384840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51"/>
          <p:cNvSpPr txBox="1"/>
          <p:nvPr>
            <p:ph idx="2" type="body"/>
          </p:nvPr>
        </p:nvSpPr>
        <p:spPr>
          <a:xfrm>
            <a:off x="4488840" y="1218240"/>
            <a:ext cx="384840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51"/>
          <p:cNvSpPr txBox="1"/>
          <p:nvPr>
            <p:ph idx="3" type="body"/>
          </p:nvPr>
        </p:nvSpPr>
        <p:spPr>
          <a:xfrm>
            <a:off x="447480" y="2663640"/>
            <a:ext cx="384840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51"/>
          <p:cNvSpPr txBox="1"/>
          <p:nvPr>
            <p:ph idx="4" type="body"/>
          </p:nvPr>
        </p:nvSpPr>
        <p:spPr>
          <a:xfrm>
            <a:off x="4488840" y="2663640"/>
            <a:ext cx="384840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2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52"/>
          <p:cNvSpPr txBox="1"/>
          <p:nvPr>
            <p:ph idx="1" type="body"/>
          </p:nvPr>
        </p:nvSpPr>
        <p:spPr>
          <a:xfrm>
            <a:off x="447480" y="1218240"/>
            <a:ext cx="253908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52"/>
          <p:cNvSpPr txBox="1"/>
          <p:nvPr>
            <p:ph idx="2" type="body"/>
          </p:nvPr>
        </p:nvSpPr>
        <p:spPr>
          <a:xfrm>
            <a:off x="3114000" y="1218240"/>
            <a:ext cx="253908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52"/>
          <p:cNvSpPr txBox="1"/>
          <p:nvPr>
            <p:ph idx="3" type="body"/>
          </p:nvPr>
        </p:nvSpPr>
        <p:spPr>
          <a:xfrm>
            <a:off x="5780160" y="1218240"/>
            <a:ext cx="253908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52"/>
          <p:cNvSpPr txBox="1"/>
          <p:nvPr>
            <p:ph idx="4" type="body"/>
          </p:nvPr>
        </p:nvSpPr>
        <p:spPr>
          <a:xfrm>
            <a:off x="447480" y="2663640"/>
            <a:ext cx="253908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52"/>
          <p:cNvSpPr txBox="1"/>
          <p:nvPr>
            <p:ph idx="5" type="body"/>
          </p:nvPr>
        </p:nvSpPr>
        <p:spPr>
          <a:xfrm>
            <a:off x="3114000" y="2663640"/>
            <a:ext cx="253908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52"/>
          <p:cNvSpPr txBox="1"/>
          <p:nvPr>
            <p:ph idx="6" type="body"/>
          </p:nvPr>
        </p:nvSpPr>
        <p:spPr>
          <a:xfrm>
            <a:off x="5780160" y="2663640"/>
            <a:ext cx="253908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5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55"/>
          <p:cNvSpPr txBox="1"/>
          <p:nvPr>
            <p:ph idx="1" type="subTitle"/>
          </p:nvPr>
        </p:nvSpPr>
        <p:spPr>
          <a:xfrm>
            <a:off x="447480" y="1218240"/>
            <a:ext cx="7886520" cy="276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6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56"/>
          <p:cNvSpPr txBox="1"/>
          <p:nvPr>
            <p:ph idx="1" type="body"/>
          </p:nvPr>
        </p:nvSpPr>
        <p:spPr>
          <a:xfrm>
            <a:off x="447480" y="1218240"/>
            <a:ext cx="7886520" cy="276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7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57"/>
          <p:cNvSpPr txBox="1"/>
          <p:nvPr>
            <p:ph idx="1" type="body"/>
          </p:nvPr>
        </p:nvSpPr>
        <p:spPr>
          <a:xfrm>
            <a:off x="447480" y="1218240"/>
            <a:ext cx="3848400" cy="276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57"/>
          <p:cNvSpPr txBox="1"/>
          <p:nvPr>
            <p:ph idx="2" type="body"/>
          </p:nvPr>
        </p:nvSpPr>
        <p:spPr>
          <a:xfrm>
            <a:off x="4488840" y="1218240"/>
            <a:ext cx="3848400" cy="276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8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9"/>
          <p:cNvSpPr txBox="1"/>
          <p:nvPr>
            <p:ph idx="1" type="subTitle"/>
          </p:nvPr>
        </p:nvSpPr>
        <p:spPr>
          <a:xfrm>
            <a:off x="447480" y="352800"/>
            <a:ext cx="7886520" cy="233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60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60"/>
          <p:cNvSpPr txBox="1"/>
          <p:nvPr>
            <p:ph idx="1" type="body"/>
          </p:nvPr>
        </p:nvSpPr>
        <p:spPr>
          <a:xfrm>
            <a:off x="447480" y="1218240"/>
            <a:ext cx="384840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60"/>
          <p:cNvSpPr txBox="1"/>
          <p:nvPr>
            <p:ph idx="2" type="body"/>
          </p:nvPr>
        </p:nvSpPr>
        <p:spPr>
          <a:xfrm>
            <a:off x="4488840" y="1218240"/>
            <a:ext cx="3848400" cy="276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60"/>
          <p:cNvSpPr txBox="1"/>
          <p:nvPr>
            <p:ph idx="3" type="body"/>
          </p:nvPr>
        </p:nvSpPr>
        <p:spPr>
          <a:xfrm>
            <a:off x="447480" y="2663640"/>
            <a:ext cx="384840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61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61"/>
          <p:cNvSpPr txBox="1"/>
          <p:nvPr>
            <p:ph idx="1" type="body"/>
          </p:nvPr>
        </p:nvSpPr>
        <p:spPr>
          <a:xfrm>
            <a:off x="447480" y="1218240"/>
            <a:ext cx="3848400" cy="276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61"/>
          <p:cNvSpPr txBox="1"/>
          <p:nvPr>
            <p:ph idx="2" type="body"/>
          </p:nvPr>
        </p:nvSpPr>
        <p:spPr>
          <a:xfrm>
            <a:off x="4488840" y="1218240"/>
            <a:ext cx="384840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61"/>
          <p:cNvSpPr txBox="1"/>
          <p:nvPr>
            <p:ph idx="3" type="body"/>
          </p:nvPr>
        </p:nvSpPr>
        <p:spPr>
          <a:xfrm>
            <a:off x="4488840" y="2663640"/>
            <a:ext cx="384840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62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62"/>
          <p:cNvSpPr txBox="1"/>
          <p:nvPr>
            <p:ph idx="1" type="body"/>
          </p:nvPr>
        </p:nvSpPr>
        <p:spPr>
          <a:xfrm>
            <a:off x="447480" y="1218240"/>
            <a:ext cx="384840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62"/>
          <p:cNvSpPr txBox="1"/>
          <p:nvPr>
            <p:ph idx="2" type="body"/>
          </p:nvPr>
        </p:nvSpPr>
        <p:spPr>
          <a:xfrm>
            <a:off x="4488840" y="1218240"/>
            <a:ext cx="384840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62"/>
          <p:cNvSpPr txBox="1"/>
          <p:nvPr>
            <p:ph idx="3" type="body"/>
          </p:nvPr>
        </p:nvSpPr>
        <p:spPr>
          <a:xfrm>
            <a:off x="447480" y="2663640"/>
            <a:ext cx="788652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63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63"/>
          <p:cNvSpPr txBox="1"/>
          <p:nvPr>
            <p:ph idx="1" type="body"/>
          </p:nvPr>
        </p:nvSpPr>
        <p:spPr>
          <a:xfrm>
            <a:off x="447480" y="1218240"/>
            <a:ext cx="788652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63"/>
          <p:cNvSpPr txBox="1"/>
          <p:nvPr>
            <p:ph idx="2" type="body"/>
          </p:nvPr>
        </p:nvSpPr>
        <p:spPr>
          <a:xfrm>
            <a:off x="447480" y="2663640"/>
            <a:ext cx="788652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64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64"/>
          <p:cNvSpPr txBox="1"/>
          <p:nvPr>
            <p:ph idx="1" type="body"/>
          </p:nvPr>
        </p:nvSpPr>
        <p:spPr>
          <a:xfrm>
            <a:off x="447480" y="1218240"/>
            <a:ext cx="384840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64"/>
          <p:cNvSpPr txBox="1"/>
          <p:nvPr>
            <p:ph idx="2" type="body"/>
          </p:nvPr>
        </p:nvSpPr>
        <p:spPr>
          <a:xfrm>
            <a:off x="4488840" y="1218240"/>
            <a:ext cx="384840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64"/>
          <p:cNvSpPr txBox="1"/>
          <p:nvPr>
            <p:ph idx="3" type="body"/>
          </p:nvPr>
        </p:nvSpPr>
        <p:spPr>
          <a:xfrm>
            <a:off x="447480" y="2663640"/>
            <a:ext cx="384840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64"/>
          <p:cNvSpPr txBox="1"/>
          <p:nvPr>
            <p:ph idx="4" type="body"/>
          </p:nvPr>
        </p:nvSpPr>
        <p:spPr>
          <a:xfrm>
            <a:off x="4488840" y="2663640"/>
            <a:ext cx="384840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" type="subTitle"/>
          </p:nvPr>
        </p:nvSpPr>
        <p:spPr>
          <a:xfrm>
            <a:off x="447480" y="352800"/>
            <a:ext cx="7886520" cy="233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65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65"/>
          <p:cNvSpPr txBox="1"/>
          <p:nvPr>
            <p:ph idx="1" type="body"/>
          </p:nvPr>
        </p:nvSpPr>
        <p:spPr>
          <a:xfrm>
            <a:off x="447480" y="1218240"/>
            <a:ext cx="253908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65"/>
          <p:cNvSpPr txBox="1"/>
          <p:nvPr>
            <p:ph idx="2" type="body"/>
          </p:nvPr>
        </p:nvSpPr>
        <p:spPr>
          <a:xfrm>
            <a:off x="3114000" y="1218240"/>
            <a:ext cx="253908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65"/>
          <p:cNvSpPr txBox="1"/>
          <p:nvPr>
            <p:ph idx="3" type="body"/>
          </p:nvPr>
        </p:nvSpPr>
        <p:spPr>
          <a:xfrm>
            <a:off x="5780160" y="1218240"/>
            <a:ext cx="253908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65"/>
          <p:cNvSpPr txBox="1"/>
          <p:nvPr>
            <p:ph idx="4" type="body"/>
          </p:nvPr>
        </p:nvSpPr>
        <p:spPr>
          <a:xfrm>
            <a:off x="447480" y="2663640"/>
            <a:ext cx="253908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65"/>
          <p:cNvSpPr txBox="1"/>
          <p:nvPr>
            <p:ph idx="5" type="body"/>
          </p:nvPr>
        </p:nvSpPr>
        <p:spPr>
          <a:xfrm>
            <a:off x="3114000" y="2663640"/>
            <a:ext cx="253908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65"/>
          <p:cNvSpPr txBox="1"/>
          <p:nvPr>
            <p:ph idx="6" type="body"/>
          </p:nvPr>
        </p:nvSpPr>
        <p:spPr>
          <a:xfrm>
            <a:off x="5780160" y="2663640"/>
            <a:ext cx="253908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68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68"/>
          <p:cNvSpPr txBox="1"/>
          <p:nvPr>
            <p:ph idx="1" type="subTitle"/>
          </p:nvPr>
        </p:nvSpPr>
        <p:spPr>
          <a:xfrm>
            <a:off x="447480" y="1218240"/>
            <a:ext cx="7886520" cy="276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69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69"/>
          <p:cNvSpPr txBox="1"/>
          <p:nvPr>
            <p:ph idx="1" type="body"/>
          </p:nvPr>
        </p:nvSpPr>
        <p:spPr>
          <a:xfrm>
            <a:off x="447480" y="1218240"/>
            <a:ext cx="7886520" cy="276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70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70"/>
          <p:cNvSpPr txBox="1"/>
          <p:nvPr>
            <p:ph idx="1" type="body"/>
          </p:nvPr>
        </p:nvSpPr>
        <p:spPr>
          <a:xfrm>
            <a:off x="447480" y="1218240"/>
            <a:ext cx="3848400" cy="276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70"/>
          <p:cNvSpPr txBox="1"/>
          <p:nvPr>
            <p:ph idx="2" type="body"/>
          </p:nvPr>
        </p:nvSpPr>
        <p:spPr>
          <a:xfrm>
            <a:off x="4488840" y="1218240"/>
            <a:ext cx="3848400" cy="276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71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72"/>
          <p:cNvSpPr txBox="1"/>
          <p:nvPr>
            <p:ph idx="1" type="subTitle"/>
          </p:nvPr>
        </p:nvSpPr>
        <p:spPr>
          <a:xfrm>
            <a:off x="447480" y="352800"/>
            <a:ext cx="7886520" cy="233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73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73"/>
          <p:cNvSpPr txBox="1"/>
          <p:nvPr>
            <p:ph idx="1" type="body"/>
          </p:nvPr>
        </p:nvSpPr>
        <p:spPr>
          <a:xfrm>
            <a:off x="447480" y="1218240"/>
            <a:ext cx="384840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73"/>
          <p:cNvSpPr txBox="1"/>
          <p:nvPr>
            <p:ph idx="2" type="body"/>
          </p:nvPr>
        </p:nvSpPr>
        <p:spPr>
          <a:xfrm>
            <a:off x="4488840" y="1218240"/>
            <a:ext cx="3848400" cy="276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73"/>
          <p:cNvSpPr txBox="1"/>
          <p:nvPr>
            <p:ph idx="3" type="body"/>
          </p:nvPr>
        </p:nvSpPr>
        <p:spPr>
          <a:xfrm>
            <a:off x="447480" y="2663640"/>
            <a:ext cx="384840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74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74"/>
          <p:cNvSpPr txBox="1"/>
          <p:nvPr>
            <p:ph idx="1" type="body"/>
          </p:nvPr>
        </p:nvSpPr>
        <p:spPr>
          <a:xfrm>
            <a:off x="447480" y="1218240"/>
            <a:ext cx="3848400" cy="276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74"/>
          <p:cNvSpPr txBox="1"/>
          <p:nvPr>
            <p:ph idx="2" type="body"/>
          </p:nvPr>
        </p:nvSpPr>
        <p:spPr>
          <a:xfrm>
            <a:off x="4488840" y="1218240"/>
            <a:ext cx="384840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74"/>
          <p:cNvSpPr txBox="1"/>
          <p:nvPr>
            <p:ph idx="3" type="body"/>
          </p:nvPr>
        </p:nvSpPr>
        <p:spPr>
          <a:xfrm>
            <a:off x="4488840" y="2663640"/>
            <a:ext cx="384840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75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75"/>
          <p:cNvSpPr txBox="1"/>
          <p:nvPr>
            <p:ph idx="1" type="body"/>
          </p:nvPr>
        </p:nvSpPr>
        <p:spPr>
          <a:xfrm>
            <a:off x="447480" y="1218240"/>
            <a:ext cx="384840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75"/>
          <p:cNvSpPr txBox="1"/>
          <p:nvPr>
            <p:ph idx="2" type="body"/>
          </p:nvPr>
        </p:nvSpPr>
        <p:spPr>
          <a:xfrm>
            <a:off x="4488840" y="1218240"/>
            <a:ext cx="384840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75"/>
          <p:cNvSpPr txBox="1"/>
          <p:nvPr>
            <p:ph idx="3" type="body"/>
          </p:nvPr>
        </p:nvSpPr>
        <p:spPr>
          <a:xfrm>
            <a:off x="447480" y="2663640"/>
            <a:ext cx="788652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447480" y="1218240"/>
            <a:ext cx="384840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2" type="body"/>
          </p:nvPr>
        </p:nvSpPr>
        <p:spPr>
          <a:xfrm>
            <a:off x="4488840" y="1218240"/>
            <a:ext cx="3848400" cy="2767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3" type="body"/>
          </p:nvPr>
        </p:nvSpPr>
        <p:spPr>
          <a:xfrm>
            <a:off x="447480" y="2663640"/>
            <a:ext cx="384840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76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76"/>
          <p:cNvSpPr txBox="1"/>
          <p:nvPr>
            <p:ph idx="1" type="body"/>
          </p:nvPr>
        </p:nvSpPr>
        <p:spPr>
          <a:xfrm>
            <a:off x="447480" y="1218240"/>
            <a:ext cx="788652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76"/>
          <p:cNvSpPr txBox="1"/>
          <p:nvPr>
            <p:ph idx="2" type="body"/>
          </p:nvPr>
        </p:nvSpPr>
        <p:spPr>
          <a:xfrm>
            <a:off x="447480" y="2663640"/>
            <a:ext cx="788652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77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77"/>
          <p:cNvSpPr txBox="1"/>
          <p:nvPr>
            <p:ph idx="1" type="body"/>
          </p:nvPr>
        </p:nvSpPr>
        <p:spPr>
          <a:xfrm>
            <a:off x="447480" y="1218240"/>
            <a:ext cx="384840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77"/>
          <p:cNvSpPr txBox="1"/>
          <p:nvPr>
            <p:ph idx="2" type="body"/>
          </p:nvPr>
        </p:nvSpPr>
        <p:spPr>
          <a:xfrm>
            <a:off x="4488840" y="1218240"/>
            <a:ext cx="384840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77"/>
          <p:cNvSpPr txBox="1"/>
          <p:nvPr>
            <p:ph idx="3" type="body"/>
          </p:nvPr>
        </p:nvSpPr>
        <p:spPr>
          <a:xfrm>
            <a:off x="447480" y="2663640"/>
            <a:ext cx="384840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77"/>
          <p:cNvSpPr txBox="1"/>
          <p:nvPr>
            <p:ph idx="4" type="body"/>
          </p:nvPr>
        </p:nvSpPr>
        <p:spPr>
          <a:xfrm>
            <a:off x="4488840" y="2663640"/>
            <a:ext cx="384840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8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78"/>
          <p:cNvSpPr txBox="1"/>
          <p:nvPr>
            <p:ph idx="1" type="body"/>
          </p:nvPr>
        </p:nvSpPr>
        <p:spPr>
          <a:xfrm>
            <a:off x="447480" y="1218240"/>
            <a:ext cx="253908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78"/>
          <p:cNvSpPr txBox="1"/>
          <p:nvPr>
            <p:ph idx="2" type="body"/>
          </p:nvPr>
        </p:nvSpPr>
        <p:spPr>
          <a:xfrm>
            <a:off x="3114000" y="1218240"/>
            <a:ext cx="253908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78"/>
          <p:cNvSpPr txBox="1"/>
          <p:nvPr>
            <p:ph idx="3" type="body"/>
          </p:nvPr>
        </p:nvSpPr>
        <p:spPr>
          <a:xfrm>
            <a:off x="5780160" y="1218240"/>
            <a:ext cx="253908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78"/>
          <p:cNvSpPr txBox="1"/>
          <p:nvPr>
            <p:ph idx="4" type="body"/>
          </p:nvPr>
        </p:nvSpPr>
        <p:spPr>
          <a:xfrm>
            <a:off x="447480" y="2663640"/>
            <a:ext cx="253908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78"/>
          <p:cNvSpPr txBox="1"/>
          <p:nvPr>
            <p:ph idx="5" type="body"/>
          </p:nvPr>
        </p:nvSpPr>
        <p:spPr>
          <a:xfrm>
            <a:off x="3114000" y="2663640"/>
            <a:ext cx="253908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78"/>
          <p:cNvSpPr txBox="1"/>
          <p:nvPr>
            <p:ph idx="6" type="body"/>
          </p:nvPr>
        </p:nvSpPr>
        <p:spPr>
          <a:xfrm>
            <a:off x="5780160" y="2663640"/>
            <a:ext cx="253908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81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81"/>
          <p:cNvSpPr txBox="1"/>
          <p:nvPr>
            <p:ph idx="1" type="subTitle"/>
          </p:nvPr>
        </p:nvSpPr>
        <p:spPr>
          <a:xfrm>
            <a:off x="447480" y="1218240"/>
            <a:ext cx="7886520" cy="276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82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82"/>
          <p:cNvSpPr txBox="1"/>
          <p:nvPr>
            <p:ph idx="1" type="body"/>
          </p:nvPr>
        </p:nvSpPr>
        <p:spPr>
          <a:xfrm>
            <a:off x="447480" y="1218240"/>
            <a:ext cx="7886520" cy="276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83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83"/>
          <p:cNvSpPr txBox="1"/>
          <p:nvPr>
            <p:ph idx="1" type="body"/>
          </p:nvPr>
        </p:nvSpPr>
        <p:spPr>
          <a:xfrm>
            <a:off x="447480" y="1218240"/>
            <a:ext cx="3848400" cy="276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" name="Google Shape;361;p83"/>
          <p:cNvSpPr txBox="1"/>
          <p:nvPr>
            <p:ph idx="2" type="body"/>
          </p:nvPr>
        </p:nvSpPr>
        <p:spPr>
          <a:xfrm>
            <a:off x="4488840" y="1218240"/>
            <a:ext cx="3848400" cy="276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84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5"/>
          <p:cNvSpPr txBox="1"/>
          <p:nvPr>
            <p:ph idx="1" type="subTitle"/>
          </p:nvPr>
        </p:nvSpPr>
        <p:spPr>
          <a:xfrm>
            <a:off x="447480" y="352800"/>
            <a:ext cx="7886520" cy="233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86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86"/>
          <p:cNvSpPr txBox="1"/>
          <p:nvPr>
            <p:ph idx="1" type="body"/>
          </p:nvPr>
        </p:nvSpPr>
        <p:spPr>
          <a:xfrm>
            <a:off x="447480" y="1218240"/>
            <a:ext cx="384840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86"/>
          <p:cNvSpPr txBox="1"/>
          <p:nvPr>
            <p:ph idx="2" type="body"/>
          </p:nvPr>
        </p:nvSpPr>
        <p:spPr>
          <a:xfrm>
            <a:off x="4488840" y="1218240"/>
            <a:ext cx="3848400" cy="276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86"/>
          <p:cNvSpPr txBox="1"/>
          <p:nvPr>
            <p:ph idx="3" type="body"/>
          </p:nvPr>
        </p:nvSpPr>
        <p:spPr>
          <a:xfrm>
            <a:off x="447480" y="2663640"/>
            <a:ext cx="384840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447480" y="1218240"/>
            <a:ext cx="3848400" cy="2767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4488840" y="1218240"/>
            <a:ext cx="384840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3" type="body"/>
          </p:nvPr>
        </p:nvSpPr>
        <p:spPr>
          <a:xfrm>
            <a:off x="4488840" y="2663640"/>
            <a:ext cx="384840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87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87"/>
          <p:cNvSpPr txBox="1"/>
          <p:nvPr>
            <p:ph idx="1" type="body"/>
          </p:nvPr>
        </p:nvSpPr>
        <p:spPr>
          <a:xfrm>
            <a:off x="447480" y="1218240"/>
            <a:ext cx="3848400" cy="276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87"/>
          <p:cNvSpPr txBox="1"/>
          <p:nvPr>
            <p:ph idx="2" type="body"/>
          </p:nvPr>
        </p:nvSpPr>
        <p:spPr>
          <a:xfrm>
            <a:off x="4488840" y="1218240"/>
            <a:ext cx="384840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87"/>
          <p:cNvSpPr txBox="1"/>
          <p:nvPr>
            <p:ph idx="3" type="body"/>
          </p:nvPr>
        </p:nvSpPr>
        <p:spPr>
          <a:xfrm>
            <a:off x="4488840" y="2663640"/>
            <a:ext cx="384840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88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88"/>
          <p:cNvSpPr txBox="1"/>
          <p:nvPr>
            <p:ph idx="1" type="body"/>
          </p:nvPr>
        </p:nvSpPr>
        <p:spPr>
          <a:xfrm>
            <a:off x="447480" y="1218240"/>
            <a:ext cx="384840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9" name="Google Shape;379;p88"/>
          <p:cNvSpPr txBox="1"/>
          <p:nvPr>
            <p:ph idx="2" type="body"/>
          </p:nvPr>
        </p:nvSpPr>
        <p:spPr>
          <a:xfrm>
            <a:off x="4488840" y="1218240"/>
            <a:ext cx="384840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88"/>
          <p:cNvSpPr txBox="1"/>
          <p:nvPr>
            <p:ph idx="3" type="body"/>
          </p:nvPr>
        </p:nvSpPr>
        <p:spPr>
          <a:xfrm>
            <a:off x="447480" y="2663640"/>
            <a:ext cx="788652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89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89"/>
          <p:cNvSpPr txBox="1"/>
          <p:nvPr>
            <p:ph idx="1" type="body"/>
          </p:nvPr>
        </p:nvSpPr>
        <p:spPr>
          <a:xfrm>
            <a:off x="447480" y="1218240"/>
            <a:ext cx="788652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89"/>
          <p:cNvSpPr txBox="1"/>
          <p:nvPr>
            <p:ph idx="2" type="body"/>
          </p:nvPr>
        </p:nvSpPr>
        <p:spPr>
          <a:xfrm>
            <a:off x="447480" y="2663640"/>
            <a:ext cx="788652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90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90"/>
          <p:cNvSpPr txBox="1"/>
          <p:nvPr>
            <p:ph idx="1" type="body"/>
          </p:nvPr>
        </p:nvSpPr>
        <p:spPr>
          <a:xfrm>
            <a:off x="447480" y="1218240"/>
            <a:ext cx="384840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90"/>
          <p:cNvSpPr txBox="1"/>
          <p:nvPr>
            <p:ph idx="2" type="body"/>
          </p:nvPr>
        </p:nvSpPr>
        <p:spPr>
          <a:xfrm>
            <a:off x="4488840" y="1218240"/>
            <a:ext cx="384840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90"/>
          <p:cNvSpPr txBox="1"/>
          <p:nvPr>
            <p:ph idx="3" type="body"/>
          </p:nvPr>
        </p:nvSpPr>
        <p:spPr>
          <a:xfrm>
            <a:off x="447480" y="2663640"/>
            <a:ext cx="384840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0" name="Google Shape;390;p90"/>
          <p:cNvSpPr txBox="1"/>
          <p:nvPr>
            <p:ph idx="4" type="body"/>
          </p:nvPr>
        </p:nvSpPr>
        <p:spPr>
          <a:xfrm>
            <a:off x="4488840" y="2663640"/>
            <a:ext cx="384840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91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3" name="Google Shape;393;p91"/>
          <p:cNvSpPr txBox="1"/>
          <p:nvPr>
            <p:ph idx="1" type="body"/>
          </p:nvPr>
        </p:nvSpPr>
        <p:spPr>
          <a:xfrm>
            <a:off x="447480" y="1218240"/>
            <a:ext cx="253908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4" name="Google Shape;394;p91"/>
          <p:cNvSpPr txBox="1"/>
          <p:nvPr>
            <p:ph idx="2" type="body"/>
          </p:nvPr>
        </p:nvSpPr>
        <p:spPr>
          <a:xfrm>
            <a:off x="3114000" y="1218240"/>
            <a:ext cx="253908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91"/>
          <p:cNvSpPr txBox="1"/>
          <p:nvPr>
            <p:ph idx="3" type="body"/>
          </p:nvPr>
        </p:nvSpPr>
        <p:spPr>
          <a:xfrm>
            <a:off x="5780160" y="1218240"/>
            <a:ext cx="253908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p91"/>
          <p:cNvSpPr txBox="1"/>
          <p:nvPr>
            <p:ph idx="4" type="body"/>
          </p:nvPr>
        </p:nvSpPr>
        <p:spPr>
          <a:xfrm>
            <a:off x="447480" y="2663640"/>
            <a:ext cx="253908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7" name="Google Shape;397;p91"/>
          <p:cNvSpPr txBox="1"/>
          <p:nvPr>
            <p:ph idx="5" type="body"/>
          </p:nvPr>
        </p:nvSpPr>
        <p:spPr>
          <a:xfrm>
            <a:off x="3114000" y="2663640"/>
            <a:ext cx="253908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8" name="Google Shape;398;p91"/>
          <p:cNvSpPr txBox="1"/>
          <p:nvPr>
            <p:ph idx="6" type="body"/>
          </p:nvPr>
        </p:nvSpPr>
        <p:spPr>
          <a:xfrm>
            <a:off x="5780160" y="2663640"/>
            <a:ext cx="253908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94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94"/>
          <p:cNvSpPr txBox="1"/>
          <p:nvPr>
            <p:ph idx="1" type="subTitle"/>
          </p:nvPr>
        </p:nvSpPr>
        <p:spPr>
          <a:xfrm>
            <a:off x="447480" y="1218240"/>
            <a:ext cx="7886520" cy="276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95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3" name="Google Shape;413;p95"/>
          <p:cNvSpPr txBox="1"/>
          <p:nvPr>
            <p:ph idx="1" type="body"/>
          </p:nvPr>
        </p:nvSpPr>
        <p:spPr>
          <a:xfrm>
            <a:off x="447480" y="1218240"/>
            <a:ext cx="7886520" cy="276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96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6" name="Google Shape;416;p96"/>
          <p:cNvSpPr txBox="1"/>
          <p:nvPr>
            <p:ph idx="1" type="body"/>
          </p:nvPr>
        </p:nvSpPr>
        <p:spPr>
          <a:xfrm>
            <a:off x="447480" y="1218240"/>
            <a:ext cx="3848400" cy="276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7" name="Google Shape;417;p96"/>
          <p:cNvSpPr txBox="1"/>
          <p:nvPr>
            <p:ph idx="2" type="body"/>
          </p:nvPr>
        </p:nvSpPr>
        <p:spPr>
          <a:xfrm>
            <a:off x="4488840" y="1218240"/>
            <a:ext cx="3848400" cy="276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97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47480" y="1218240"/>
            <a:ext cx="384840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4488840" y="1218240"/>
            <a:ext cx="384840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447480" y="2663640"/>
            <a:ext cx="788652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98"/>
          <p:cNvSpPr txBox="1"/>
          <p:nvPr>
            <p:ph idx="1" type="subTitle"/>
          </p:nvPr>
        </p:nvSpPr>
        <p:spPr>
          <a:xfrm>
            <a:off x="447480" y="352800"/>
            <a:ext cx="7886520" cy="233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99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99"/>
          <p:cNvSpPr txBox="1"/>
          <p:nvPr>
            <p:ph idx="1" type="body"/>
          </p:nvPr>
        </p:nvSpPr>
        <p:spPr>
          <a:xfrm>
            <a:off x="447480" y="1218240"/>
            <a:ext cx="384840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5" name="Google Shape;425;p99"/>
          <p:cNvSpPr txBox="1"/>
          <p:nvPr>
            <p:ph idx="2" type="body"/>
          </p:nvPr>
        </p:nvSpPr>
        <p:spPr>
          <a:xfrm>
            <a:off x="4488840" y="1218240"/>
            <a:ext cx="3848400" cy="276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99"/>
          <p:cNvSpPr txBox="1"/>
          <p:nvPr>
            <p:ph idx="3" type="body"/>
          </p:nvPr>
        </p:nvSpPr>
        <p:spPr>
          <a:xfrm>
            <a:off x="447480" y="2663640"/>
            <a:ext cx="384840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00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9" name="Google Shape;429;p100"/>
          <p:cNvSpPr txBox="1"/>
          <p:nvPr>
            <p:ph idx="1" type="body"/>
          </p:nvPr>
        </p:nvSpPr>
        <p:spPr>
          <a:xfrm>
            <a:off x="447480" y="1218240"/>
            <a:ext cx="3848400" cy="276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0" name="Google Shape;430;p100"/>
          <p:cNvSpPr txBox="1"/>
          <p:nvPr>
            <p:ph idx="2" type="body"/>
          </p:nvPr>
        </p:nvSpPr>
        <p:spPr>
          <a:xfrm>
            <a:off x="4488840" y="1218240"/>
            <a:ext cx="384840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p100"/>
          <p:cNvSpPr txBox="1"/>
          <p:nvPr>
            <p:ph idx="3" type="body"/>
          </p:nvPr>
        </p:nvSpPr>
        <p:spPr>
          <a:xfrm>
            <a:off x="4488840" y="2663640"/>
            <a:ext cx="384840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01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4" name="Google Shape;434;p101"/>
          <p:cNvSpPr txBox="1"/>
          <p:nvPr>
            <p:ph idx="1" type="body"/>
          </p:nvPr>
        </p:nvSpPr>
        <p:spPr>
          <a:xfrm>
            <a:off x="447480" y="1218240"/>
            <a:ext cx="384840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101"/>
          <p:cNvSpPr txBox="1"/>
          <p:nvPr>
            <p:ph idx="2" type="body"/>
          </p:nvPr>
        </p:nvSpPr>
        <p:spPr>
          <a:xfrm>
            <a:off x="4488840" y="1218240"/>
            <a:ext cx="384840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6" name="Google Shape;436;p101"/>
          <p:cNvSpPr txBox="1"/>
          <p:nvPr>
            <p:ph idx="3" type="body"/>
          </p:nvPr>
        </p:nvSpPr>
        <p:spPr>
          <a:xfrm>
            <a:off x="447480" y="2663640"/>
            <a:ext cx="788652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02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9" name="Google Shape;439;p102"/>
          <p:cNvSpPr txBox="1"/>
          <p:nvPr>
            <p:ph idx="1" type="body"/>
          </p:nvPr>
        </p:nvSpPr>
        <p:spPr>
          <a:xfrm>
            <a:off x="447480" y="1218240"/>
            <a:ext cx="788652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0" name="Google Shape;440;p102"/>
          <p:cNvSpPr txBox="1"/>
          <p:nvPr>
            <p:ph idx="2" type="body"/>
          </p:nvPr>
        </p:nvSpPr>
        <p:spPr>
          <a:xfrm>
            <a:off x="447480" y="2663640"/>
            <a:ext cx="788652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03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3" name="Google Shape;443;p103"/>
          <p:cNvSpPr txBox="1"/>
          <p:nvPr>
            <p:ph idx="1" type="body"/>
          </p:nvPr>
        </p:nvSpPr>
        <p:spPr>
          <a:xfrm>
            <a:off x="447480" y="1218240"/>
            <a:ext cx="384840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103"/>
          <p:cNvSpPr txBox="1"/>
          <p:nvPr>
            <p:ph idx="2" type="body"/>
          </p:nvPr>
        </p:nvSpPr>
        <p:spPr>
          <a:xfrm>
            <a:off x="4488840" y="1218240"/>
            <a:ext cx="384840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5" name="Google Shape;445;p103"/>
          <p:cNvSpPr txBox="1"/>
          <p:nvPr>
            <p:ph idx="3" type="body"/>
          </p:nvPr>
        </p:nvSpPr>
        <p:spPr>
          <a:xfrm>
            <a:off x="447480" y="2663640"/>
            <a:ext cx="384840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6" name="Google Shape;446;p103"/>
          <p:cNvSpPr txBox="1"/>
          <p:nvPr>
            <p:ph idx="4" type="body"/>
          </p:nvPr>
        </p:nvSpPr>
        <p:spPr>
          <a:xfrm>
            <a:off x="4488840" y="2663640"/>
            <a:ext cx="384840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04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9" name="Google Shape;449;p104"/>
          <p:cNvSpPr txBox="1"/>
          <p:nvPr>
            <p:ph idx="1" type="body"/>
          </p:nvPr>
        </p:nvSpPr>
        <p:spPr>
          <a:xfrm>
            <a:off x="447480" y="1218240"/>
            <a:ext cx="253908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0" name="Google Shape;450;p104"/>
          <p:cNvSpPr txBox="1"/>
          <p:nvPr>
            <p:ph idx="2" type="body"/>
          </p:nvPr>
        </p:nvSpPr>
        <p:spPr>
          <a:xfrm>
            <a:off x="3114000" y="1218240"/>
            <a:ext cx="253908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1" name="Google Shape;451;p104"/>
          <p:cNvSpPr txBox="1"/>
          <p:nvPr>
            <p:ph idx="3" type="body"/>
          </p:nvPr>
        </p:nvSpPr>
        <p:spPr>
          <a:xfrm>
            <a:off x="5780160" y="1218240"/>
            <a:ext cx="253908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2" name="Google Shape;452;p104"/>
          <p:cNvSpPr txBox="1"/>
          <p:nvPr>
            <p:ph idx="4" type="body"/>
          </p:nvPr>
        </p:nvSpPr>
        <p:spPr>
          <a:xfrm>
            <a:off x="447480" y="2663640"/>
            <a:ext cx="253908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3" name="Google Shape;453;p104"/>
          <p:cNvSpPr txBox="1"/>
          <p:nvPr>
            <p:ph idx="5" type="body"/>
          </p:nvPr>
        </p:nvSpPr>
        <p:spPr>
          <a:xfrm>
            <a:off x="3114000" y="2663640"/>
            <a:ext cx="253908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4" name="Google Shape;454;p104"/>
          <p:cNvSpPr txBox="1"/>
          <p:nvPr>
            <p:ph idx="6" type="body"/>
          </p:nvPr>
        </p:nvSpPr>
        <p:spPr>
          <a:xfrm>
            <a:off x="5780160" y="2663640"/>
            <a:ext cx="2539080" cy="13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07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6" name="Google Shape;466;p107"/>
          <p:cNvSpPr txBox="1"/>
          <p:nvPr>
            <p:ph idx="1" type="subTitle"/>
          </p:nvPr>
        </p:nvSpPr>
        <p:spPr>
          <a:xfrm>
            <a:off x="447480" y="1218240"/>
            <a:ext cx="7886520" cy="276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08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9" name="Google Shape;469;p108"/>
          <p:cNvSpPr txBox="1"/>
          <p:nvPr>
            <p:ph idx="1" type="body"/>
          </p:nvPr>
        </p:nvSpPr>
        <p:spPr>
          <a:xfrm>
            <a:off x="447480" y="1218240"/>
            <a:ext cx="7886520" cy="276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0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10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18.xml"/><Relationship Id="rId13" Type="http://schemas.openxmlformats.org/officeDocument/2006/relationships/slideLayout" Target="../slideLayouts/slideLayout121.xml"/><Relationship Id="rId12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109.xml"/><Relationship Id="rId2" Type="http://schemas.openxmlformats.org/officeDocument/2006/relationships/slideLayout" Target="../slideLayouts/slideLayout110.xml"/><Relationship Id="rId3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Relationship Id="rId15" Type="http://schemas.openxmlformats.org/officeDocument/2006/relationships/slideLayout" Target="../slideLayouts/slideLayout123.xml"/><Relationship Id="rId14" Type="http://schemas.openxmlformats.org/officeDocument/2006/relationships/slideLayout" Target="../slideLayouts/slideLayout122.xml"/><Relationship Id="rId17" Type="http://schemas.openxmlformats.org/officeDocument/2006/relationships/slideLayout" Target="../slideLayouts/slideLayout125.xml"/><Relationship Id="rId16" Type="http://schemas.openxmlformats.org/officeDocument/2006/relationships/slideLayout" Target="../slideLayouts/slideLayout124.xml"/><Relationship Id="rId5" Type="http://schemas.openxmlformats.org/officeDocument/2006/relationships/slideLayout" Target="../slideLayouts/slideLayout113.xml"/><Relationship Id="rId19" Type="http://schemas.openxmlformats.org/officeDocument/2006/relationships/theme" Target="../theme/theme11.xml"/><Relationship Id="rId6" Type="http://schemas.openxmlformats.org/officeDocument/2006/relationships/slideLayout" Target="../slideLayouts/slideLayout114.xml"/><Relationship Id="rId18" Type="http://schemas.openxmlformats.org/officeDocument/2006/relationships/slideLayout" Target="../slideLayouts/slideLayout126.xml"/><Relationship Id="rId7" Type="http://schemas.openxmlformats.org/officeDocument/2006/relationships/slideLayout" Target="../slideLayouts/slideLayout115.xml"/><Relationship Id="rId8" Type="http://schemas.openxmlformats.org/officeDocument/2006/relationships/slideLayout" Target="../slideLayouts/slideLayout11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6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3" Type="http://schemas.openxmlformats.org/officeDocument/2006/relationships/theme" Target="../theme/theme9.xml"/><Relationship Id="rId1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9.xml"/><Relationship Id="rId2" Type="http://schemas.openxmlformats.org/officeDocument/2006/relationships/slideLayout" Target="../slideLayouts/slideLayout50.xml"/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6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61.xml"/><Relationship Id="rId2" Type="http://schemas.openxmlformats.org/officeDocument/2006/relationships/slideLayout" Target="../slideLayouts/slideLayout62.xml"/><Relationship Id="rId3" Type="http://schemas.openxmlformats.org/officeDocument/2006/relationships/slideLayout" Target="../slideLayouts/slideLayout63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5.xml"/><Relationship Id="rId6" Type="http://schemas.openxmlformats.org/officeDocument/2006/relationships/slideLayout" Target="../slideLayouts/slideLayout66.xml"/><Relationship Id="rId7" Type="http://schemas.openxmlformats.org/officeDocument/2006/relationships/slideLayout" Target="../slideLayouts/slideLayout67.xml"/><Relationship Id="rId8" Type="http://schemas.openxmlformats.org/officeDocument/2006/relationships/slideLayout" Target="../slideLayouts/slideLayout68.xml"/></Relationships>
</file>

<file path=ppt/slideMasters/_rels/slideMaster7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84.xml"/><Relationship Id="rId1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4.xml"/><Relationship Id="rId3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7.xml"/><Relationship Id="rId6" Type="http://schemas.openxmlformats.org/officeDocument/2006/relationships/slideLayout" Target="../slideLayouts/slideLayout78.xml"/><Relationship Id="rId7" Type="http://schemas.openxmlformats.org/officeDocument/2006/relationships/slideLayout" Target="../slideLayouts/slideLayout79.xml"/><Relationship Id="rId8" Type="http://schemas.openxmlformats.org/officeDocument/2006/relationships/slideLayout" Target="../slideLayouts/slideLayout80.xml"/></Relationships>
</file>

<file path=ppt/slideMasters/_rels/slideMaster8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94.xml"/><Relationship Id="rId13" Type="http://schemas.openxmlformats.org/officeDocument/2006/relationships/theme" Target="../theme/theme8.xml"/><Relationship Id="rId12" Type="http://schemas.openxmlformats.org/officeDocument/2006/relationships/slideLayout" Target="../slideLayouts/slideLayout96.xml"/><Relationship Id="rId1" Type="http://schemas.openxmlformats.org/officeDocument/2006/relationships/slideLayout" Target="../slideLayouts/slideLayout85.xml"/><Relationship Id="rId2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5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0.xml"/><Relationship Id="rId7" Type="http://schemas.openxmlformats.org/officeDocument/2006/relationships/slideLayout" Target="../slideLayouts/slideLayout91.xml"/><Relationship Id="rId8" Type="http://schemas.openxmlformats.org/officeDocument/2006/relationships/slideLayout" Target="../slideLayouts/slideLayout92.xml"/></Relationships>
</file>

<file path=ppt/slideMasters/_rels/slideMaster9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7.xml"/><Relationship Id="rId10" Type="http://schemas.openxmlformats.org/officeDocument/2006/relationships/slideLayout" Target="../slideLayouts/slideLayout106.xml"/><Relationship Id="rId13" Type="http://schemas.openxmlformats.org/officeDocument/2006/relationships/theme" Target="../theme/theme7.xml"/><Relationship Id="rId12" Type="http://schemas.openxmlformats.org/officeDocument/2006/relationships/slideLayout" Target="../slideLayouts/slideLayout108.xml"/><Relationship Id="rId1" Type="http://schemas.openxmlformats.org/officeDocument/2006/relationships/slideLayout" Target="../slideLayouts/slideLayout97.xml"/><Relationship Id="rId2" Type="http://schemas.openxmlformats.org/officeDocument/2006/relationships/slideLayout" Target="../slideLayouts/slideLayout98.xml"/><Relationship Id="rId3" Type="http://schemas.openxmlformats.org/officeDocument/2006/relationships/slideLayout" Target="../slideLayouts/slideLayout99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3.xml"/><Relationship Id="rId8" Type="http://schemas.openxmlformats.org/officeDocument/2006/relationships/slideLayout" Target="../slideLayouts/slideLayout10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tle-Image-1.jp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070560" cy="51379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idx="1" type="body"/>
          </p:nvPr>
        </p:nvSpPr>
        <p:spPr>
          <a:xfrm>
            <a:off x="3724200" y="3010320"/>
            <a:ext cx="4963680" cy="37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00" lIns="34200" spcFirstLastPara="1" rIns="34200" wrap="square" tIns="342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2" type="body"/>
          </p:nvPr>
        </p:nvSpPr>
        <p:spPr>
          <a:xfrm>
            <a:off x="3714840" y="3365640"/>
            <a:ext cx="496368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grpSp>
        <p:nvGrpSpPr>
          <p:cNvPr id="9" name="Google Shape;9;p1"/>
          <p:cNvGrpSpPr/>
          <p:nvPr/>
        </p:nvGrpSpPr>
        <p:grpSpPr>
          <a:xfrm>
            <a:off x="7622700" y="4450527"/>
            <a:ext cx="1054740" cy="274833"/>
            <a:chOff x="7622700" y="4450527"/>
            <a:chExt cx="1054740" cy="274833"/>
          </a:xfrm>
        </p:grpSpPr>
        <p:grpSp>
          <p:nvGrpSpPr>
            <p:cNvPr id="10" name="Google Shape;10;p1"/>
            <p:cNvGrpSpPr/>
            <p:nvPr/>
          </p:nvGrpSpPr>
          <p:grpSpPr>
            <a:xfrm>
              <a:off x="7622700" y="4450527"/>
              <a:ext cx="247619" cy="247656"/>
              <a:chOff x="7622700" y="4450527"/>
              <a:chExt cx="247619" cy="247656"/>
            </a:xfrm>
          </p:grpSpPr>
          <p:sp>
            <p:nvSpPr>
              <p:cNvPr id="11" name="Google Shape;11;p1"/>
              <p:cNvSpPr/>
              <p:nvPr/>
            </p:nvSpPr>
            <p:spPr>
              <a:xfrm rot="1590000">
                <a:off x="7742160" y="4501440"/>
                <a:ext cx="91440" cy="186120"/>
              </a:xfrm>
              <a:custGeom>
                <a:rect b="b" l="l" r="r" t="t"/>
                <a:pathLst>
                  <a:path extrusionOk="0" h="120000" w="120000">
                    <a:moveTo>
                      <a:pt x="766" y="0"/>
                    </a:moveTo>
                    <a:lnTo>
                      <a:pt x="0" y="97722"/>
                    </a:lnTo>
                    <a:lnTo>
                      <a:pt x="120000" y="120000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</p:sp>
          <p:sp>
            <p:nvSpPr>
              <p:cNvPr id="12" name="Google Shape;12;p1"/>
              <p:cNvSpPr/>
              <p:nvPr/>
            </p:nvSpPr>
            <p:spPr>
              <a:xfrm flipH="1" rot="1621800">
                <a:off x="7660080" y="4461120"/>
                <a:ext cx="91440" cy="186480"/>
              </a:xfrm>
              <a:custGeom>
                <a:rect b="b" l="l" r="r" t="t"/>
                <a:pathLst>
                  <a:path extrusionOk="0" h="120000" w="120000">
                    <a:moveTo>
                      <a:pt x="766" y="0"/>
                    </a:moveTo>
                    <a:lnTo>
                      <a:pt x="0" y="97722"/>
                    </a:lnTo>
                    <a:lnTo>
                      <a:pt x="120000" y="120000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</p:sp>
        </p:grpSp>
        <p:pic>
          <p:nvPicPr>
            <p:cNvPr descr="pasted-image.pdf" id="13" name="Google Shape;13;p1"/>
            <p:cNvPicPr preferRelativeResize="0"/>
            <p:nvPr/>
          </p:nvPicPr>
          <p:blipFill rotWithShape="1">
            <a:blip r:embed="rId2">
              <a:alphaModFix/>
            </a:blip>
            <a:srcRect b="0" l="18970" r="0" t="0"/>
            <a:stretch/>
          </p:blipFill>
          <p:spPr>
            <a:xfrm>
              <a:off x="7823520" y="4489560"/>
              <a:ext cx="853920" cy="235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Google Shape;14;p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118"/>
          <p:cNvSpPr txBox="1"/>
          <p:nvPr>
            <p:ph type="title"/>
          </p:nvPr>
        </p:nvSpPr>
        <p:spPr>
          <a:xfrm>
            <a:off x="447589" y="352696"/>
            <a:ext cx="78867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13" name="Google Shape;513;p118"/>
          <p:cNvSpPr txBox="1"/>
          <p:nvPr>
            <p:ph idx="1" type="body"/>
          </p:nvPr>
        </p:nvSpPr>
        <p:spPr>
          <a:xfrm>
            <a:off x="447589" y="1379016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79400" lvl="0" marL="45720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"/>
              <a:buChar char="•"/>
              <a:defRPr b="0" i="0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305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Helvetica Neue"/>
              <a:buChar char="•"/>
              <a:defRPr b="0" i="0" sz="1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2100" lvl="2" marL="1371600" marR="0" rtl="0" algn="l">
              <a:lnSpc>
                <a:spcPct val="269230"/>
              </a:lnSpc>
              <a:spcBef>
                <a:spcPts val="0"/>
              </a:spcBef>
              <a:spcAft>
                <a:spcPts val="0"/>
              </a:spcAft>
              <a:buClr>
                <a:srgbClr val="4489BD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14" name="Google Shape;514;p1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marR="0" rtl="0" algn="r">
              <a:lnSpc>
                <a:spcPct val="550000"/>
              </a:lnSpc>
              <a:spcBef>
                <a:spcPts val="0"/>
              </a:spcBef>
              <a:spcAft>
                <a:spcPts val="0"/>
              </a:spcAft>
              <a:buClr>
                <a:srgbClr val="97989B"/>
              </a:buClr>
              <a:buSzPts val="500"/>
              <a:buFont typeface="Helvetica Neue"/>
              <a:buNone/>
              <a:defRPr b="0" i="0" sz="500" u="none" cap="none" strike="noStrike">
                <a:solidFill>
                  <a:srgbClr val="97989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550000"/>
              </a:lnSpc>
              <a:spcBef>
                <a:spcPts val="0"/>
              </a:spcBef>
              <a:spcAft>
                <a:spcPts val="0"/>
              </a:spcAft>
              <a:buClr>
                <a:srgbClr val="97989B"/>
              </a:buClr>
              <a:buSzPts val="500"/>
              <a:buFont typeface="Helvetica Neue"/>
              <a:buNone/>
              <a:defRPr b="0" i="0" sz="500" u="none" cap="none" strike="noStrike">
                <a:solidFill>
                  <a:srgbClr val="97989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550000"/>
              </a:lnSpc>
              <a:spcBef>
                <a:spcPts val="0"/>
              </a:spcBef>
              <a:spcAft>
                <a:spcPts val="0"/>
              </a:spcAft>
              <a:buClr>
                <a:srgbClr val="97989B"/>
              </a:buClr>
              <a:buSzPts val="500"/>
              <a:buFont typeface="Helvetica Neue"/>
              <a:buNone/>
              <a:defRPr b="0" i="0" sz="500" u="none" cap="none" strike="noStrike">
                <a:solidFill>
                  <a:srgbClr val="97989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550000"/>
              </a:lnSpc>
              <a:spcBef>
                <a:spcPts val="0"/>
              </a:spcBef>
              <a:spcAft>
                <a:spcPts val="0"/>
              </a:spcAft>
              <a:buClr>
                <a:srgbClr val="97989B"/>
              </a:buClr>
              <a:buSzPts val="500"/>
              <a:buFont typeface="Helvetica Neue"/>
              <a:buNone/>
              <a:defRPr b="0" i="0" sz="500" u="none" cap="none" strike="noStrike">
                <a:solidFill>
                  <a:srgbClr val="97989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550000"/>
              </a:lnSpc>
              <a:spcBef>
                <a:spcPts val="0"/>
              </a:spcBef>
              <a:spcAft>
                <a:spcPts val="0"/>
              </a:spcAft>
              <a:buClr>
                <a:srgbClr val="97989B"/>
              </a:buClr>
              <a:buSzPts val="500"/>
              <a:buFont typeface="Helvetica Neue"/>
              <a:buNone/>
              <a:defRPr b="0" i="0" sz="500" u="none" cap="none" strike="noStrike">
                <a:solidFill>
                  <a:srgbClr val="97989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550000"/>
              </a:lnSpc>
              <a:spcBef>
                <a:spcPts val="0"/>
              </a:spcBef>
              <a:spcAft>
                <a:spcPts val="0"/>
              </a:spcAft>
              <a:buClr>
                <a:srgbClr val="97989B"/>
              </a:buClr>
              <a:buSzPts val="500"/>
              <a:buFont typeface="Helvetica Neue"/>
              <a:buNone/>
              <a:defRPr b="0" i="0" sz="500" u="none" cap="none" strike="noStrike">
                <a:solidFill>
                  <a:srgbClr val="97989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550000"/>
              </a:lnSpc>
              <a:spcBef>
                <a:spcPts val="0"/>
              </a:spcBef>
              <a:spcAft>
                <a:spcPts val="0"/>
              </a:spcAft>
              <a:buClr>
                <a:srgbClr val="97989B"/>
              </a:buClr>
              <a:buSzPts val="500"/>
              <a:buFont typeface="Helvetica Neue"/>
              <a:buNone/>
              <a:defRPr b="0" i="0" sz="500" u="none" cap="none" strike="noStrike">
                <a:solidFill>
                  <a:srgbClr val="97989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550000"/>
              </a:lnSpc>
              <a:spcBef>
                <a:spcPts val="0"/>
              </a:spcBef>
              <a:spcAft>
                <a:spcPts val="0"/>
              </a:spcAft>
              <a:buClr>
                <a:srgbClr val="97989B"/>
              </a:buClr>
              <a:buSzPts val="500"/>
              <a:buFont typeface="Helvetica Neue"/>
              <a:buNone/>
              <a:defRPr b="0" i="0" sz="500" u="none" cap="none" strike="noStrike">
                <a:solidFill>
                  <a:srgbClr val="97989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550000"/>
              </a:lnSpc>
              <a:spcBef>
                <a:spcPts val="0"/>
              </a:spcBef>
              <a:spcAft>
                <a:spcPts val="0"/>
              </a:spcAft>
              <a:buClr>
                <a:srgbClr val="97989B"/>
              </a:buClr>
              <a:buSzPts val="500"/>
              <a:buFont typeface="Helvetica Neue"/>
              <a:buNone/>
              <a:defRPr b="0" i="0" sz="500" u="none" cap="none" strike="noStrike">
                <a:solidFill>
                  <a:srgbClr val="97989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  <p:sldLayoutId id="2147483773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34200" spcFirstLastPara="1" rIns="34200" wrap="square" tIns="342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5" name="Google Shape;65;p14"/>
          <p:cNvSpPr/>
          <p:nvPr/>
        </p:nvSpPr>
        <p:spPr>
          <a:xfrm>
            <a:off x="258120" y="4610160"/>
            <a:ext cx="147240" cy="128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275" lIns="34200" spcFirstLastPara="1" rIns="34200" wrap="square" tIns="17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5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447480" y="1218240"/>
            <a:ext cx="7886520" cy="27673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7" name="Google Shape;67;p14"/>
          <p:cNvSpPr/>
          <p:nvPr/>
        </p:nvSpPr>
        <p:spPr>
          <a:xfrm>
            <a:off x="4310640" y="4619520"/>
            <a:ext cx="522000" cy="1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75" lIns="19075" spcFirstLastPara="1" rIns="19075" wrap="square" tIns="19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" u="none" cap="none" strike="noStrike">
                <a:solidFill>
                  <a:srgbClr val="53585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©2017 RISELab</a:t>
            </a:r>
            <a:endParaRPr b="0" i="0" sz="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" name="Google Shape;68;p14"/>
          <p:cNvGrpSpPr/>
          <p:nvPr/>
        </p:nvGrpSpPr>
        <p:grpSpPr>
          <a:xfrm>
            <a:off x="8455911" y="4429857"/>
            <a:ext cx="300513" cy="300927"/>
            <a:chOff x="8455911" y="4429857"/>
            <a:chExt cx="300513" cy="300927"/>
          </a:xfrm>
        </p:grpSpPr>
        <p:sp>
          <p:nvSpPr>
            <p:cNvPr id="69" name="Google Shape;69;p14"/>
            <p:cNvSpPr/>
            <p:nvPr/>
          </p:nvSpPr>
          <p:spPr>
            <a:xfrm rot="1560000">
              <a:off x="8600760" y="4491000"/>
              <a:ext cx="111600" cy="226800"/>
            </a:xfrm>
            <a:custGeom>
              <a:rect b="b" l="l" r="r" t="t"/>
              <a:pathLst>
                <a:path extrusionOk="0" h="120000" w="120000">
                  <a:moveTo>
                    <a:pt x="766" y="0"/>
                  </a:moveTo>
                  <a:lnTo>
                    <a:pt x="0" y="97722"/>
                  </a:lnTo>
                  <a:lnTo>
                    <a:pt x="120000" y="120000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70" name="Google Shape;70;p14"/>
            <p:cNvSpPr/>
            <p:nvPr/>
          </p:nvSpPr>
          <p:spPr>
            <a:xfrm flipH="1" rot="1590600">
              <a:off x="8500680" y="4442760"/>
              <a:ext cx="111240" cy="226800"/>
            </a:xfrm>
            <a:custGeom>
              <a:rect b="b" l="l" r="r" t="t"/>
              <a:pathLst>
                <a:path extrusionOk="0" h="120000" w="120000">
                  <a:moveTo>
                    <a:pt x="766" y="0"/>
                  </a:moveTo>
                  <a:lnTo>
                    <a:pt x="0" y="97722"/>
                  </a:lnTo>
                  <a:lnTo>
                    <a:pt x="120000" y="120000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34200" spcFirstLastPara="1" rIns="34200" wrap="square" tIns="342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1" name="Google Shape;121;p27"/>
          <p:cNvSpPr/>
          <p:nvPr/>
        </p:nvSpPr>
        <p:spPr>
          <a:xfrm>
            <a:off x="258120" y="4610160"/>
            <a:ext cx="147240" cy="128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275" lIns="34200" spcFirstLastPara="1" rIns="34200" wrap="square" tIns="17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5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 txBox="1"/>
          <p:nvPr>
            <p:ph idx="1" type="body"/>
          </p:nvPr>
        </p:nvSpPr>
        <p:spPr>
          <a:xfrm>
            <a:off x="447480" y="1218240"/>
            <a:ext cx="7886520" cy="27673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3" name="Google Shape;123;p27"/>
          <p:cNvSpPr/>
          <p:nvPr/>
        </p:nvSpPr>
        <p:spPr>
          <a:xfrm>
            <a:off x="4310640" y="4619520"/>
            <a:ext cx="522000" cy="1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75" lIns="19075" spcFirstLastPara="1" rIns="19075" wrap="square" tIns="19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" u="none" cap="none" strike="noStrike">
                <a:solidFill>
                  <a:srgbClr val="53585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©2017 RISELab</a:t>
            </a:r>
            <a:endParaRPr b="0" i="0" sz="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" name="Google Shape;124;p27"/>
          <p:cNvGrpSpPr/>
          <p:nvPr/>
        </p:nvGrpSpPr>
        <p:grpSpPr>
          <a:xfrm>
            <a:off x="8455911" y="4429857"/>
            <a:ext cx="300513" cy="300927"/>
            <a:chOff x="8455911" y="4429857"/>
            <a:chExt cx="300513" cy="300927"/>
          </a:xfrm>
        </p:grpSpPr>
        <p:sp>
          <p:nvSpPr>
            <p:cNvPr id="125" name="Google Shape;125;p27"/>
            <p:cNvSpPr/>
            <p:nvPr/>
          </p:nvSpPr>
          <p:spPr>
            <a:xfrm rot="1560000">
              <a:off x="8600760" y="4491000"/>
              <a:ext cx="111600" cy="226800"/>
            </a:xfrm>
            <a:custGeom>
              <a:rect b="b" l="l" r="r" t="t"/>
              <a:pathLst>
                <a:path extrusionOk="0" h="120000" w="120000">
                  <a:moveTo>
                    <a:pt x="766" y="0"/>
                  </a:moveTo>
                  <a:lnTo>
                    <a:pt x="0" y="97722"/>
                  </a:lnTo>
                  <a:lnTo>
                    <a:pt x="120000" y="120000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26" name="Google Shape;126;p27"/>
            <p:cNvSpPr/>
            <p:nvPr/>
          </p:nvSpPr>
          <p:spPr>
            <a:xfrm flipH="1" rot="1590600">
              <a:off x="8500680" y="4442760"/>
              <a:ext cx="111240" cy="226800"/>
            </a:xfrm>
            <a:custGeom>
              <a:rect b="b" l="l" r="r" t="t"/>
              <a:pathLst>
                <a:path extrusionOk="0" h="120000" w="120000">
                  <a:moveTo>
                    <a:pt x="766" y="0"/>
                  </a:moveTo>
                  <a:lnTo>
                    <a:pt x="0" y="97722"/>
                  </a:lnTo>
                  <a:lnTo>
                    <a:pt x="120000" y="120000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34200" spcFirstLastPara="1" rIns="34200" wrap="square" tIns="342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7" name="Google Shape;177;p40"/>
          <p:cNvSpPr/>
          <p:nvPr/>
        </p:nvSpPr>
        <p:spPr>
          <a:xfrm>
            <a:off x="258120" y="4610160"/>
            <a:ext cx="147240" cy="128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275" lIns="34200" spcFirstLastPara="1" rIns="34200" wrap="square" tIns="17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5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40"/>
          <p:cNvSpPr txBox="1"/>
          <p:nvPr>
            <p:ph idx="1" type="body"/>
          </p:nvPr>
        </p:nvSpPr>
        <p:spPr>
          <a:xfrm>
            <a:off x="447480" y="1218240"/>
            <a:ext cx="7886520" cy="27673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9" name="Google Shape;179;p40"/>
          <p:cNvSpPr/>
          <p:nvPr/>
        </p:nvSpPr>
        <p:spPr>
          <a:xfrm>
            <a:off x="4310640" y="4619520"/>
            <a:ext cx="522000" cy="1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75" lIns="19075" spcFirstLastPara="1" rIns="19075" wrap="square" tIns="19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" u="none" cap="none" strike="noStrike">
                <a:solidFill>
                  <a:srgbClr val="53585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©2017 RISELab</a:t>
            </a:r>
            <a:endParaRPr b="0" i="0" sz="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0" name="Google Shape;180;p40"/>
          <p:cNvGrpSpPr/>
          <p:nvPr/>
        </p:nvGrpSpPr>
        <p:grpSpPr>
          <a:xfrm>
            <a:off x="8455911" y="4429857"/>
            <a:ext cx="300513" cy="300927"/>
            <a:chOff x="8455911" y="4429857"/>
            <a:chExt cx="300513" cy="300927"/>
          </a:xfrm>
        </p:grpSpPr>
        <p:sp>
          <p:nvSpPr>
            <p:cNvPr id="181" name="Google Shape;181;p40"/>
            <p:cNvSpPr/>
            <p:nvPr/>
          </p:nvSpPr>
          <p:spPr>
            <a:xfrm rot="1560000">
              <a:off x="8600760" y="4491000"/>
              <a:ext cx="111600" cy="226800"/>
            </a:xfrm>
            <a:custGeom>
              <a:rect b="b" l="l" r="r" t="t"/>
              <a:pathLst>
                <a:path extrusionOk="0" h="120000" w="120000">
                  <a:moveTo>
                    <a:pt x="766" y="0"/>
                  </a:moveTo>
                  <a:lnTo>
                    <a:pt x="0" y="97722"/>
                  </a:lnTo>
                  <a:lnTo>
                    <a:pt x="120000" y="120000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82" name="Google Shape;182;p40"/>
            <p:cNvSpPr/>
            <p:nvPr/>
          </p:nvSpPr>
          <p:spPr>
            <a:xfrm flipH="1" rot="1590600">
              <a:off x="8500680" y="4442760"/>
              <a:ext cx="111240" cy="226800"/>
            </a:xfrm>
            <a:custGeom>
              <a:rect b="b" l="l" r="r" t="t"/>
              <a:pathLst>
                <a:path extrusionOk="0" h="120000" w="120000">
                  <a:moveTo>
                    <a:pt x="766" y="0"/>
                  </a:moveTo>
                  <a:lnTo>
                    <a:pt x="0" y="97722"/>
                  </a:lnTo>
                  <a:lnTo>
                    <a:pt x="120000" y="120000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3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34200" spcFirstLastPara="1" rIns="34200" wrap="square" tIns="342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33" name="Google Shape;233;p53"/>
          <p:cNvSpPr/>
          <p:nvPr/>
        </p:nvSpPr>
        <p:spPr>
          <a:xfrm>
            <a:off x="258120" y="4610160"/>
            <a:ext cx="147240" cy="128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275" lIns="34200" spcFirstLastPara="1" rIns="34200" wrap="square" tIns="17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5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53"/>
          <p:cNvSpPr txBox="1"/>
          <p:nvPr>
            <p:ph idx="1" type="body"/>
          </p:nvPr>
        </p:nvSpPr>
        <p:spPr>
          <a:xfrm>
            <a:off x="447480" y="1218240"/>
            <a:ext cx="7886520" cy="27673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35" name="Google Shape;235;p53"/>
          <p:cNvSpPr/>
          <p:nvPr/>
        </p:nvSpPr>
        <p:spPr>
          <a:xfrm>
            <a:off x="4310640" y="4619520"/>
            <a:ext cx="522000" cy="1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75" lIns="19075" spcFirstLastPara="1" rIns="19075" wrap="square" tIns="19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" u="none" cap="none" strike="noStrike">
                <a:solidFill>
                  <a:srgbClr val="53585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©2017 RISELab</a:t>
            </a:r>
            <a:endParaRPr b="0" i="0" sz="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6" name="Google Shape;236;p53"/>
          <p:cNvGrpSpPr/>
          <p:nvPr/>
        </p:nvGrpSpPr>
        <p:grpSpPr>
          <a:xfrm>
            <a:off x="8455911" y="4429857"/>
            <a:ext cx="300513" cy="300927"/>
            <a:chOff x="8455911" y="4429857"/>
            <a:chExt cx="300513" cy="300927"/>
          </a:xfrm>
        </p:grpSpPr>
        <p:sp>
          <p:nvSpPr>
            <p:cNvPr id="237" name="Google Shape;237;p53"/>
            <p:cNvSpPr/>
            <p:nvPr/>
          </p:nvSpPr>
          <p:spPr>
            <a:xfrm rot="1560000">
              <a:off x="8600760" y="4491000"/>
              <a:ext cx="111600" cy="226800"/>
            </a:xfrm>
            <a:custGeom>
              <a:rect b="b" l="l" r="r" t="t"/>
              <a:pathLst>
                <a:path extrusionOk="0" h="120000" w="120000">
                  <a:moveTo>
                    <a:pt x="766" y="0"/>
                  </a:moveTo>
                  <a:lnTo>
                    <a:pt x="0" y="97722"/>
                  </a:lnTo>
                  <a:lnTo>
                    <a:pt x="120000" y="120000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38" name="Google Shape;238;p53"/>
            <p:cNvSpPr/>
            <p:nvPr/>
          </p:nvSpPr>
          <p:spPr>
            <a:xfrm flipH="1" rot="1590600">
              <a:off x="8500680" y="4442760"/>
              <a:ext cx="111240" cy="226800"/>
            </a:xfrm>
            <a:custGeom>
              <a:rect b="b" l="l" r="r" t="t"/>
              <a:pathLst>
                <a:path extrusionOk="0" h="120000" w="120000">
                  <a:moveTo>
                    <a:pt x="766" y="0"/>
                  </a:moveTo>
                  <a:lnTo>
                    <a:pt x="0" y="97722"/>
                  </a:lnTo>
                  <a:lnTo>
                    <a:pt x="120000" y="120000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66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34200" spcFirstLastPara="1" rIns="34200" wrap="square" tIns="342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89" name="Google Shape;289;p66"/>
          <p:cNvSpPr/>
          <p:nvPr/>
        </p:nvSpPr>
        <p:spPr>
          <a:xfrm>
            <a:off x="258120" y="4610160"/>
            <a:ext cx="147240" cy="128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275" lIns="34200" spcFirstLastPara="1" rIns="34200" wrap="square" tIns="17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500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sz="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66"/>
          <p:cNvSpPr txBox="1"/>
          <p:nvPr>
            <p:ph idx="1" type="body"/>
          </p:nvPr>
        </p:nvSpPr>
        <p:spPr>
          <a:xfrm>
            <a:off x="447480" y="1218240"/>
            <a:ext cx="7886520" cy="27673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91" name="Google Shape;291;p66"/>
          <p:cNvSpPr/>
          <p:nvPr/>
        </p:nvSpPr>
        <p:spPr>
          <a:xfrm>
            <a:off x="4310640" y="4619520"/>
            <a:ext cx="522000" cy="1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75" lIns="19075" spcFirstLastPara="1" rIns="19075" wrap="square" tIns="19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00" strike="noStrike">
                <a:solidFill>
                  <a:srgbClr val="53585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©2017 RISELab</a:t>
            </a:r>
            <a:endParaRPr b="0" sz="500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2" name="Google Shape;292;p66"/>
          <p:cNvGrpSpPr/>
          <p:nvPr/>
        </p:nvGrpSpPr>
        <p:grpSpPr>
          <a:xfrm>
            <a:off x="8455911" y="4429857"/>
            <a:ext cx="300513" cy="300927"/>
            <a:chOff x="8455911" y="4429857"/>
            <a:chExt cx="300513" cy="300927"/>
          </a:xfrm>
        </p:grpSpPr>
        <p:sp>
          <p:nvSpPr>
            <p:cNvPr id="293" name="Google Shape;293;p66"/>
            <p:cNvSpPr/>
            <p:nvPr/>
          </p:nvSpPr>
          <p:spPr>
            <a:xfrm rot="1560000">
              <a:off x="8600760" y="4491000"/>
              <a:ext cx="111600" cy="226800"/>
            </a:xfrm>
            <a:custGeom>
              <a:rect b="b" l="l" r="r" t="t"/>
              <a:pathLst>
                <a:path extrusionOk="0" h="120000" w="120000">
                  <a:moveTo>
                    <a:pt x="766" y="0"/>
                  </a:moveTo>
                  <a:lnTo>
                    <a:pt x="0" y="97722"/>
                  </a:lnTo>
                  <a:lnTo>
                    <a:pt x="120000" y="120000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94" name="Google Shape;294;p66"/>
            <p:cNvSpPr/>
            <p:nvPr/>
          </p:nvSpPr>
          <p:spPr>
            <a:xfrm flipH="1" rot="1590600">
              <a:off x="8500680" y="4442760"/>
              <a:ext cx="111240" cy="226800"/>
            </a:xfrm>
            <a:custGeom>
              <a:rect b="b" l="l" r="r" t="t"/>
              <a:pathLst>
                <a:path extrusionOk="0" h="120000" w="120000">
                  <a:moveTo>
                    <a:pt x="766" y="0"/>
                  </a:moveTo>
                  <a:lnTo>
                    <a:pt x="0" y="97722"/>
                  </a:lnTo>
                  <a:lnTo>
                    <a:pt x="120000" y="120000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79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34200" spcFirstLastPara="1" rIns="34200" wrap="square" tIns="342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45" name="Google Shape;345;p79"/>
          <p:cNvSpPr/>
          <p:nvPr/>
        </p:nvSpPr>
        <p:spPr>
          <a:xfrm>
            <a:off x="258120" y="4610160"/>
            <a:ext cx="147240" cy="128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275" lIns="34200" spcFirstLastPara="1" rIns="34200" wrap="square" tIns="17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500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sz="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79"/>
          <p:cNvSpPr txBox="1"/>
          <p:nvPr>
            <p:ph idx="1" type="body"/>
          </p:nvPr>
        </p:nvSpPr>
        <p:spPr>
          <a:xfrm>
            <a:off x="447480" y="1218240"/>
            <a:ext cx="7886520" cy="27673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47" name="Google Shape;347;p79"/>
          <p:cNvSpPr/>
          <p:nvPr/>
        </p:nvSpPr>
        <p:spPr>
          <a:xfrm>
            <a:off x="4310640" y="4619520"/>
            <a:ext cx="522000" cy="1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75" lIns="19075" spcFirstLastPara="1" rIns="19075" wrap="square" tIns="19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00" strike="noStrike">
                <a:solidFill>
                  <a:srgbClr val="53585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©2017 RISELab</a:t>
            </a:r>
            <a:endParaRPr b="0" sz="500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8" name="Google Shape;348;p79"/>
          <p:cNvGrpSpPr/>
          <p:nvPr/>
        </p:nvGrpSpPr>
        <p:grpSpPr>
          <a:xfrm>
            <a:off x="8455911" y="4429857"/>
            <a:ext cx="300513" cy="300927"/>
            <a:chOff x="8455911" y="4429857"/>
            <a:chExt cx="300513" cy="300927"/>
          </a:xfrm>
        </p:grpSpPr>
        <p:sp>
          <p:nvSpPr>
            <p:cNvPr id="349" name="Google Shape;349;p79"/>
            <p:cNvSpPr/>
            <p:nvPr/>
          </p:nvSpPr>
          <p:spPr>
            <a:xfrm rot="1560000">
              <a:off x="8600760" y="4491000"/>
              <a:ext cx="111600" cy="226800"/>
            </a:xfrm>
            <a:custGeom>
              <a:rect b="b" l="l" r="r" t="t"/>
              <a:pathLst>
                <a:path extrusionOk="0" h="120000" w="120000">
                  <a:moveTo>
                    <a:pt x="766" y="0"/>
                  </a:moveTo>
                  <a:lnTo>
                    <a:pt x="0" y="97722"/>
                  </a:lnTo>
                  <a:lnTo>
                    <a:pt x="120000" y="120000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350" name="Google Shape;350;p79"/>
            <p:cNvSpPr/>
            <p:nvPr/>
          </p:nvSpPr>
          <p:spPr>
            <a:xfrm flipH="1" rot="1590600">
              <a:off x="8500680" y="4442760"/>
              <a:ext cx="111240" cy="226800"/>
            </a:xfrm>
            <a:custGeom>
              <a:rect b="b" l="l" r="r" t="t"/>
              <a:pathLst>
                <a:path extrusionOk="0" h="120000" w="120000">
                  <a:moveTo>
                    <a:pt x="766" y="0"/>
                  </a:moveTo>
                  <a:lnTo>
                    <a:pt x="0" y="97722"/>
                  </a:lnTo>
                  <a:lnTo>
                    <a:pt x="120000" y="120000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92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34200" spcFirstLastPara="1" rIns="34200" wrap="square" tIns="342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01" name="Google Shape;401;p92"/>
          <p:cNvSpPr/>
          <p:nvPr/>
        </p:nvSpPr>
        <p:spPr>
          <a:xfrm>
            <a:off x="258120" y="4610160"/>
            <a:ext cx="147240" cy="128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275" lIns="34200" spcFirstLastPara="1" rIns="34200" wrap="square" tIns="17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500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sz="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92"/>
          <p:cNvSpPr txBox="1"/>
          <p:nvPr>
            <p:ph idx="1" type="body"/>
          </p:nvPr>
        </p:nvSpPr>
        <p:spPr>
          <a:xfrm>
            <a:off x="447480" y="1218240"/>
            <a:ext cx="7886520" cy="27673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03" name="Google Shape;403;p92"/>
          <p:cNvSpPr/>
          <p:nvPr/>
        </p:nvSpPr>
        <p:spPr>
          <a:xfrm>
            <a:off x="4310640" y="4619520"/>
            <a:ext cx="522000" cy="1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75" lIns="19075" spcFirstLastPara="1" rIns="19075" wrap="square" tIns="19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00" strike="noStrike">
                <a:solidFill>
                  <a:srgbClr val="53585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©2017 RISELab</a:t>
            </a:r>
            <a:endParaRPr b="0" sz="500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4" name="Google Shape;404;p92"/>
          <p:cNvGrpSpPr/>
          <p:nvPr/>
        </p:nvGrpSpPr>
        <p:grpSpPr>
          <a:xfrm>
            <a:off x="8455911" y="4429857"/>
            <a:ext cx="300513" cy="300927"/>
            <a:chOff x="8455911" y="4429857"/>
            <a:chExt cx="300513" cy="300927"/>
          </a:xfrm>
        </p:grpSpPr>
        <p:sp>
          <p:nvSpPr>
            <p:cNvPr id="405" name="Google Shape;405;p92"/>
            <p:cNvSpPr/>
            <p:nvPr/>
          </p:nvSpPr>
          <p:spPr>
            <a:xfrm rot="1560000">
              <a:off x="8600760" y="4491000"/>
              <a:ext cx="111600" cy="226800"/>
            </a:xfrm>
            <a:custGeom>
              <a:rect b="b" l="l" r="r" t="t"/>
              <a:pathLst>
                <a:path extrusionOk="0" h="120000" w="120000">
                  <a:moveTo>
                    <a:pt x="766" y="0"/>
                  </a:moveTo>
                  <a:lnTo>
                    <a:pt x="0" y="97722"/>
                  </a:lnTo>
                  <a:lnTo>
                    <a:pt x="120000" y="120000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406" name="Google Shape;406;p92"/>
            <p:cNvSpPr/>
            <p:nvPr/>
          </p:nvSpPr>
          <p:spPr>
            <a:xfrm flipH="1" rot="1590600">
              <a:off x="8500680" y="4442760"/>
              <a:ext cx="111240" cy="226800"/>
            </a:xfrm>
            <a:custGeom>
              <a:rect b="b" l="l" r="r" t="t"/>
              <a:pathLst>
                <a:path extrusionOk="0" h="120000" w="120000">
                  <a:moveTo>
                    <a:pt x="766" y="0"/>
                  </a:moveTo>
                  <a:lnTo>
                    <a:pt x="0" y="97722"/>
                  </a:lnTo>
                  <a:lnTo>
                    <a:pt x="120000" y="120000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05"/>
          <p:cNvSpPr txBox="1"/>
          <p:nvPr>
            <p:ph type="title"/>
          </p:nvPr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34200" spcFirstLastPara="1" rIns="34200" wrap="square" tIns="342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57" name="Google Shape;457;p105"/>
          <p:cNvSpPr/>
          <p:nvPr/>
        </p:nvSpPr>
        <p:spPr>
          <a:xfrm>
            <a:off x="258120" y="4610160"/>
            <a:ext cx="147240" cy="128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275" lIns="34200" spcFirstLastPara="1" rIns="34200" wrap="square" tIns="17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500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sz="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105"/>
          <p:cNvSpPr txBox="1"/>
          <p:nvPr>
            <p:ph idx="1" type="body"/>
          </p:nvPr>
        </p:nvSpPr>
        <p:spPr>
          <a:xfrm>
            <a:off x="447480" y="1218240"/>
            <a:ext cx="7886520" cy="27673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59" name="Google Shape;459;p105"/>
          <p:cNvSpPr/>
          <p:nvPr/>
        </p:nvSpPr>
        <p:spPr>
          <a:xfrm>
            <a:off x="4310640" y="4619520"/>
            <a:ext cx="522000" cy="1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75" lIns="19075" spcFirstLastPara="1" rIns="19075" wrap="square" tIns="19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00" strike="noStrike">
                <a:solidFill>
                  <a:srgbClr val="53585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©2017 RISELab</a:t>
            </a:r>
            <a:endParaRPr b="0" sz="500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0" name="Google Shape;460;p105"/>
          <p:cNvGrpSpPr/>
          <p:nvPr/>
        </p:nvGrpSpPr>
        <p:grpSpPr>
          <a:xfrm>
            <a:off x="8455911" y="4429857"/>
            <a:ext cx="300513" cy="300927"/>
            <a:chOff x="8455911" y="4429857"/>
            <a:chExt cx="300513" cy="300927"/>
          </a:xfrm>
        </p:grpSpPr>
        <p:sp>
          <p:nvSpPr>
            <p:cNvPr id="461" name="Google Shape;461;p105"/>
            <p:cNvSpPr/>
            <p:nvPr/>
          </p:nvSpPr>
          <p:spPr>
            <a:xfrm rot="1560000">
              <a:off x="8600760" y="4491000"/>
              <a:ext cx="111600" cy="226800"/>
            </a:xfrm>
            <a:custGeom>
              <a:rect b="b" l="l" r="r" t="t"/>
              <a:pathLst>
                <a:path extrusionOk="0" h="120000" w="120000">
                  <a:moveTo>
                    <a:pt x="766" y="0"/>
                  </a:moveTo>
                  <a:lnTo>
                    <a:pt x="0" y="97722"/>
                  </a:lnTo>
                  <a:lnTo>
                    <a:pt x="120000" y="120000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462" name="Google Shape;462;p105"/>
            <p:cNvSpPr/>
            <p:nvPr/>
          </p:nvSpPr>
          <p:spPr>
            <a:xfrm flipH="1" rot="1590600">
              <a:off x="8500680" y="4442760"/>
              <a:ext cx="111240" cy="226800"/>
            </a:xfrm>
            <a:custGeom>
              <a:rect b="b" l="l" r="r" t="t"/>
              <a:pathLst>
                <a:path extrusionOk="0" h="120000" w="120000">
                  <a:moveTo>
                    <a:pt x="766" y="0"/>
                  </a:moveTo>
                  <a:lnTo>
                    <a:pt x="0" y="97722"/>
                  </a:lnTo>
                  <a:lnTo>
                    <a:pt x="120000" y="120000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gtfierro@cs.berkeley.ed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ata.mortardata.or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Relationship Id="rId9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8.png"/><Relationship Id="rId7" Type="http://schemas.openxmlformats.org/officeDocument/2006/relationships/image" Target="../media/image17.png"/><Relationship Id="rId8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137"/>
          <p:cNvSpPr txBox="1"/>
          <p:nvPr/>
        </p:nvSpPr>
        <p:spPr>
          <a:xfrm>
            <a:off x="3113280" y="3010320"/>
            <a:ext cx="5574960" cy="37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00" lIns="34200" spcFirstLastPara="1" rIns="34200" wrap="square" tIns="34200">
            <a:noAutofit/>
          </a:bodyPr>
          <a:lstStyle/>
          <a:p>
            <a:pPr indent="0" lvl="0" marL="0" marR="0" rtl="0"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326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Dataset: An Open Dataset and Collection Tool for BMS Point Labels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137"/>
          <p:cNvSpPr txBox="1"/>
          <p:nvPr/>
        </p:nvSpPr>
        <p:spPr>
          <a:xfrm>
            <a:off x="2455920" y="3365640"/>
            <a:ext cx="62226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r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4489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Gabe Fierro </a:t>
            </a:r>
            <a:r>
              <a:rPr b="0" i="0" lang="en-US" sz="15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gtfierro@cs.berkeley.edu</a:t>
            </a:r>
            <a:r>
              <a:rPr b="0" i="0" lang="en-US" sz="1500" u="none" cap="none" strike="noStrike">
                <a:solidFill>
                  <a:srgbClr val="4489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4489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Sriharsha Guduguntla (UC Berkeley), David E. Culler (UC Berkeley)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146"/>
          <p:cNvSpPr txBox="1"/>
          <p:nvPr/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strike="noStrike">
                <a:solidFill>
                  <a:srgbClr val="00326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Contributing to the Dataset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146"/>
          <p:cNvSpPr txBox="1"/>
          <p:nvPr/>
        </p:nvSpPr>
        <p:spPr>
          <a:xfrm>
            <a:off x="447840" y="1218600"/>
            <a:ext cx="4124160" cy="27673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-3240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Web-based tool for metadata cleaning and anon</a:t>
            </a:r>
            <a:r>
              <a:rPr lang="en-US"/>
              <a:t>y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mization</a:t>
            </a:r>
            <a:br>
              <a:rPr lang="en-US" sz="1800"/>
            </a:b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Upload CSV produced by </a:t>
            </a:r>
            <a:r>
              <a:rPr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pointscan</a:t>
            </a:r>
            <a:r>
              <a:rPr lang="en-US"/>
              <a:t> 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 other tool</a:t>
            </a:r>
            <a:br>
              <a:rPr lang="en-US" sz="1800"/>
            </a:b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Apply cleaning rules: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Char char="−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Find/replace substrings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Char char="−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Split fields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Char char="−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 sensitive 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4" name="Google Shape;754;p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1975" y="1262300"/>
            <a:ext cx="2908501" cy="2618901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55" name="Google Shape;755;p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5124" y="2155674"/>
            <a:ext cx="2122550" cy="198412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47"/>
          <p:cNvSpPr txBox="1"/>
          <p:nvPr>
            <p:ph idx="1" type="body"/>
          </p:nvPr>
        </p:nvSpPr>
        <p:spPr>
          <a:xfrm>
            <a:off x="475600" y="1100475"/>
            <a:ext cx="5276400" cy="25140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/>
              <a:t>Open dataset of building point labels </a:t>
            </a:r>
            <a:br>
              <a:rPr lang="en-US"/>
            </a:br>
            <a:r>
              <a:rPr lang="en-US"/>
              <a:t>(and other attributes)</a:t>
            </a:r>
            <a:br>
              <a:rPr lang="en-US"/>
            </a:b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/>
              <a:t>Data and collection tool at </a:t>
            </a:r>
            <a:r>
              <a:rPr lang="en-US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https://data.mortardata.org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-US"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/>
              <a:t>Want to promote research in metadata normalization</a:t>
            </a:r>
            <a:endParaRPr/>
          </a:p>
        </p:txBody>
      </p:sp>
      <p:sp>
        <p:nvSpPr>
          <p:cNvPr id="761" name="Google Shape;761;p147"/>
          <p:cNvSpPr txBox="1"/>
          <p:nvPr>
            <p:ph idx="2" type="body"/>
          </p:nvPr>
        </p:nvSpPr>
        <p:spPr>
          <a:xfrm>
            <a:off x="6280448" y="358728"/>
            <a:ext cx="2267700" cy="270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Gabe Fierro</a:t>
            </a:r>
            <a:endParaRPr/>
          </a:p>
        </p:txBody>
      </p:sp>
      <p:sp>
        <p:nvSpPr>
          <p:cNvPr id="762" name="Google Shape;762;p147"/>
          <p:cNvSpPr txBox="1"/>
          <p:nvPr>
            <p:ph idx="3" type="body"/>
          </p:nvPr>
        </p:nvSpPr>
        <p:spPr>
          <a:xfrm>
            <a:off x="6280448" y="657927"/>
            <a:ext cx="2267700" cy="270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gtfierro@cs.berkeley.edu</a:t>
            </a:r>
            <a:endParaRPr/>
          </a:p>
        </p:txBody>
      </p:sp>
      <p:sp>
        <p:nvSpPr>
          <p:cNvPr id="763" name="Google Shape;763;p147"/>
          <p:cNvSpPr txBox="1"/>
          <p:nvPr>
            <p:ph idx="4" type="body"/>
          </p:nvPr>
        </p:nvSpPr>
        <p:spPr>
          <a:xfrm>
            <a:off x="6280448" y="957127"/>
            <a:ext cx="2267700" cy="270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https://brickschema.org</a:t>
            </a:r>
            <a:endParaRPr/>
          </a:p>
        </p:txBody>
      </p:sp>
      <p:sp>
        <p:nvSpPr>
          <p:cNvPr id="764" name="Google Shape;764;p147"/>
          <p:cNvSpPr txBox="1"/>
          <p:nvPr>
            <p:ph type="title"/>
          </p:nvPr>
        </p:nvSpPr>
        <p:spPr>
          <a:xfrm>
            <a:off x="447589" y="352696"/>
            <a:ext cx="4539900" cy="5040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138"/>
          <p:cNvSpPr txBox="1"/>
          <p:nvPr/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326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Standardized Building Metadata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138"/>
          <p:cNvSpPr txBox="1"/>
          <p:nvPr/>
        </p:nvSpPr>
        <p:spPr>
          <a:xfrm>
            <a:off x="447480" y="1218240"/>
            <a:ext cx="7886520" cy="27673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-391945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Char char="●"/>
            </a:pPr>
            <a:r>
              <a:rPr i="0" lang="en-US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Enables increased penetration of energy efficiency measures, facilitates data analysis at scale, lower commissioning costs </a:t>
            </a:r>
            <a:endParaRPr i="0" sz="1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91945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Char char="●"/>
            </a:pPr>
            <a:r>
              <a:rPr i="0" lang="en-US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Growing interest and development on building metadata:</a:t>
            </a:r>
            <a:endParaRPr i="0" sz="1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5275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Char char="−"/>
            </a:pPr>
            <a:r>
              <a:rPr i="0" lang="en-US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Academia, Industry, Government, Standards Bodies</a:t>
            </a:r>
            <a:endParaRPr i="0" sz="1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57324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None/>
            </a:pPr>
            <a:r>
              <a:t/>
            </a:r>
            <a:endParaRPr i="0" sz="1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91" name="Google Shape;691;p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6360" y="3113280"/>
            <a:ext cx="1064160" cy="866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2" name="Google Shape;692;p138"/>
          <p:cNvPicPr preferRelativeResize="0"/>
          <p:nvPr/>
        </p:nvPicPr>
        <p:blipFill rotWithShape="1">
          <a:blip r:embed="rId4">
            <a:alphaModFix/>
          </a:blip>
          <a:srcRect b="29734" l="8102" r="7921" t="26100"/>
          <a:stretch/>
        </p:blipFill>
        <p:spPr>
          <a:xfrm>
            <a:off x="3330360" y="4019760"/>
            <a:ext cx="2563200" cy="396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3" name="Google Shape;693;p1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1400" y="3497760"/>
            <a:ext cx="1064160" cy="994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4" name="Google Shape;694;p1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70280" y="3979800"/>
            <a:ext cx="1351080" cy="710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5" name="Google Shape;695;p13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260080" y="3232440"/>
            <a:ext cx="1145880" cy="794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Google Shape;696;p13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211800" y="4139640"/>
            <a:ext cx="1891440" cy="605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7" name="Google Shape;697;p138"/>
          <p:cNvPicPr preferRelativeResize="0"/>
          <p:nvPr/>
        </p:nvPicPr>
        <p:blipFill rotWithShape="1">
          <a:blip r:embed="rId9">
            <a:alphaModFix/>
          </a:blip>
          <a:srcRect b="9293" l="0" r="0" t="7476"/>
          <a:stretch/>
        </p:blipFill>
        <p:spPr>
          <a:xfrm>
            <a:off x="4362480" y="3232440"/>
            <a:ext cx="909720" cy="503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139"/>
          <p:cNvSpPr txBox="1"/>
          <p:nvPr/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326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Challenges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139"/>
          <p:cNvSpPr txBox="1"/>
          <p:nvPr/>
        </p:nvSpPr>
        <p:spPr>
          <a:xfrm>
            <a:off x="447480" y="1218240"/>
            <a:ext cx="7886520" cy="27673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-394802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●"/>
            </a:pPr>
            <a:r>
              <a:rPr i="0" lang="en-US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Transformation/standardization of </a:t>
            </a:r>
            <a:r>
              <a:rPr b="1" i="0" lang="en-US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existing</a:t>
            </a:r>
            <a:r>
              <a:rPr i="0" lang="en-US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building metadata is still a problem</a:t>
            </a:r>
            <a:endParaRPr i="0" sz="1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91945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●"/>
            </a:pPr>
            <a:r>
              <a:rPr i="0" lang="en-US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Metadata in built environment is characterized by </a:t>
            </a:r>
            <a:r>
              <a:rPr b="1" i="0" lang="en-US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extreme heterogeneity</a:t>
            </a:r>
            <a:endParaRPr i="0" sz="1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6225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−"/>
            </a:pPr>
            <a:r>
              <a:rPr i="0" lang="en-US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Site-specific idioms and conventions</a:t>
            </a:r>
            <a:endParaRPr i="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6225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−"/>
            </a:pPr>
            <a:r>
              <a:rPr i="0" lang="en-US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Inconsistent even within an enterprise</a:t>
            </a:r>
            <a:endParaRPr i="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04" name="Google Shape;704;p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8520" y="3003360"/>
            <a:ext cx="7039081" cy="1728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140"/>
          <p:cNvSpPr txBox="1"/>
          <p:nvPr/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326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Automated Translation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140"/>
          <p:cNvSpPr txBox="1"/>
          <p:nvPr/>
        </p:nvSpPr>
        <p:spPr>
          <a:xfrm>
            <a:off x="447480" y="1218240"/>
            <a:ext cx="7886520" cy="27673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-391944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Char char="●"/>
            </a:pPr>
            <a:r>
              <a:rPr i="0" lang="en-US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Ongoing work to enable automated translation of existing, unstructured building metadata</a:t>
            </a:r>
            <a:endParaRPr i="0" sz="1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1" marL="914400" rtl="0" algn="l"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−"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Human-in-the-loop active learning (Bhattacharya 2015)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1" marL="914400" rtl="0" algn="l"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−"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Clustering-based classification </a:t>
            </a:r>
            <a:r>
              <a:rPr i="0" lang="en-US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(Balaji 2015)</a:t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1" marL="914400" rtl="0" algn="l"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−"/>
            </a:pPr>
            <a:r>
              <a:rPr i="0" lang="en-US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Transfer learning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, NLP techniques</a:t>
            </a:r>
            <a:r>
              <a:rPr i="0" lang="en-US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(Koh 2018)</a:t>
            </a:r>
            <a:br>
              <a:rPr i="0" lang="en-US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●"/>
            </a:pPr>
            <a:r>
              <a:rPr i="0" lang="en-US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Development, evaluation limited by access to </a:t>
            </a:r>
            <a:r>
              <a:rPr b="1" i="0" lang="en-US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real-world building labels</a:t>
            </a:r>
            <a:endParaRPr i="0" sz="1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57324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None/>
            </a:pPr>
            <a:r>
              <a:t/>
            </a:r>
            <a:endParaRPr i="0" sz="1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141"/>
          <p:cNvSpPr txBox="1"/>
          <p:nvPr/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326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Dataset: Raw Building Metadata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141"/>
          <p:cNvSpPr txBox="1"/>
          <p:nvPr/>
        </p:nvSpPr>
        <p:spPr>
          <a:xfrm>
            <a:off x="447480" y="1218240"/>
            <a:ext cx="3850200" cy="27673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-391944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●"/>
            </a:pPr>
            <a:r>
              <a:rPr i="0" lang="en-US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Dataset of attributes (labels, units, descriptions) for </a:t>
            </a:r>
            <a:r>
              <a:rPr b="1" i="0" lang="en-US" sz="17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103,064 points</a:t>
            </a:r>
            <a:r>
              <a:rPr i="0" lang="en-US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7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92 buildings</a:t>
            </a:r>
            <a:endParaRPr b="1" i="0" sz="1700" u="sng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Mostly campus buildings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91945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Char char="●"/>
            </a:pPr>
            <a:r>
              <a:rPr i="0" lang="en-US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Ano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ny</a:t>
            </a:r>
            <a:r>
              <a:rPr i="0" lang="en-US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mized (no building names), but otherwise untreated</a:t>
            </a:r>
            <a:endParaRPr i="0" sz="1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91945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Char char="●"/>
            </a:pPr>
            <a:r>
              <a:rPr i="0" lang="en-US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Available online; periodic releases</a:t>
            </a:r>
            <a:endParaRPr i="0" sz="1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91945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●"/>
            </a:pPr>
            <a:r>
              <a:rPr b="1" i="0" lang="en-US" sz="17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</a:t>
            </a:r>
            <a:r>
              <a:rPr b="1" i="0" lang="en-US" sz="17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1" i="0" lang="en-US" sz="17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 source tool</a:t>
            </a:r>
            <a:r>
              <a:rPr i="0" lang="en-US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scraping and contributing additional data</a:t>
            </a:r>
            <a:endParaRPr i="0" sz="1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17" name="Google Shape;717;p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8225" y="941226"/>
            <a:ext cx="2808451" cy="3617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42"/>
          <p:cNvSpPr txBox="1"/>
          <p:nvPr/>
        </p:nvSpPr>
        <p:spPr>
          <a:xfrm>
            <a:off x="447480" y="352800"/>
            <a:ext cx="78864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strike="noStrike">
                <a:solidFill>
                  <a:srgbClr val="00326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Dataset: Raw Building Metadata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3" name="Google Shape;723;p1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" y="1371600"/>
            <a:ext cx="2834640" cy="2620802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Google Shape;724;p142"/>
          <p:cNvSpPr txBox="1"/>
          <p:nvPr/>
        </p:nvSpPr>
        <p:spPr>
          <a:xfrm>
            <a:off x="731526" y="3992400"/>
            <a:ext cx="3500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Some with clear delimiters...</a:t>
            </a:r>
            <a:endParaRPr sz="1700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143"/>
          <p:cNvSpPr txBox="1"/>
          <p:nvPr/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strike="noStrike">
                <a:solidFill>
                  <a:srgbClr val="00326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Dataset: Raw Building Metadata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0" name="Google Shape;730;p1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5880" y="1391040"/>
            <a:ext cx="1101960" cy="255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1" name="Google Shape;731;p1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1520" y="1371600"/>
            <a:ext cx="2834640" cy="2620800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143"/>
          <p:cNvSpPr txBox="1"/>
          <p:nvPr/>
        </p:nvSpPr>
        <p:spPr>
          <a:xfrm>
            <a:off x="731526" y="3992400"/>
            <a:ext cx="3500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Some with clear delimiters...</a:t>
            </a:r>
            <a:endParaRPr sz="1700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3" name="Google Shape;733;p143"/>
          <p:cNvSpPr txBox="1"/>
          <p:nvPr/>
        </p:nvSpPr>
        <p:spPr>
          <a:xfrm>
            <a:off x="4389120" y="3987360"/>
            <a:ext cx="274320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...and a few without</a:t>
            </a:r>
            <a:endParaRPr sz="1700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144"/>
          <p:cNvSpPr txBox="1"/>
          <p:nvPr/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strike="noStrike">
                <a:solidFill>
                  <a:srgbClr val="00326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Dataset: Raw Building Metadata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144"/>
          <p:cNvSpPr txBox="1"/>
          <p:nvPr/>
        </p:nvSpPr>
        <p:spPr>
          <a:xfrm>
            <a:off x="731520" y="3992400"/>
            <a:ext cx="7223760" cy="602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strike="noStrike">
                <a:latin typeface="Helvetica Neue"/>
                <a:ea typeface="Helvetica Neue"/>
                <a:cs typeface="Helvetica Neue"/>
                <a:sym typeface="Helvetica Neue"/>
              </a:rPr>
              <a:t>- Some buildings have more than just labels</a:t>
            </a:r>
            <a:endParaRPr sz="1700" strike="noStrike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strike="noStrike">
                <a:latin typeface="Helvetica Neue"/>
                <a:ea typeface="Helvetica Neue"/>
                <a:cs typeface="Helvetica Neue"/>
                <a:sym typeface="Helvetica Neue"/>
              </a:rPr>
              <a:t>- Very few buildings with existing “ground truth”</a:t>
            </a:r>
            <a:endParaRPr sz="1700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40" name="Google Shape;740;p1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025640"/>
            <a:ext cx="7335720" cy="2814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45"/>
          <p:cNvSpPr txBox="1"/>
          <p:nvPr/>
        </p:nvSpPr>
        <p:spPr>
          <a:xfrm>
            <a:off x="447480" y="352800"/>
            <a:ext cx="788652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strike="noStrike">
                <a:solidFill>
                  <a:srgbClr val="00326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Contributing to the Dataset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145"/>
          <p:cNvSpPr txBox="1"/>
          <p:nvPr/>
        </p:nvSpPr>
        <p:spPr>
          <a:xfrm>
            <a:off x="447855" y="1218600"/>
            <a:ext cx="6039000" cy="27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-391945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Char char="●"/>
            </a:pPr>
            <a:r>
              <a:rPr lang="en-US" sz="17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Point scraping tool:</a:t>
            </a:r>
            <a:endParaRPr sz="1700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91945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Char char="●"/>
            </a:pPr>
            <a:r>
              <a:rPr lang="en-US" sz="17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Primitive, but open source :)</a:t>
            </a:r>
            <a:endParaRPr sz="1700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91944" lvl="0" marL="431999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Char char="●"/>
            </a:pPr>
            <a:r>
              <a:rPr lang="en-US" sz="17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Scans network for BACnet devices</a:t>
            </a:r>
            <a:endParaRPr sz="1700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1" marL="9144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ts val="1700"/>
              <a:buFont typeface="Helvetica Neue"/>
              <a:buChar char="○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hoping to expand to other protocols</a:t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91945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Char char="●"/>
            </a:pPr>
            <a:r>
              <a:rPr lang="en-US" sz="17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Dumps BACnet properties to CSV file</a:t>
            </a:r>
            <a:endParaRPr sz="1700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47" name="Google Shape;747;p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506895"/>
            <a:ext cx="8839196" cy="808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3261"/>
      </a:accent1>
      <a:accent2>
        <a:srgbClr val="4489BD"/>
      </a:accent2>
      <a:accent3>
        <a:srgbClr val="FFB515"/>
      </a:accent3>
      <a:accent4>
        <a:srgbClr val="C4820D"/>
      </a:accent4>
      <a:accent5>
        <a:srgbClr val="00A598"/>
      </a:accent5>
      <a:accent6>
        <a:srgbClr val="D9661F"/>
      </a:accent6>
      <a:hlink>
        <a:srgbClr val="0000FF"/>
      </a:hlink>
      <a:folHlink>
        <a:srgbClr val="ED1F5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White">
  <a:themeElements>
    <a:clrScheme name="RISELab color pallet">
      <a:dk1>
        <a:srgbClr val="53585F"/>
      </a:dk1>
      <a:lt1>
        <a:srgbClr val="FFFFFF"/>
      </a:lt1>
      <a:dk2>
        <a:srgbClr val="53585F"/>
      </a:dk2>
      <a:lt2>
        <a:srgbClr val="DCDEE0"/>
      </a:lt2>
      <a:accent1>
        <a:srgbClr val="003261"/>
      </a:accent1>
      <a:accent2>
        <a:srgbClr val="4489BD"/>
      </a:accent2>
      <a:accent3>
        <a:srgbClr val="FFB515"/>
      </a:accent3>
      <a:accent4>
        <a:srgbClr val="C4820D"/>
      </a:accent4>
      <a:accent5>
        <a:srgbClr val="00A598"/>
      </a:accent5>
      <a:accent6>
        <a:srgbClr val="D9661F"/>
      </a:accent6>
      <a:hlink>
        <a:srgbClr val="0000FF"/>
      </a:hlink>
      <a:folHlink>
        <a:srgbClr val="ED1F5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3261"/>
      </a:accent1>
      <a:accent2>
        <a:srgbClr val="4489BD"/>
      </a:accent2>
      <a:accent3>
        <a:srgbClr val="FFB515"/>
      </a:accent3>
      <a:accent4>
        <a:srgbClr val="C4820D"/>
      </a:accent4>
      <a:accent5>
        <a:srgbClr val="00A598"/>
      </a:accent5>
      <a:accent6>
        <a:srgbClr val="D9661F"/>
      </a:accent6>
      <a:hlink>
        <a:srgbClr val="0000FF"/>
      </a:hlink>
      <a:folHlink>
        <a:srgbClr val="ED1F5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3261"/>
      </a:accent1>
      <a:accent2>
        <a:srgbClr val="4489BD"/>
      </a:accent2>
      <a:accent3>
        <a:srgbClr val="FFB515"/>
      </a:accent3>
      <a:accent4>
        <a:srgbClr val="C4820D"/>
      </a:accent4>
      <a:accent5>
        <a:srgbClr val="00A598"/>
      </a:accent5>
      <a:accent6>
        <a:srgbClr val="D9661F"/>
      </a:accent6>
      <a:hlink>
        <a:srgbClr val="0000FF"/>
      </a:hlink>
      <a:folHlink>
        <a:srgbClr val="ED1F5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3261"/>
      </a:accent1>
      <a:accent2>
        <a:srgbClr val="4489BD"/>
      </a:accent2>
      <a:accent3>
        <a:srgbClr val="FFB515"/>
      </a:accent3>
      <a:accent4>
        <a:srgbClr val="C4820D"/>
      </a:accent4>
      <a:accent5>
        <a:srgbClr val="00A598"/>
      </a:accent5>
      <a:accent6>
        <a:srgbClr val="D9661F"/>
      </a:accent6>
      <a:hlink>
        <a:srgbClr val="0000FF"/>
      </a:hlink>
      <a:folHlink>
        <a:srgbClr val="ED1F5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3261"/>
      </a:accent1>
      <a:accent2>
        <a:srgbClr val="4489BD"/>
      </a:accent2>
      <a:accent3>
        <a:srgbClr val="FFB515"/>
      </a:accent3>
      <a:accent4>
        <a:srgbClr val="C4820D"/>
      </a:accent4>
      <a:accent5>
        <a:srgbClr val="00A598"/>
      </a:accent5>
      <a:accent6>
        <a:srgbClr val="D9661F"/>
      </a:accent6>
      <a:hlink>
        <a:srgbClr val="0000FF"/>
      </a:hlink>
      <a:folHlink>
        <a:srgbClr val="ED1F5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3261"/>
      </a:accent1>
      <a:accent2>
        <a:srgbClr val="4489BD"/>
      </a:accent2>
      <a:accent3>
        <a:srgbClr val="FFB515"/>
      </a:accent3>
      <a:accent4>
        <a:srgbClr val="C4820D"/>
      </a:accent4>
      <a:accent5>
        <a:srgbClr val="00A598"/>
      </a:accent5>
      <a:accent6>
        <a:srgbClr val="D9661F"/>
      </a:accent6>
      <a:hlink>
        <a:srgbClr val="0000FF"/>
      </a:hlink>
      <a:folHlink>
        <a:srgbClr val="ED1F5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3261"/>
      </a:accent1>
      <a:accent2>
        <a:srgbClr val="4489BD"/>
      </a:accent2>
      <a:accent3>
        <a:srgbClr val="FFB515"/>
      </a:accent3>
      <a:accent4>
        <a:srgbClr val="C4820D"/>
      </a:accent4>
      <a:accent5>
        <a:srgbClr val="00A598"/>
      </a:accent5>
      <a:accent6>
        <a:srgbClr val="D9661F"/>
      </a:accent6>
      <a:hlink>
        <a:srgbClr val="0000FF"/>
      </a:hlink>
      <a:folHlink>
        <a:srgbClr val="ED1F5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3261"/>
      </a:accent1>
      <a:accent2>
        <a:srgbClr val="4489BD"/>
      </a:accent2>
      <a:accent3>
        <a:srgbClr val="FFB515"/>
      </a:accent3>
      <a:accent4>
        <a:srgbClr val="C4820D"/>
      </a:accent4>
      <a:accent5>
        <a:srgbClr val="00A598"/>
      </a:accent5>
      <a:accent6>
        <a:srgbClr val="D9661F"/>
      </a:accent6>
      <a:hlink>
        <a:srgbClr val="0000FF"/>
      </a:hlink>
      <a:folHlink>
        <a:srgbClr val="ED1F5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3261"/>
      </a:accent1>
      <a:accent2>
        <a:srgbClr val="4489BD"/>
      </a:accent2>
      <a:accent3>
        <a:srgbClr val="FFB515"/>
      </a:accent3>
      <a:accent4>
        <a:srgbClr val="C4820D"/>
      </a:accent4>
      <a:accent5>
        <a:srgbClr val="00A598"/>
      </a:accent5>
      <a:accent6>
        <a:srgbClr val="D9661F"/>
      </a:accent6>
      <a:hlink>
        <a:srgbClr val="0000FF"/>
      </a:hlink>
      <a:folHlink>
        <a:srgbClr val="ED1F5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