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1"/>
  </p:sldMasterIdLst>
  <p:notesMasterIdLst>
    <p:notesMasterId r:id="rId3"/>
  </p:notesMasterIdLst>
  <p:sldIdLst>
    <p:sldId id="256" r:id="rId2"/>
  </p:sldIdLst>
  <p:sldSz cx="6858000" cy="9144000" type="screen4x3"/>
  <p:notesSz cx="6735763" cy="9866313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Verdana" panose="020B0604030504040204" pitchFamily="34" charset="0"/>
        <a:ea typeface="+mn-ea"/>
        <a:cs typeface="DejaVu Sans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Verdana" panose="020B0604030504040204" pitchFamily="34" charset="0"/>
        <a:ea typeface="+mn-ea"/>
        <a:cs typeface="DejaVu Sans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Verdana" panose="020B0604030504040204" pitchFamily="34" charset="0"/>
        <a:ea typeface="+mn-ea"/>
        <a:cs typeface="DejaVu Sans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Verdana" panose="020B0604030504040204" pitchFamily="34" charset="0"/>
        <a:ea typeface="+mn-ea"/>
        <a:cs typeface="DejaVu Sans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Verdana" panose="020B0604030504040204" pitchFamily="34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Verdana" panose="020B0604030504040204" pitchFamily="34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Verdana" panose="020B0604030504040204" pitchFamily="34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Verdana" panose="020B0604030504040204" pitchFamily="34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Verdana" panose="020B0604030504040204" pitchFamily="34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6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FF"/>
    <a:srgbClr val="663300"/>
    <a:srgbClr val="000066"/>
    <a:srgbClr val="0000FF"/>
    <a:srgbClr val="6666FF"/>
    <a:srgbClr val="0066CC"/>
    <a:srgbClr val="0066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87" d="100"/>
          <a:sy n="87" d="100"/>
        </p:scale>
        <p:origin x="1986" y="-169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926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xmlns="" id="{A688CB38-3192-48E8-A61A-30EF616EE79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4930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8963F76B-C939-4FDF-BCCA-3B775711C38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73577" y="4687526"/>
            <a:ext cx="5387052" cy="44371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82587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xmlns="" id="{2E18D2B5-5950-4CE1-A11C-93343A8D4D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81200" y="749300"/>
            <a:ext cx="2773363" cy="37004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xmlns="" id="{98CA8C2D-22EB-4059-A6AD-0B8F4E200A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3577" y="4687522"/>
            <a:ext cx="5388610" cy="44387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927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914400" y="5181600"/>
            <a:ext cx="5143500" cy="13208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914400" y="6832600"/>
            <a:ext cx="5143500" cy="7112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4800600" y="8473440"/>
            <a:ext cx="1714500" cy="487680"/>
          </a:xfrm>
        </p:spPr>
        <p:txBody>
          <a:bodyPr/>
          <a:lstStyle>
            <a:lvl1pPr>
              <a:defRPr sz="1400"/>
            </a:lvl1pPr>
          </a:lstStyle>
          <a:p>
            <a:fld id="{B61BEF0D-F0BB-DE4B-95CE-6DB70DBA9567}" type="datetimeFigureOut">
              <a:rPr lang="en-US" smtClean="0"/>
              <a:pPr/>
              <a:t>8/1/2024</a:t>
            </a:fld>
            <a:endParaRPr lang="en-US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173986" y="8473440"/>
            <a:ext cx="2606040" cy="4876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912114" y="8473440"/>
            <a:ext cx="914400" cy="487680"/>
          </a:xfrm>
        </p:spPr>
        <p:txBody>
          <a:bodyPr/>
          <a:lstStyle/>
          <a:p>
            <a:fld id="{663C5AE6-1C10-4010-BC1E-D2DF5BC3FC70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21" name="Rectangle 20"/>
          <p:cNvSpPr/>
          <p:nvPr/>
        </p:nvSpPr>
        <p:spPr>
          <a:xfrm>
            <a:off x="678656" y="4864100"/>
            <a:ext cx="5486400" cy="170688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685800" y="6731000"/>
            <a:ext cx="5486400" cy="9144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678656" y="4864100"/>
            <a:ext cx="171450" cy="170688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685800" y="6731000"/>
            <a:ext cx="171450" cy="9144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C6B9-CBE8-4C5D-B5EC-B18E568B59C2}" type="slidenum">
              <a:rPr lang="fr-FR" altLang="fr-FR" smtClean="0"/>
              <a:pPr/>
              <a:t>‹N°›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4B59-13A1-4DEE-BD62-D20E947B4B96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342900" y="8470900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258661" y="8658391"/>
            <a:ext cx="254465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1015325" y="4269269"/>
            <a:ext cx="78028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A262-AB55-42FD-B1EB-4200ECF0E96E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42900" y="1625600"/>
            <a:ext cx="6172200" cy="658368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3962400"/>
            <a:ext cx="5143500" cy="14224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71550" y="5689600"/>
            <a:ext cx="5086350" cy="1524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800600" y="8473440"/>
            <a:ext cx="1714500" cy="48768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8/1/2024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73986" y="8473440"/>
            <a:ext cx="2606040" cy="4876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02386" y="8473440"/>
            <a:ext cx="1140714" cy="487680"/>
          </a:xfrm>
        </p:spPr>
        <p:txBody>
          <a:bodyPr/>
          <a:lstStyle/>
          <a:p>
            <a:fld id="{018C7745-304F-4D9B-BEA9-9586A6DFEF0A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7" name="Rectangle 6"/>
          <p:cNvSpPr/>
          <p:nvPr/>
        </p:nvSpPr>
        <p:spPr>
          <a:xfrm>
            <a:off x="685800" y="3759200"/>
            <a:ext cx="5486400" cy="170688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85800" y="3759200"/>
            <a:ext cx="171450" cy="170688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04800"/>
            <a:ext cx="6172200" cy="12192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8/1/2024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AAC0-2FD5-4DB3-A9CD-54B926FCF50E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342900" y="1625600"/>
            <a:ext cx="3031236" cy="658368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3474149" y="1621536"/>
            <a:ext cx="3031236" cy="658368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04800"/>
            <a:ext cx="6172200" cy="12192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1714500"/>
            <a:ext cx="3030141" cy="9144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3486151" y="1727200"/>
            <a:ext cx="3031331" cy="9144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8/1/2024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C924-31E5-4A07-B1DD-817C20073857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342900" y="2844800"/>
            <a:ext cx="3028950" cy="5384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3486150" y="2844800"/>
            <a:ext cx="3028950" cy="5384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04800"/>
            <a:ext cx="6172200" cy="12192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8/1/2024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6887-FA13-487D-ADCD-18C3A0A11447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258661" y="8658391"/>
            <a:ext cx="254465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8/1/2024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29B4-A9F3-47C5-8714-61CD4FAC2CFF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342900" y="8470900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258661" y="8658391"/>
            <a:ext cx="254465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43450" y="406400"/>
            <a:ext cx="1885950" cy="11176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743450" y="1625601"/>
            <a:ext cx="1885950" cy="6457951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D4A9-F1A0-4E2C-AF10-1EF52A296773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342900" y="8470900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610264" y="4432300"/>
            <a:ext cx="80467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258661" y="8658391"/>
            <a:ext cx="254465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228600" y="406400"/>
            <a:ext cx="4286250" cy="7620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667808"/>
            <a:ext cx="6172200" cy="899584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42900" y="2540000"/>
            <a:ext cx="6172200" cy="5693664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1625600"/>
            <a:ext cx="6172200" cy="7112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8/1/2024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51F2E-AC6A-438C-B048-BA61C48FF88B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342900" y="8470900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258661" y="8658391"/>
            <a:ext cx="254465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342900" y="667808"/>
            <a:ext cx="137160" cy="9144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42900" y="203200"/>
            <a:ext cx="6172200" cy="13208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42900" y="1625600"/>
            <a:ext cx="6172200" cy="65471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800600" y="8475133"/>
            <a:ext cx="1716786" cy="48768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8/1/2024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173986" y="8475133"/>
            <a:ext cx="2628900" cy="48768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59486" y="8475133"/>
            <a:ext cx="1485900" cy="48768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2820604-26BB-4199-B76C-D99F17567B5E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342900" y="8470900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342900" y="1524000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258661" y="8658391"/>
            <a:ext cx="254465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wmf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>
            <a:extLst>
              <a:ext uri="{FF2B5EF4-FFF2-40B4-BE49-F238E27FC236}">
                <a16:creationId xmlns:a16="http://schemas.microsoft.com/office/drawing/2014/main" xmlns="" id="{8EC739DF-13AA-4E2F-B162-C92DF2F2D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313" y="3575762"/>
            <a:ext cx="4663976" cy="1453284"/>
          </a:xfrm>
          <a:prstGeom prst="flowChartAlternateProcess">
            <a:avLst/>
          </a:prstGeom>
          <a:blipFill>
            <a:blip r:embed="rId4"/>
            <a:tile tx="0" ty="0" sx="100000" sy="100000" flip="none" algn="tl"/>
          </a:blipFill>
          <a:ln w="12700">
            <a:solidFill>
              <a:srgbClr val="000066"/>
            </a:solidFill>
            <a:miter lim="800000"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  <a:outerShdw dist="17819" dir="2700000" algn="ctr" rotWithShape="0">
              <a:srgbClr val="000000">
                <a:alpha val="50027"/>
              </a:srgbClr>
            </a:outerShdw>
          </a:effectLst>
        </p:spPr>
        <p:txBody>
          <a:bodyPr lIns="90000" tIns="46800" rIns="90000" bIns="46800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ANLYSE DE RESEAU: VISUALISATION DES RRESEAUX SOCIAUX</a:t>
            </a:r>
            <a:endParaRPr lang="fr-FR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  <a:p>
            <a:pPr algn="ctr"/>
            <a:r>
              <a:rPr lang="fr-FR" sz="13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                                                      </a:t>
            </a:r>
            <a:r>
              <a:rPr lang="fr-FR" sz="13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«</a:t>
            </a:r>
            <a:r>
              <a:rPr lang="fr-FR" sz="13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 </a:t>
            </a:r>
            <a:r>
              <a:rPr lang="fr-FR" sz="13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TP de visualisation »</a:t>
            </a:r>
            <a:endParaRPr lang="fr-FR" sz="13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  <a:p>
            <a:pPr algn="ctr"/>
            <a:endParaRPr lang="fr-FR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  <a:p>
            <a:pPr algn="ctr"/>
            <a:endParaRPr lang="fr-FR" sz="16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4098" name="AutoShape 2">
            <a:extLst>
              <a:ext uri="{FF2B5EF4-FFF2-40B4-BE49-F238E27FC236}">
                <a16:creationId xmlns:a16="http://schemas.microsoft.com/office/drawing/2014/main" xmlns="" id="{680B1002-0766-4630-A639-944B8C6C7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142875"/>
            <a:ext cx="500062" cy="8785225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fr-FR" dirty="0"/>
          </a:p>
        </p:txBody>
      </p:sp>
      <p:sp>
        <p:nvSpPr>
          <p:cNvPr id="2054" name="Rectangle 3">
            <a:extLst>
              <a:ext uri="{FF2B5EF4-FFF2-40B4-BE49-F238E27FC236}">
                <a16:creationId xmlns:a16="http://schemas.microsoft.com/office/drawing/2014/main" xmlns="" id="{CFA2C2CE-7C2E-4ED8-BB87-592875836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-171450"/>
            <a:ext cx="685800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2055" name="Rectangle 4">
            <a:extLst>
              <a:ext uri="{FF2B5EF4-FFF2-40B4-BE49-F238E27FC236}">
                <a16:creationId xmlns:a16="http://schemas.microsoft.com/office/drawing/2014/main" xmlns="" id="{6A603E66-A1D1-4C6E-AF64-6E8587DE5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313" y="1785938"/>
            <a:ext cx="633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xmlns="" id="{4529FE4A-FE00-4359-B521-659D5C328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8356" y="7286959"/>
            <a:ext cx="3222972" cy="52540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sz="1600" b="1" i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oudy Old Style" pitchFamily="18" charset="0"/>
                <a:cs typeface="Times New Roman" pitchFamily="16" charset="0"/>
              </a:rPr>
              <a:t>DEA</a:t>
            </a:r>
            <a:r>
              <a:rPr lang="fr-FR" sz="1600" b="1" i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oudy Old Style" pitchFamily="18" charset="0"/>
                <a:cs typeface="Times New Roman" pitchFamily="16" charset="0"/>
              </a:rPr>
              <a:t> </a:t>
            </a:r>
            <a:r>
              <a:rPr lang="fr-FR" sz="1600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oudy Old Style" pitchFamily="18" charset="0"/>
                <a:cs typeface="Times New Roman" pitchFamily="16" charset="0"/>
              </a:rPr>
              <a:t>Informatique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sz="1200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oudy Old Style" pitchFamily="18" charset="0"/>
                <a:cs typeface="Times New Roman" pitchFamily="16" charset="0"/>
              </a:rPr>
              <a:t>                      </a:t>
            </a:r>
            <a:endParaRPr lang="fr-FR" sz="1200" b="1" i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oudy Old Style" pitchFamily="18" charset="0"/>
              <a:cs typeface="Times New Roman" pitchFamily="16" charset="0"/>
            </a:endParaRPr>
          </a:p>
        </p:txBody>
      </p:sp>
      <p:sp>
        <p:nvSpPr>
          <p:cNvPr id="2057" name="Rectangle 6">
            <a:extLst>
              <a:ext uri="{FF2B5EF4-FFF2-40B4-BE49-F238E27FC236}">
                <a16:creationId xmlns:a16="http://schemas.microsoft.com/office/drawing/2014/main" xmlns="" id="{D5727BDF-2998-4B4A-B42E-54E8FFF69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928938"/>
            <a:ext cx="1841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xmlns="" id="{ACBB6553-0BB2-4DD6-A045-791A27C2E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139" y="374328"/>
            <a:ext cx="5143521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UNIVERSITE DE KINSHASA </a:t>
            </a:r>
            <a:endParaRPr lang="fr-FR" sz="20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+mn-cs"/>
            </a:endParaRPr>
          </a:p>
        </p:txBody>
      </p:sp>
      <p:pic>
        <p:nvPicPr>
          <p:cNvPr id="2059" name="Picture 8">
            <a:extLst>
              <a:ext uri="{FF2B5EF4-FFF2-40B4-BE49-F238E27FC236}">
                <a16:creationId xmlns:a16="http://schemas.microsoft.com/office/drawing/2014/main" xmlns="" id="{F2BFD0AA-E7DB-4B33-9FF0-75D04A9EF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928" y="3066801"/>
            <a:ext cx="2133872" cy="137047"/>
          </a:xfrm>
          <a:prstGeom prst="rect">
            <a:avLst/>
          </a:prstGeom>
          <a:noFill/>
          <a:ln>
            <a:noFill/>
          </a:ln>
          <a:effectLst>
            <a:outerShdw dist="107933" dir="18900000" algn="ctr" rotWithShape="0">
              <a:srgbClr val="808080">
                <a:alpha val="5002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2062" name="Group 69">
            <a:extLst>
              <a:ext uri="{FF2B5EF4-FFF2-40B4-BE49-F238E27FC236}">
                <a16:creationId xmlns:a16="http://schemas.microsoft.com/office/drawing/2014/main" xmlns="" id="{C44D79EC-1039-4FA3-8FF0-4BCCCE5FD4A4}"/>
              </a:ext>
            </a:extLst>
          </p:cNvPr>
          <p:cNvGrpSpPr>
            <a:grpSpLocks/>
          </p:cNvGrpSpPr>
          <p:nvPr/>
        </p:nvGrpSpPr>
        <p:grpSpPr bwMode="auto">
          <a:xfrm>
            <a:off x="3571875" y="5222354"/>
            <a:ext cx="358775" cy="285750"/>
            <a:chOff x="2205" y="2925"/>
            <a:chExt cx="226" cy="181"/>
          </a:xfrm>
        </p:grpSpPr>
        <p:sp>
          <p:nvSpPr>
            <p:cNvPr id="2068" name="AutoShape 70">
              <a:extLst>
                <a:ext uri="{FF2B5EF4-FFF2-40B4-BE49-F238E27FC236}">
                  <a16:creationId xmlns:a16="http://schemas.microsoft.com/office/drawing/2014/main" xmlns="" id="{F5A17010-FCDB-41B9-ABD2-F98C688E6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" y="2961"/>
              <a:ext cx="42" cy="143"/>
            </a:xfrm>
            <a:custGeom>
              <a:avLst/>
              <a:gdLst>
                <a:gd name="T0" fmla="*/ 0 w 242"/>
                <a:gd name="T1" fmla="*/ 0 h 490"/>
                <a:gd name="T2" fmla="*/ 0 w 242"/>
                <a:gd name="T3" fmla="*/ 0 h 490"/>
                <a:gd name="T4" fmla="*/ 0 w 242"/>
                <a:gd name="T5" fmla="*/ 0 h 490"/>
                <a:gd name="T6" fmla="*/ 0 w 242"/>
                <a:gd name="T7" fmla="*/ 0 h 490"/>
                <a:gd name="T8" fmla="*/ 0 w 242"/>
                <a:gd name="T9" fmla="*/ 0 h 490"/>
                <a:gd name="T10" fmla="*/ 0 w 242"/>
                <a:gd name="T11" fmla="*/ 0 h 490"/>
                <a:gd name="T12" fmla="*/ 0 w 242"/>
                <a:gd name="T13" fmla="*/ 0 h 490"/>
                <a:gd name="T14" fmla="*/ 0 w 242"/>
                <a:gd name="T15" fmla="*/ 0 h 490"/>
                <a:gd name="T16" fmla="*/ 0 w 242"/>
                <a:gd name="T17" fmla="*/ 0 h 490"/>
                <a:gd name="T18" fmla="*/ 0 w 242"/>
                <a:gd name="T19" fmla="*/ 0 h 490"/>
                <a:gd name="T20" fmla="*/ 0 w 242"/>
                <a:gd name="T21" fmla="*/ 0 h 490"/>
                <a:gd name="T22" fmla="*/ 0 w 242"/>
                <a:gd name="T23" fmla="*/ 0 h 490"/>
                <a:gd name="T24" fmla="*/ 0 w 242"/>
                <a:gd name="T25" fmla="*/ 0 h 490"/>
                <a:gd name="T26" fmla="*/ 0 w 242"/>
                <a:gd name="T27" fmla="*/ 0 h 490"/>
                <a:gd name="T28" fmla="*/ 0 w 242"/>
                <a:gd name="T29" fmla="*/ 0 h 490"/>
                <a:gd name="T30" fmla="*/ 0 w 242"/>
                <a:gd name="T31" fmla="*/ 0 h 490"/>
                <a:gd name="T32" fmla="*/ 0 w 242"/>
                <a:gd name="T33" fmla="*/ 0 h 490"/>
                <a:gd name="T34" fmla="*/ 0 w 242"/>
                <a:gd name="T35" fmla="*/ 0 h 490"/>
                <a:gd name="T36" fmla="*/ 0 w 242"/>
                <a:gd name="T37" fmla="*/ 0 h 490"/>
                <a:gd name="T38" fmla="*/ 0 w 242"/>
                <a:gd name="T39" fmla="*/ 0 h 490"/>
                <a:gd name="T40" fmla="*/ 0 w 242"/>
                <a:gd name="T41" fmla="*/ 0 h 490"/>
                <a:gd name="T42" fmla="*/ 0 w 242"/>
                <a:gd name="T43" fmla="*/ 0 h 490"/>
                <a:gd name="T44" fmla="*/ 0 w 242"/>
                <a:gd name="T45" fmla="*/ 0 h 490"/>
                <a:gd name="T46" fmla="*/ 0 w 242"/>
                <a:gd name="T47" fmla="*/ 0 h 490"/>
                <a:gd name="T48" fmla="*/ 0 w 242"/>
                <a:gd name="T49" fmla="*/ 0 h 490"/>
                <a:gd name="T50" fmla="*/ 0 w 242"/>
                <a:gd name="T51" fmla="*/ 0 h 490"/>
                <a:gd name="T52" fmla="*/ 0 w 242"/>
                <a:gd name="T53" fmla="*/ 0 h 490"/>
                <a:gd name="T54" fmla="*/ 0 w 242"/>
                <a:gd name="T55" fmla="*/ 0 h 490"/>
                <a:gd name="T56" fmla="*/ 0 w 242"/>
                <a:gd name="T57" fmla="*/ 0 h 490"/>
                <a:gd name="T58" fmla="*/ 0 w 242"/>
                <a:gd name="T59" fmla="*/ 0 h 490"/>
                <a:gd name="T60" fmla="*/ 0 w 242"/>
                <a:gd name="T61" fmla="*/ 0 h 490"/>
                <a:gd name="T62" fmla="*/ 0 w 242"/>
                <a:gd name="T63" fmla="*/ 0 h 490"/>
                <a:gd name="T64" fmla="*/ 0 w 242"/>
                <a:gd name="T65" fmla="*/ 0 h 490"/>
                <a:gd name="T66" fmla="*/ 0 w 242"/>
                <a:gd name="T67" fmla="*/ 0 h 490"/>
                <a:gd name="T68" fmla="*/ 0 w 242"/>
                <a:gd name="T69" fmla="*/ 0 h 490"/>
                <a:gd name="T70" fmla="*/ 0 w 242"/>
                <a:gd name="T71" fmla="*/ 0 h 490"/>
                <a:gd name="T72" fmla="*/ 0 w 242"/>
                <a:gd name="T73" fmla="*/ 0 h 490"/>
                <a:gd name="T74" fmla="*/ 0 w 242"/>
                <a:gd name="T75" fmla="*/ 0 h 490"/>
                <a:gd name="T76" fmla="*/ 0 w 242"/>
                <a:gd name="T77" fmla="*/ 0 h 490"/>
                <a:gd name="T78" fmla="*/ 0 w 242"/>
                <a:gd name="T79" fmla="*/ 0 h 490"/>
                <a:gd name="T80" fmla="*/ 0 w 242"/>
                <a:gd name="T81" fmla="*/ 0 h 490"/>
                <a:gd name="T82" fmla="*/ 0 w 242"/>
                <a:gd name="T83" fmla="*/ 0 h 490"/>
                <a:gd name="T84" fmla="*/ 0 w 242"/>
                <a:gd name="T85" fmla="*/ 0 h 490"/>
                <a:gd name="T86" fmla="*/ 0 w 242"/>
                <a:gd name="T87" fmla="*/ 0 h 490"/>
                <a:gd name="T88" fmla="*/ 0 w 242"/>
                <a:gd name="T89" fmla="*/ 0 h 490"/>
                <a:gd name="T90" fmla="*/ 0 w 242"/>
                <a:gd name="T91" fmla="*/ 0 h 490"/>
                <a:gd name="T92" fmla="*/ 0 w 242"/>
                <a:gd name="T93" fmla="*/ 0 h 490"/>
                <a:gd name="T94" fmla="*/ 0 w 242"/>
                <a:gd name="T95" fmla="*/ 0 h 490"/>
                <a:gd name="T96" fmla="*/ 0 w 242"/>
                <a:gd name="T97" fmla="*/ 0 h 490"/>
                <a:gd name="T98" fmla="*/ 0 w 242"/>
                <a:gd name="T99" fmla="*/ 0 h 490"/>
                <a:gd name="T100" fmla="*/ 0 w 242"/>
                <a:gd name="T101" fmla="*/ 0 h 490"/>
                <a:gd name="T102" fmla="*/ 0 w 242"/>
                <a:gd name="T103" fmla="*/ 0 h 490"/>
                <a:gd name="T104" fmla="*/ 0 w 242"/>
                <a:gd name="T105" fmla="*/ 0 h 490"/>
                <a:gd name="T106" fmla="*/ 0 w 242"/>
                <a:gd name="T107" fmla="*/ 0 h 490"/>
                <a:gd name="T108" fmla="*/ 0 w 242"/>
                <a:gd name="T109" fmla="*/ 0 h 490"/>
                <a:gd name="T110" fmla="*/ 0 w 242"/>
                <a:gd name="T111" fmla="*/ 0 h 490"/>
                <a:gd name="T112" fmla="*/ 0 w 242"/>
                <a:gd name="T113" fmla="*/ 0 h 490"/>
                <a:gd name="T114" fmla="*/ 0 w 242"/>
                <a:gd name="T115" fmla="*/ 0 h 49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42"/>
                <a:gd name="T175" fmla="*/ 0 h 490"/>
                <a:gd name="T176" fmla="*/ 242 w 242"/>
                <a:gd name="T177" fmla="*/ 490 h 49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42" h="490">
                  <a:moveTo>
                    <a:pt x="86" y="2"/>
                  </a:moveTo>
                  <a:lnTo>
                    <a:pt x="93" y="2"/>
                  </a:lnTo>
                  <a:lnTo>
                    <a:pt x="99" y="0"/>
                  </a:lnTo>
                  <a:lnTo>
                    <a:pt x="104" y="0"/>
                  </a:lnTo>
                  <a:lnTo>
                    <a:pt x="108" y="0"/>
                  </a:lnTo>
                  <a:lnTo>
                    <a:pt x="112" y="2"/>
                  </a:lnTo>
                  <a:lnTo>
                    <a:pt x="117" y="5"/>
                  </a:lnTo>
                  <a:lnTo>
                    <a:pt x="122" y="9"/>
                  </a:lnTo>
                  <a:lnTo>
                    <a:pt x="129" y="18"/>
                  </a:lnTo>
                  <a:lnTo>
                    <a:pt x="138" y="33"/>
                  </a:lnTo>
                  <a:lnTo>
                    <a:pt x="150" y="59"/>
                  </a:lnTo>
                  <a:lnTo>
                    <a:pt x="163" y="91"/>
                  </a:lnTo>
                  <a:lnTo>
                    <a:pt x="174" y="126"/>
                  </a:lnTo>
                  <a:lnTo>
                    <a:pt x="187" y="161"/>
                  </a:lnTo>
                  <a:lnTo>
                    <a:pt x="197" y="195"/>
                  </a:lnTo>
                  <a:lnTo>
                    <a:pt x="204" y="223"/>
                  </a:lnTo>
                  <a:lnTo>
                    <a:pt x="209" y="242"/>
                  </a:lnTo>
                  <a:lnTo>
                    <a:pt x="217" y="295"/>
                  </a:lnTo>
                  <a:lnTo>
                    <a:pt x="226" y="341"/>
                  </a:lnTo>
                  <a:lnTo>
                    <a:pt x="235" y="382"/>
                  </a:lnTo>
                  <a:lnTo>
                    <a:pt x="240" y="413"/>
                  </a:lnTo>
                  <a:lnTo>
                    <a:pt x="242" y="439"/>
                  </a:lnTo>
                  <a:lnTo>
                    <a:pt x="240" y="458"/>
                  </a:lnTo>
                  <a:lnTo>
                    <a:pt x="233" y="468"/>
                  </a:lnTo>
                  <a:lnTo>
                    <a:pt x="220" y="471"/>
                  </a:lnTo>
                  <a:lnTo>
                    <a:pt x="214" y="471"/>
                  </a:lnTo>
                  <a:lnTo>
                    <a:pt x="203" y="472"/>
                  </a:lnTo>
                  <a:lnTo>
                    <a:pt x="187" y="474"/>
                  </a:lnTo>
                  <a:lnTo>
                    <a:pt x="168" y="477"/>
                  </a:lnTo>
                  <a:lnTo>
                    <a:pt x="150" y="480"/>
                  </a:lnTo>
                  <a:lnTo>
                    <a:pt x="134" y="482"/>
                  </a:lnTo>
                  <a:lnTo>
                    <a:pt x="121" y="484"/>
                  </a:lnTo>
                  <a:lnTo>
                    <a:pt x="114" y="487"/>
                  </a:lnTo>
                  <a:lnTo>
                    <a:pt x="108" y="490"/>
                  </a:lnTo>
                  <a:lnTo>
                    <a:pt x="105" y="488"/>
                  </a:lnTo>
                  <a:lnTo>
                    <a:pt x="104" y="487"/>
                  </a:lnTo>
                  <a:lnTo>
                    <a:pt x="102" y="482"/>
                  </a:lnTo>
                  <a:lnTo>
                    <a:pt x="101" y="469"/>
                  </a:lnTo>
                  <a:lnTo>
                    <a:pt x="99" y="445"/>
                  </a:lnTo>
                  <a:lnTo>
                    <a:pt x="98" y="419"/>
                  </a:lnTo>
                  <a:lnTo>
                    <a:pt x="96" y="402"/>
                  </a:lnTo>
                  <a:lnTo>
                    <a:pt x="95" y="372"/>
                  </a:lnTo>
                  <a:lnTo>
                    <a:pt x="91" y="321"/>
                  </a:lnTo>
                  <a:lnTo>
                    <a:pt x="88" y="272"/>
                  </a:lnTo>
                  <a:lnTo>
                    <a:pt x="85" y="241"/>
                  </a:lnTo>
                  <a:lnTo>
                    <a:pt x="79" y="210"/>
                  </a:lnTo>
                  <a:lnTo>
                    <a:pt x="70" y="157"/>
                  </a:lnTo>
                  <a:lnTo>
                    <a:pt x="62" y="108"/>
                  </a:lnTo>
                  <a:lnTo>
                    <a:pt x="57" y="87"/>
                  </a:lnTo>
                  <a:lnTo>
                    <a:pt x="0" y="64"/>
                  </a:lnTo>
                  <a:lnTo>
                    <a:pt x="1" y="42"/>
                  </a:lnTo>
                  <a:lnTo>
                    <a:pt x="7" y="26"/>
                  </a:lnTo>
                  <a:lnTo>
                    <a:pt x="19" y="16"/>
                  </a:lnTo>
                  <a:lnTo>
                    <a:pt x="33" y="10"/>
                  </a:lnTo>
                  <a:lnTo>
                    <a:pt x="47" y="6"/>
                  </a:lnTo>
                  <a:lnTo>
                    <a:pt x="62" y="5"/>
                  </a:lnTo>
                  <a:lnTo>
                    <a:pt x="76" y="3"/>
                  </a:lnTo>
                  <a:lnTo>
                    <a:pt x="86" y="2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69" name="AutoShape 71">
              <a:extLst>
                <a:ext uri="{FF2B5EF4-FFF2-40B4-BE49-F238E27FC236}">
                  <a16:creationId xmlns:a16="http://schemas.microsoft.com/office/drawing/2014/main" xmlns="" id="{1153D780-605C-49B5-851A-0608A36C4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" y="2961"/>
              <a:ext cx="42" cy="143"/>
            </a:xfrm>
            <a:custGeom>
              <a:avLst/>
              <a:gdLst>
                <a:gd name="T0" fmla="*/ 0 w 242"/>
                <a:gd name="T1" fmla="*/ 0 h 490"/>
                <a:gd name="T2" fmla="*/ 0 w 242"/>
                <a:gd name="T3" fmla="*/ 0 h 490"/>
                <a:gd name="T4" fmla="*/ 0 w 242"/>
                <a:gd name="T5" fmla="*/ 0 h 490"/>
                <a:gd name="T6" fmla="*/ 0 w 242"/>
                <a:gd name="T7" fmla="*/ 0 h 490"/>
                <a:gd name="T8" fmla="*/ 0 w 242"/>
                <a:gd name="T9" fmla="*/ 0 h 490"/>
                <a:gd name="T10" fmla="*/ 0 w 242"/>
                <a:gd name="T11" fmla="*/ 0 h 490"/>
                <a:gd name="T12" fmla="*/ 0 w 242"/>
                <a:gd name="T13" fmla="*/ 0 h 490"/>
                <a:gd name="T14" fmla="*/ 0 w 242"/>
                <a:gd name="T15" fmla="*/ 0 h 490"/>
                <a:gd name="T16" fmla="*/ 0 w 242"/>
                <a:gd name="T17" fmla="*/ 0 h 490"/>
                <a:gd name="T18" fmla="*/ 0 w 242"/>
                <a:gd name="T19" fmla="*/ 0 h 490"/>
                <a:gd name="T20" fmla="*/ 0 w 242"/>
                <a:gd name="T21" fmla="*/ 0 h 490"/>
                <a:gd name="T22" fmla="*/ 0 w 242"/>
                <a:gd name="T23" fmla="*/ 0 h 490"/>
                <a:gd name="T24" fmla="*/ 0 w 242"/>
                <a:gd name="T25" fmla="*/ 0 h 490"/>
                <a:gd name="T26" fmla="*/ 0 w 242"/>
                <a:gd name="T27" fmla="*/ 0 h 490"/>
                <a:gd name="T28" fmla="*/ 0 w 242"/>
                <a:gd name="T29" fmla="*/ 0 h 490"/>
                <a:gd name="T30" fmla="*/ 0 w 242"/>
                <a:gd name="T31" fmla="*/ 0 h 490"/>
                <a:gd name="T32" fmla="*/ 0 w 242"/>
                <a:gd name="T33" fmla="*/ 0 h 490"/>
                <a:gd name="T34" fmla="*/ 0 w 242"/>
                <a:gd name="T35" fmla="*/ 0 h 490"/>
                <a:gd name="T36" fmla="*/ 0 w 242"/>
                <a:gd name="T37" fmla="*/ 0 h 490"/>
                <a:gd name="T38" fmla="*/ 0 w 242"/>
                <a:gd name="T39" fmla="*/ 0 h 490"/>
                <a:gd name="T40" fmla="*/ 0 w 242"/>
                <a:gd name="T41" fmla="*/ 0 h 490"/>
                <a:gd name="T42" fmla="*/ 0 w 242"/>
                <a:gd name="T43" fmla="*/ 0 h 490"/>
                <a:gd name="T44" fmla="*/ 0 w 242"/>
                <a:gd name="T45" fmla="*/ 0 h 490"/>
                <a:gd name="T46" fmla="*/ 0 w 242"/>
                <a:gd name="T47" fmla="*/ 0 h 490"/>
                <a:gd name="T48" fmla="*/ 0 w 242"/>
                <a:gd name="T49" fmla="*/ 0 h 490"/>
                <a:gd name="T50" fmla="*/ 0 w 242"/>
                <a:gd name="T51" fmla="*/ 0 h 490"/>
                <a:gd name="T52" fmla="*/ 0 w 242"/>
                <a:gd name="T53" fmla="*/ 0 h 490"/>
                <a:gd name="T54" fmla="*/ 0 w 242"/>
                <a:gd name="T55" fmla="*/ 0 h 490"/>
                <a:gd name="T56" fmla="*/ 0 w 242"/>
                <a:gd name="T57" fmla="*/ 0 h 490"/>
                <a:gd name="T58" fmla="*/ 0 w 242"/>
                <a:gd name="T59" fmla="*/ 0 h 490"/>
                <a:gd name="T60" fmla="*/ 0 w 242"/>
                <a:gd name="T61" fmla="*/ 0 h 490"/>
                <a:gd name="T62" fmla="*/ 0 w 242"/>
                <a:gd name="T63" fmla="*/ 0 h 490"/>
                <a:gd name="T64" fmla="*/ 0 w 242"/>
                <a:gd name="T65" fmla="*/ 0 h 49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42"/>
                <a:gd name="T100" fmla="*/ 0 h 490"/>
                <a:gd name="T101" fmla="*/ 242 w 242"/>
                <a:gd name="T102" fmla="*/ 490 h 49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42" h="490">
                  <a:moveTo>
                    <a:pt x="86" y="2"/>
                  </a:moveTo>
                  <a:lnTo>
                    <a:pt x="86" y="2"/>
                  </a:lnTo>
                  <a:lnTo>
                    <a:pt x="93" y="2"/>
                  </a:lnTo>
                  <a:lnTo>
                    <a:pt x="99" y="0"/>
                  </a:lnTo>
                  <a:lnTo>
                    <a:pt x="104" y="0"/>
                  </a:lnTo>
                  <a:lnTo>
                    <a:pt x="108" y="0"/>
                  </a:lnTo>
                  <a:lnTo>
                    <a:pt x="112" y="2"/>
                  </a:lnTo>
                  <a:lnTo>
                    <a:pt x="117" y="5"/>
                  </a:lnTo>
                  <a:lnTo>
                    <a:pt x="122" y="9"/>
                  </a:lnTo>
                  <a:lnTo>
                    <a:pt x="129" y="18"/>
                  </a:lnTo>
                  <a:lnTo>
                    <a:pt x="138" y="33"/>
                  </a:lnTo>
                  <a:lnTo>
                    <a:pt x="150" y="59"/>
                  </a:lnTo>
                  <a:lnTo>
                    <a:pt x="163" y="91"/>
                  </a:lnTo>
                  <a:lnTo>
                    <a:pt x="174" y="126"/>
                  </a:lnTo>
                  <a:lnTo>
                    <a:pt x="187" y="161"/>
                  </a:lnTo>
                  <a:lnTo>
                    <a:pt x="197" y="195"/>
                  </a:lnTo>
                  <a:lnTo>
                    <a:pt x="204" y="223"/>
                  </a:lnTo>
                  <a:lnTo>
                    <a:pt x="209" y="242"/>
                  </a:lnTo>
                  <a:lnTo>
                    <a:pt x="217" y="295"/>
                  </a:lnTo>
                  <a:lnTo>
                    <a:pt x="226" y="341"/>
                  </a:lnTo>
                  <a:lnTo>
                    <a:pt x="235" y="382"/>
                  </a:lnTo>
                  <a:lnTo>
                    <a:pt x="240" y="413"/>
                  </a:lnTo>
                  <a:lnTo>
                    <a:pt x="242" y="439"/>
                  </a:lnTo>
                  <a:lnTo>
                    <a:pt x="240" y="458"/>
                  </a:lnTo>
                  <a:lnTo>
                    <a:pt x="233" y="468"/>
                  </a:lnTo>
                  <a:lnTo>
                    <a:pt x="220" y="471"/>
                  </a:lnTo>
                  <a:lnTo>
                    <a:pt x="214" y="471"/>
                  </a:lnTo>
                  <a:lnTo>
                    <a:pt x="203" y="472"/>
                  </a:lnTo>
                  <a:lnTo>
                    <a:pt x="187" y="474"/>
                  </a:lnTo>
                  <a:lnTo>
                    <a:pt x="168" y="477"/>
                  </a:lnTo>
                  <a:lnTo>
                    <a:pt x="150" y="480"/>
                  </a:lnTo>
                  <a:lnTo>
                    <a:pt x="134" y="482"/>
                  </a:lnTo>
                  <a:lnTo>
                    <a:pt x="121" y="484"/>
                  </a:lnTo>
                  <a:lnTo>
                    <a:pt x="114" y="487"/>
                  </a:lnTo>
                  <a:lnTo>
                    <a:pt x="108" y="490"/>
                  </a:lnTo>
                  <a:lnTo>
                    <a:pt x="105" y="488"/>
                  </a:lnTo>
                  <a:lnTo>
                    <a:pt x="104" y="487"/>
                  </a:lnTo>
                  <a:lnTo>
                    <a:pt x="102" y="482"/>
                  </a:lnTo>
                  <a:lnTo>
                    <a:pt x="101" y="469"/>
                  </a:lnTo>
                  <a:lnTo>
                    <a:pt x="99" y="445"/>
                  </a:lnTo>
                  <a:lnTo>
                    <a:pt x="98" y="419"/>
                  </a:lnTo>
                  <a:lnTo>
                    <a:pt x="96" y="402"/>
                  </a:lnTo>
                  <a:lnTo>
                    <a:pt x="95" y="372"/>
                  </a:lnTo>
                  <a:lnTo>
                    <a:pt x="91" y="321"/>
                  </a:lnTo>
                  <a:lnTo>
                    <a:pt x="88" y="272"/>
                  </a:lnTo>
                  <a:lnTo>
                    <a:pt x="85" y="241"/>
                  </a:lnTo>
                  <a:lnTo>
                    <a:pt x="79" y="210"/>
                  </a:lnTo>
                  <a:lnTo>
                    <a:pt x="70" y="157"/>
                  </a:lnTo>
                  <a:lnTo>
                    <a:pt x="62" y="108"/>
                  </a:lnTo>
                  <a:lnTo>
                    <a:pt x="57" y="87"/>
                  </a:lnTo>
                  <a:lnTo>
                    <a:pt x="0" y="64"/>
                  </a:lnTo>
                  <a:lnTo>
                    <a:pt x="1" y="42"/>
                  </a:lnTo>
                  <a:lnTo>
                    <a:pt x="7" y="26"/>
                  </a:lnTo>
                  <a:lnTo>
                    <a:pt x="19" y="16"/>
                  </a:lnTo>
                  <a:lnTo>
                    <a:pt x="33" y="10"/>
                  </a:lnTo>
                  <a:lnTo>
                    <a:pt x="47" y="6"/>
                  </a:lnTo>
                  <a:lnTo>
                    <a:pt x="62" y="5"/>
                  </a:lnTo>
                  <a:lnTo>
                    <a:pt x="76" y="3"/>
                  </a:lnTo>
                  <a:lnTo>
                    <a:pt x="86" y="2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70" name="AutoShape 72">
              <a:extLst>
                <a:ext uri="{FF2B5EF4-FFF2-40B4-BE49-F238E27FC236}">
                  <a16:creationId xmlns:a16="http://schemas.microsoft.com/office/drawing/2014/main" xmlns="" id="{EDB3B4BF-2233-4D44-A0B7-A710C4A52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2" y="2974"/>
              <a:ext cx="7" cy="10"/>
            </a:xfrm>
            <a:custGeom>
              <a:avLst/>
              <a:gdLst>
                <a:gd name="T0" fmla="*/ 0 w 39"/>
                <a:gd name="T1" fmla="*/ 0 h 33"/>
                <a:gd name="T2" fmla="*/ 0 w 39"/>
                <a:gd name="T3" fmla="*/ 0 h 33"/>
                <a:gd name="T4" fmla="*/ 0 w 39"/>
                <a:gd name="T5" fmla="*/ 0 h 33"/>
                <a:gd name="T6" fmla="*/ 0 w 39"/>
                <a:gd name="T7" fmla="*/ 0 h 33"/>
                <a:gd name="T8" fmla="*/ 0 w 39"/>
                <a:gd name="T9" fmla="*/ 0 h 33"/>
                <a:gd name="T10" fmla="*/ 0 w 39"/>
                <a:gd name="T11" fmla="*/ 0 h 33"/>
                <a:gd name="T12" fmla="*/ 0 w 39"/>
                <a:gd name="T13" fmla="*/ 0 h 33"/>
                <a:gd name="T14" fmla="*/ 0 w 39"/>
                <a:gd name="T15" fmla="*/ 0 h 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9"/>
                <a:gd name="T25" fmla="*/ 0 h 33"/>
                <a:gd name="T26" fmla="*/ 39 w 39"/>
                <a:gd name="T27" fmla="*/ 33 h 3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9" h="33">
                  <a:moveTo>
                    <a:pt x="16" y="33"/>
                  </a:moveTo>
                  <a:lnTo>
                    <a:pt x="39" y="23"/>
                  </a:lnTo>
                  <a:lnTo>
                    <a:pt x="0" y="23"/>
                  </a:lnTo>
                  <a:lnTo>
                    <a:pt x="0" y="11"/>
                  </a:lnTo>
                  <a:lnTo>
                    <a:pt x="3" y="0"/>
                  </a:lnTo>
                  <a:lnTo>
                    <a:pt x="12" y="0"/>
                  </a:lnTo>
                  <a:lnTo>
                    <a:pt x="29" y="26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71" name="AutoShape 73">
              <a:extLst>
                <a:ext uri="{FF2B5EF4-FFF2-40B4-BE49-F238E27FC236}">
                  <a16:creationId xmlns:a16="http://schemas.microsoft.com/office/drawing/2014/main" xmlns="" id="{484B2E98-EC3E-4834-8F32-AE59EAF86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3060"/>
              <a:ext cx="16" cy="12"/>
            </a:xfrm>
            <a:custGeom>
              <a:avLst/>
              <a:gdLst>
                <a:gd name="T0" fmla="*/ 0 w 94"/>
                <a:gd name="T1" fmla="*/ 0 h 42"/>
                <a:gd name="T2" fmla="*/ 0 w 94"/>
                <a:gd name="T3" fmla="*/ 0 h 42"/>
                <a:gd name="T4" fmla="*/ 0 w 94"/>
                <a:gd name="T5" fmla="*/ 0 h 42"/>
                <a:gd name="T6" fmla="*/ 0 w 94"/>
                <a:gd name="T7" fmla="*/ 0 h 42"/>
                <a:gd name="T8" fmla="*/ 0 w 94"/>
                <a:gd name="T9" fmla="*/ 0 h 42"/>
                <a:gd name="T10" fmla="*/ 0 w 94"/>
                <a:gd name="T11" fmla="*/ 0 h 42"/>
                <a:gd name="T12" fmla="*/ 0 w 94"/>
                <a:gd name="T13" fmla="*/ 0 h 42"/>
                <a:gd name="T14" fmla="*/ 0 w 94"/>
                <a:gd name="T15" fmla="*/ 0 h 42"/>
                <a:gd name="T16" fmla="*/ 0 w 94"/>
                <a:gd name="T17" fmla="*/ 0 h 42"/>
                <a:gd name="T18" fmla="*/ 0 w 94"/>
                <a:gd name="T19" fmla="*/ 0 h 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4"/>
                <a:gd name="T31" fmla="*/ 0 h 42"/>
                <a:gd name="T32" fmla="*/ 94 w 94"/>
                <a:gd name="T33" fmla="*/ 42 h 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4" h="42">
                  <a:moveTo>
                    <a:pt x="0" y="42"/>
                  </a:moveTo>
                  <a:lnTo>
                    <a:pt x="0" y="42"/>
                  </a:lnTo>
                  <a:lnTo>
                    <a:pt x="8" y="37"/>
                  </a:lnTo>
                  <a:lnTo>
                    <a:pt x="19" y="31"/>
                  </a:lnTo>
                  <a:lnTo>
                    <a:pt x="32" y="26"/>
                  </a:lnTo>
                  <a:lnTo>
                    <a:pt x="48" y="19"/>
                  </a:lnTo>
                  <a:lnTo>
                    <a:pt x="62" y="11"/>
                  </a:lnTo>
                  <a:lnTo>
                    <a:pt x="77" y="7"/>
                  </a:lnTo>
                  <a:lnTo>
                    <a:pt x="87" y="3"/>
                  </a:lnTo>
                  <a:lnTo>
                    <a:pt x="94" y="0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72" name="AutoShape 74">
              <a:extLst>
                <a:ext uri="{FF2B5EF4-FFF2-40B4-BE49-F238E27FC236}">
                  <a16:creationId xmlns:a16="http://schemas.microsoft.com/office/drawing/2014/main" xmlns="" id="{A7D8689F-AF97-441A-BA4C-C6F781A44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" y="3071"/>
              <a:ext cx="11" cy="11"/>
            </a:xfrm>
            <a:custGeom>
              <a:avLst/>
              <a:gdLst>
                <a:gd name="T0" fmla="*/ 0 w 66"/>
                <a:gd name="T1" fmla="*/ 0 h 39"/>
                <a:gd name="T2" fmla="*/ 0 w 66"/>
                <a:gd name="T3" fmla="*/ 0 h 39"/>
                <a:gd name="T4" fmla="*/ 0 w 66"/>
                <a:gd name="T5" fmla="*/ 0 h 39"/>
                <a:gd name="T6" fmla="*/ 0 w 66"/>
                <a:gd name="T7" fmla="*/ 0 h 39"/>
                <a:gd name="T8" fmla="*/ 0 w 66"/>
                <a:gd name="T9" fmla="*/ 0 h 39"/>
                <a:gd name="T10" fmla="*/ 0 w 66"/>
                <a:gd name="T11" fmla="*/ 0 h 39"/>
                <a:gd name="T12" fmla="*/ 0 w 66"/>
                <a:gd name="T13" fmla="*/ 0 h 39"/>
                <a:gd name="T14" fmla="*/ 0 w 66"/>
                <a:gd name="T15" fmla="*/ 0 h 39"/>
                <a:gd name="T16" fmla="*/ 0 w 66"/>
                <a:gd name="T17" fmla="*/ 0 h 39"/>
                <a:gd name="T18" fmla="*/ 0 w 66"/>
                <a:gd name="T19" fmla="*/ 0 h 3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6"/>
                <a:gd name="T31" fmla="*/ 0 h 39"/>
                <a:gd name="T32" fmla="*/ 66 w 66"/>
                <a:gd name="T33" fmla="*/ 39 h 3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6" h="39">
                  <a:moveTo>
                    <a:pt x="0" y="39"/>
                  </a:moveTo>
                  <a:lnTo>
                    <a:pt x="0" y="39"/>
                  </a:lnTo>
                  <a:lnTo>
                    <a:pt x="1" y="38"/>
                  </a:lnTo>
                  <a:lnTo>
                    <a:pt x="5" y="33"/>
                  </a:lnTo>
                  <a:lnTo>
                    <a:pt x="11" y="28"/>
                  </a:lnTo>
                  <a:lnTo>
                    <a:pt x="20" y="22"/>
                  </a:lnTo>
                  <a:lnTo>
                    <a:pt x="30" y="15"/>
                  </a:lnTo>
                  <a:lnTo>
                    <a:pt x="41" y="7"/>
                  </a:lnTo>
                  <a:lnTo>
                    <a:pt x="53" y="3"/>
                  </a:lnTo>
                  <a:lnTo>
                    <a:pt x="66" y="0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73" name="AutoShape 75">
              <a:extLst>
                <a:ext uri="{FF2B5EF4-FFF2-40B4-BE49-F238E27FC236}">
                  <a16:creationId xmlns:a16="http://schemas.microsoft.com/office/drawing/2014/main" xmlns="" id="{D0BEB698-FEBD-414A-B4A0-E5CC864E5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3056"/>
              <a:ext cx="22" cy="15"/>
            </a:xfrm>
            <a:custGeom>
              <a:avLst/>
              <a:gdLst>
                <a:gd name="T0" fmla="*/ 0 w 128"/>
                <a:gd name="T1" fmla="*/ 0 h 54"/>
                <a:gd name="T2" fmla="*/ 0 w 128"/>
                <a:gd name="T3" fmla="*/ 0 h 54"/>
                <a:gd name="T4" fmla="*/ 0 w 128"/>
                <a:gd name="T5" fmla="*/ 0 h 54"/>
                <a:gd name="T6" fmla="*/ 0 w 128"/>
                <a:gd name="T7" fmla="*/ 0 h 54"/>
                <a:gd name="T8" fmla="*/ 0 w 128"/>
                <a:gd name="T9" fmla="*/ 0 h 54"/>
                <a:gd name="T10" fmla="*/ 0 w 128"/>
                <a:gd name="T11" fmla="*/ 0 h 54"/>
                <a:gd name="T12" fmla="*/ 0 w 128"/>
                <a:gd name="T13" fmla="*/ 0 h 54"/>
                <a:gd name="T14" fmla="*/ 0 w 128"/>
                <a:gd name="T15" fmla="*/ 0 h 54"/>
                <a:gd name="T16" fmla="*/ 0 w 128"/>
                <a:gd name="T17" fmla="*/ 0 h 54"/>
                <a:gd name="T18" fmla="*/ 0 w 128"/>
                <a:gd name="T19" fmla="*/ 0 h 54"/>
                <a:gd name="T20" fmla="*/ 0 w 128"/>
                <a:gd name="T21" fmla="*/ 0 h 54"/>
                <a:gd name="T22" fmla="*/ 0 w 128"/>
                <a:gd name="T23" fmla="*/ 0 h 54"/>
                <a:gd name="T24" fmla="*/ 0 w 128"/>
                <a:gd name="T25" fmla="*/ 0 h 54"/>
                <a:gd name="T26" fmla="*/ 0 w 128"/>
                <a:gd name="T27" fmla="*/ 0 h 54"/>
                <a:gd name="T28" fmla="*/ 0 w 128"/>
                <a:gd name="T29" fmla="*/ 0 h 5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8"/>
                <a:gd name="T46" fmla="*/ 0 h 54"/>
                <a:gd name="T47" fmla="*/ 128 w 128"/>
                <a:gd name="T48" fmla="*/ 54 h 5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8" h="54">
                  <a:moveTo>
                    <a:pt x="0" y="50"/>
                  </a:moveTo>
                  <a:lnTo>
                    <a:pt x="0" y="50"/>
                  </a:lnTo>
                  <a:lnTo>
                    <a:pt x="9" y="54"/>
                  </a:lnTo>
                  <a:lnTo>
                    <a:pt x="7" y="48"/>
                  </a:lnTo>
                  <a:lnTo>
                    <a:pt x="4" y="38"/>
                  </a:lnTo>
                  <a:lnTo>
                    <a:pt x="1" y="34"/>
                  </a:lnTo>
                  <a:lnTo>
                    <a:pt x="7" y="31"/>
                  </a:lnTo>
                  <a:lnTo>
                    <a:pt x="19" y="25"/>
                  </a:lnTo>
                  <a:lnTo>
                    <a:pt x="34" y="20"/>
                  </a:lnTo>
                  <a:lnTo>
                    <a:pt x="53" y="14"/>
                  </a:lnTo>
                  <a:lnTo>
                    <a:pt x="73" y="8"/>
                  </a:lnTo>
                  <a:lnTo>
                    <a:pt x="94" y="4"/>
                  </a:lnTo>
                  <a:lnTo>
                    <a:pt x="112" y="1"/>
                  </a:lnTo>
                  <a:lnTo>
                    <a:pt x="128" y="0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74" name="AutoShape 76">
              <a:extLst>
                <a:ext uri="{FF2B5EF4-FFF2-40B4-BE49-F238E27FC236}">
                  <a16:creationId xmlns:a16="http://schemas.microsoft.com/office/drawing/2014/main" xmlns="" id="{6F6E05FA-9E31-4E49-8644-8F80272DA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6" y="3058"/>
              <a:ext cx="16" cy="34"/>
            </a:xfrm>
            <a:custGeom>
              <a:avLst/>
              <a:gdLst>
                <a:gd name="T0" fmla="*/ 0 w 95"/>
                <a:gd name="T1" fmla="*/ 0 h 116"/>
                <a:gd name="T2" fmla="*/ 0 w 95"/>
                <a:gd name="T3" fmla="*/ 0 h 116"/>
                <a:gd name="T4" fmla="*/ 0 w 95"/>
                <a:gd name="T5" fmla="*/ 0 h 116"/>
                <a:gd name="T6" fmla="*/ 0 w 95"/>
                <a:gd name="T7" fmla="*/ 0 h 116"/>
                <a:gd name="T8" fmla="*/ 0 w 95"/>
                <a:gd name="T9" fmla="*/ 0 h 116"/>
                <a:gd name="T10" fmla="*/ 0 w 95"/>
                <a:gd name="T11" fmla="*/ 0 h 116"/>
                <a:gd name="T12" fmla="*/ 0 w 95"/>
                <a:gd name="T13" fmla="*/ 0 h 116"/>
                <a:gd name="T14" fmla="*/ 0 w 95"/>
                <a:gd name="T15" fmla="*/ 0 h 116"/>
                <a:gd name="T16" fmla="*/ 0 w 95"/>
                <a:gd name="T17" fmla="*/ 0 h 116"/>
                <a:gd name="T18" fmla="*/ 0 w 95"/>
                <a:gd name="T19" fmla="*/ 0 h 116"/>
                <a:gd name="T20" fmla="*/ 0 w 95"/>
                <a:gd name="T21" fmla="*/ 0 h 116"/>
                <a:gd name="T22" fmla="*/ 0 w 95"/>
                <a:gd name="T23" fmla="*/ 0 h 116"/>
                <a:gd name="T24" fmla="*/ 0 w 95"/>
                <a:gd name="T25" fmla="*/ 0 h 116"/>
                <a:gd name="T26" fmla="*/ 0 w 95"/>
                <a:gd name="T27" fmla="*/ 0 h 116"/>
                <a:gd name="T28" fmla="*/ 0 w 95"/>
                <a:gd name="T29" fmla="*/ 0 h 116"/>
                <a:gd name="T30" fmla="*/ 0 w 95"/>
                <a:gd name="T31" fmla="*/ 0 h 116"/>
                <a:gd name="T32" fmla="*/ 0 w 95"/>
                <a:gd name="T33" fmla="*/ 0 h 116"/>
                <a:gd name="T34" fmla="*/ 0 w 95"/>
                <a:gd name="T35" fmla="*/ 0 h 116"/>
                <a:gd name="T36" fmla="*/ 0 w 95"/>
                <a:gd name="T37" fmla="*/ 0 h 116"/>
                <a:gd name="T38" fmla="*/ 0 w 95"/>
                <a:gd name="T39" fmla="*/ 0 h 116"/>
                <a:gd name="T40" fmla="*/ 0 w 95"/>
                <a:gd name="T41" fmla="*/ 0 h 116"/>
                <a:gd name="T42" fmla="*/ 0 w 95"/>
                <a:gd name="T43" fmla="*/ 0 h 116"/>
                <a:gd name="T44" fmla="*/ 0 w 95"/>
                <a:gd name="T45" fmla="*/ 0 h 116"/>
                <a:gd name="T46" fmla="*/ 0 w 95"/>
                <a:gd name="T47" fmla="*/ 0 h 116"/>
                <a:gd name="T48" fmla="*/ 0 w 95"/>
                <a:gd name="T49" fmla="*/ 0 h 11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5"/>
                <a:gd name="T76" fmla="*/ 0 h 116"/>
                <a:gd name="T77" fmla="*/ 95 w 95"/>
                <a:gd name="T78" fmla="*/ 116 h 11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5" h="116">
                  <a:moveTo>
                    <a:pt x="33" y="115"/>
                  </a:moveTo>
                  <a:lnTo>
                    <a:pt x="43" y="116"/>
                  </a:lnTo>
                  <a:lnTo>
                    <a:pt x="52" y="115"/>
                  </a:lnTo>
                  <a:lnTo>
                    <a:pt x="62" y="111"/>
                  </a:lnTo>
                  <a:lnTo>
                    <a:pt x="71" y="106"/>
                  </a:lnTo>
                  <a:lnTo>
                    <a:pt x="78" y="99"/>
                  </a:lnTo>
                  <a:lnTo>
                    <a:pt x="84" y="90"/>
                  </a:lnTo>
                  <a:lnTo>
                    <a:pt x="89" y="80"/>
                  </a:lnTo>
                  <a:lnTo>
                    <a:pt x="94" y="69"/>
                  </a:lnTo>
                  <a:lnTo>
                    <a:pt x="95" y="46"/>
                  </a:lnTo>
                  <a:lnTo>
                    <a:pt x="89" y="26"/>
                  </a:lnTo>
                  <a:lnTo>
                    <a:pt x="78" y="10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3" y="1"/>
                  </a:lnTo>
                  <a:lnTo>
                    <a:pt x="33" y="5"/>
                  </a:lnTo>
                  <a:lnTo>
                    <a:pt x="26" y="10"/>
                  </a:lnTo>
                  <a:lnTo>
                    <a:pt x="17" y="17"/>
                  </a:lnTo>
                  <a:lnTo>
                    <a:pt x="12" y="26"/>
                  </a:lnTo>
                  <a:lnTo>
                    <a:pt x="6" y="36"/>
                  </a:lnTo>
                  <a:lnTo>
                    <a:pt x="3" y="47"/>
                  </a:lnTo>
                  <a:lnTo>
                    <a:pt x="0" y="70"/>
                  </a:lnTo>
                  <a:lnTo>
                    <a:pt x="6" y="90"/>
                  </a:lnTo>
                  <a:lnTo>
                    <a:pt x="17" y="106"/>
                  </a:lnTo>
                  <a:lnTo>
                    <a:pt x="33" y="11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75" name="AutoShape 77">
              <a:extLst>
                <a:ext uri="{FF2B5EF4-FFF2-40B4-BE49-F238E27FC236}">
                  <a16:creationId xmlns:a16="http://schemas.microsoft.com/office/drawing/2014/main" xmlns="" id="{2EC4EB98-37B7-48E8-B326-6271FDD67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6" y="3058"/>
              <a:ext cx="16" cy="34"/>
            </a:xfrm>
            <a:custGeom>
              <a:avLst/>
              <a:gdLst>
                <a:gd name="T0" fmla="*/ 0 w 95"/>
                <a:gd name="T1" fmla="*/ 0 h 116"/>
                <a:gd name="T2" fmla="*/ 0 w 95"/>
                <a:gd name="T3" fmla="*/ 0 h 116"/>
                <a:gd name="T4" fmla="*/ 0 w 95"/>
                <a:gd name="T5" fmla="*/ 0 h 116"/>
                <a:gd name="T6" fmla="*/ 0 w 95"/>
                <a:gd name="T7" fmla="*/ 0 h 116"/>
                <a:gd name="T8" fmla="*/ 0 w 95"/>
                <a:gd name="T9" fmla="*/ 0 h 116"/>
                <a:gd name="T10" fmla="*/ 0 w 95"/>
                <a:gd name="T11" fmla="*/ 0 h 116"/>
                <a:gd name="T12" fmla="*/ 0 w 95"/>
                <a:gd name="T13" fmla="*/ 0 h 116"/>
                <a:gd name="T14" fmla="*/ 0 w 95"/>
                <a:gd name="T15" fmla="*/ 0 h 116"/>
                <a:gd name="T16" fmla="*/ 0 w 95"/>
                <a:gd name="T17" fmla="*/ 0 h 116"/>
                <a:gd name="T18" fmla="*/ 0 w 95"/>
                <a:gd name="T19" fmla="*/ 0 h 116"/>
                <a:gd name="T20" fmla="*/ 0 w 95"/>
                <a:gd name="T21" fmla="*/ 0 h 116"/>
                <a:gd name="T22" fmla="*/ 0 w 95"/>
                <a:gd name="T23" fmla="*/ 0 h 116"/>
                <a:gd name="T24" fmla="*/ 0 w 95"/>
                <a:gd name="T25" fmla="*/ 0 h 116"/>
                <a:gd name="T26" fmla="*/ 0 w 95"/>
                <a:gd name="T27" fmla="*/ 0 h 116"/>
                <a:gd name="T28" fmla="*/ 0 w 95"/>
                <a:gd name="T29" fmla="*/ 0 h 116"/>
                <a:gd name="T30" fmla="*/ 0 w 95"/>
                <a:gd name="T31" fmla="*/ 0 h 116"/>
                <a:gd name="T32" fmla="*/ 0 w 95"/>
                <a:gd name="T33" fmla="*/ 0 h 116"/>
                <a:gd name="T34" fmla="*/ 0 w 95"/>
                <a:gd name="T35" fmla="*/ 0 h 116"/>
                <a:gd name="T36" fmla="*/ 0 w 95"/>
                <a:gd name="T37" fmla="*/ 0 h 116"/>
                <a:gd name="T38" fmla="*/ 0 w 95"/>
                <a:gd name="T39" fmla="*/ 0 h 116"/>
                <a:gd name="T40" fmla="*/ 0 w 95"/>
                <a:gd name="T41" fmla="*/ 0 h 116"/>
                <a:gd name="T42" fmla="*/ 0 w 95"/>
                <a:gd name="T43" fmla="*/ 0 h 116"/>
                <a:gd name="T44" fmla="*/ 0 w 95"/>
                <a:gd name="T45" fmla="*/ 0 h 116"/>
                <a:gd name="T46" fmla="*/ 0 w 95"/>
                <a:gd name="T47" fmla="*/ 0 h 116"/>
                <a:gd name="T48" fmla="*/ 0 w 95"/>
                <a:gd name="T49" fmla="*/ 0 h 116"/>
                <a:gd name="T50" fmla="*/ 0 w 95"/>
                <a:gd name="T51" fmla="*/ 0 h 116"/>
                <a:gd name="T52" fmla="*/ 0 w 95"/>
                <a:gd name="T53" fmla="*/ 0 h 116"/>
                <a:gd name="T54" fmla="*/ 0 w 95"/>
                <a:gd name="T55" fmla="*/ 0 h 116"/>
                <a:gd name="T56" fmla="*/ 0 w 95"/>
                <a:gd name="T57" fmla="*/ 0 h 11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5"/>
                <a:gd name="T88" fmla="*/ 0 h 116"/>
                <a:gd name="T89" fmla="*/ 95 w 95"/>
                <a:gd name="T90" fmla="*/ 116 h 11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5" h="116">
                  <a:moveTo>
                    <a:pt x="33" y="115"/>
                  </a:moveTo>
                  <a:lnTo>
                    <a:pt x="33" y="115"/>
                  </a:lnTo>
                  <a:lnTo>
                    <a:pt x="43" y="116"/>
                  </a:lnTo>
                  <a:lnTo>
                    <a:pt x="52" y="115"/>
                  </a:lnTo>
                  <a:lnTo>
                    <a:pt x="62" y="111"/>
                  </a:lnTo>
                  <a:lnTo>
                    <a:pt x="71" y="106"/>
                  </a:lnTo>
                  <a:lnTo>
                    <a:pt x="78" y="99"/>
                  </a:lnTo>
                  <a:lnTo>
                    <a:pt x="84" y="90"/>
                  </a:lnTo>
                  <a:lnTo>
                    <a:pt x="89" y="80"/>
                  </a:lnTo>
                  <a:lnTo>
                    <a:pt x="94" y="69"/>
                  </a:lnTo>
                  <a:lnTo>
                    <a:pt x="95" y="46"/>
                  </a:lnTo>
                  <a:lnTo>
                    <a:pt x="89" y="26"/>
                  </a:lnTo>
                  <a:lnTo>
                    <a:pt x="78" y="10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3" y="1"/>
                  </a:lnTo>
                  <a:lnTo>
                    <a:pt x="33" y="5"/>
                  </a:lnTo>
                  <a:lnTo>
                    <a:pt x="26" y="10"/>
                  </a:lnTo>
                  <a:lnTo>
                    <a:pt x="17" y="17"/>
                  </a:lnTo>
                  <a:lnTo>
                    <a:pt x="12" y="26"/>
                  </a:lnTo>
                  <a:lnTo>
                    <a:pt x="6" y="36"/>
                  </a:lnTo>
                  <a:lnTo>
                    <a:pt x="3" y="47"/>
                  </a:lnTo>
                  <a:lnTo>
                    <a:pt x="0" y="70"/>
                  </a:lnTo>
                  <a:lnTo>
                    <a:pt x="6" y="90"/>
                  </a:lnTo>
                  <a:lnTo>
                    <a:pt x="17" y="106"/>
                  </a:lnTo>
                  <a:lnTo>
                    <a:pt x="33" y="115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76" name="AutoShape 78">
              <a:extLst>
                <a:ext uri="{FF2B5EF4-FFF2-40B4-BE49-F238E27FC236}">
                  <a16:creationId xmlns:a16="http://schemas.microsoft.com/office/drawing/2014/main" xmlns="" id="{E836553B-F350-4DA1-8E09-A4083A374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939"/>
              <a:ext cx="185" cy="163"/>
            </a:xfrm>
            <a:custGeom>
              <a:avLst/>
              <a:gdLst>
                <a:gd name="T0" fmla="*/ 0 w 1077"/>
                <a:gd name="T1" fmla="*/ 0 h 559"/>
                <a:gd name="T2" fmla="*/ 0 w 1077"/>
                <a:gd name="T3" fmla="*/ 0 h 559"/>
                <a:gd name="T4" fmla="*/ 0 w 1077"/>
                <a:gd name="T5" fmla="*/ 0 h 559"/>
                <a:gd name="T6" fmla="*/ 0 w 1077"/>
                <a:gd name="T7" fmla="*/ 0 h 559"/>
                <a:gd name="T8" fmla="*/ 0 w 1077"/>
                <a:gd name="T9" fmla="*/ 0 h 559"/>
                <a:gd name="T10" fmla="*/ 0 w 1077"/>
                <a:gd name="T11" fmla="*/ 0 h 559"/>
                <a:gd name="T12" fmla="*/ 0 w 1077"/>
                <a:gd name="T13" fmla="*/ 0 h 559"/>
                <a:gd name="T14" fmla="*/ 0 w 1077"/>
                <a:gd name="T15" fmla="*/ 0 h 559"/>
                <a:gd name="T16" fmla="*/ 0 w 1077"/>
                <a:gd name="T17" fmla="*/ 0 h 559"/>
                <a:gd name="T18" fmla="*/ 0 w 1077"/>
                <a:gd name="T19" fmla="*/ 0 h 559"/>
                <a:gd name="T20" fmla="*/ 0 w 1077"/>
                <a:gd name="T21" fmla="*/ 0 h 559"/>
                <a:gd name="T22" fmla="*/ 0 w 1077"/>
                <a:gd name="T23" fmla="*/ 0 h 559"/>
                <a:gd name="T24" fmla="*/ 0 w 1077"/>
                <a:gd name="T25" fmla="*/ 0 h 559"/>
                <a:gd name="T26" fmla="*/ 0 w 1077"/>
                <a:gd name="T27" fmla="*/ 0 h 559"/>
                <a:gd name="T28" fmla="*/ 0 w 1077"/>
                <a:gd name="T29" fmla="*/ 0 h 559"/>
                <a:gd name="T30" fmla="*/ 0 w 1077"/>
                <a:gd name="T31" fmla="*/ 0 h 559"/>
                <a:gd name="T32" fmla="*/ 0 w 1077"/>
                <a:gd name="T33" fmla="*/ 0 h 559"/>
                <a:gd name="T34" fmla="*/ 0 w 1077"/>
                <a:gd name="T35" fmla="*/ 0 h 559"/>
                <a:gd name="T36" fmla="*/ 0 w 1077"/>
                <a:gd name="T37" fmla="*/ 0 h 559"/>
                <a:gd name="T38" fmla="*/ 0 w 1077"/>
                <a:gd name="T39" fmla="*/ 0 h 559"/>
                <a:gd name="T40" fmla="*/ 0 w 1077"/>
                <a:gd name="T41" fmla="*/ 0 h 559"/>
                <a:gd name="T42" fmla="*/ 0 w 1077"/>
                <a:gd name="T43" fmla="*/ 0 h 559"/>
                <a:gd name="T44" fmla="*/ 0 w 1077"/>
                <a:gd name="T45" fmla="*/ 0 h 559"/>
                <a:gd name="T46" fmla="*/ 0 w 1077"/>
                <a:gd name="T47" fmla="*/ 0 h 559"/>
                <a:gd name="T48" fmla="*/ 0 w 1077"/>
                <a:gd name="T49" fmla="*/ 0 h 559"/>
                <a:gd name="T50" fmla="*/ 0 w 1077"/>
                <a:gd name="T51" fmla="*/ 0 h 559"/>
                <a:gd name="T52" fmla="*/ 0 w 1077"/>
                <a:gd name="T53" fmla="*/ 0 h 559"/>
                <a:gd name="T54" fmla="*/ 0 w 1077"/>
                <a:gd name="T55" fmla="*/ 0 h 559"/>
                <a:gd name="T56" fmla="*/ 0 w 1077"/>
                <a:gd name="T57" fmla="*/ 0 h 559"/>
                <a:gd name="T58" fmla="*/ 0 w 1077"/>
                <a:gd name="T59" fmla="*/ 0 h 559"/>
                <a:gd name="T60" fmla="*/ 0 w 1077"/>
                <a:gd name="T61" fmla="*/ 0 h 559"/>
                <a:gd name="T62" fmla="*/ 0 w 1077"/>
                <a:gd name="T63" fmla="*/ 0 h 559"/>
                <a:gd name="T64" fmla="*/ 0 w 1077"/>
                <a:gd name="T65" fmla="*/ 0 h 559"/>
                <a:gd name="T66" fmla="*/ 0 w 1077"/>
                <a:gd name="T67" fmla="*/ 0 h 559"/>
                <a:gd name="T68" fmla="*/ 0 w 1077"/>
                <a:gd name="T69" fmla="*/ 0 h 559"/>
                <a:gd name="T70" fmla="*/ 0 w 1077"/>
                <a:gd name="T71" fmla="*/ 0 h 559"/>
                <a:gd name="T72" fmla="*/ 0 w 1077"/>
                <a:gd name="T73" fmla="*/ 0 h 559"/>
                <a:gd name="T74" fmla="*/ 0 w 1077"/>
                <a:gd name="T75" fmla="*/ 0 h 559"/>
                <a:gd name="T76" fmla="*/ 0 w 1077"/>
                <a:gd name="T77" fmla="*/ 0 h 559"/>
                <a:gd name="T78" fmla="*/ 0 w 1077"/>
                <a:gd name="T79" fmla="*/ 0 h 559"/>
                <a:gd name="T80" fmla="*/ 0 w 1077"/>
                <a:gd name="T81" fmla="*/ 0 h 559"/>
                <a:gd name="T82" fmla="*/ 0 w 1077"/>
                <a:gd name="T83" fmla="*/ 0 h 559"/>
                <a:gd name="T84" fmla="*/ 0 w 1077"/>
                <a:gd name="T85" fmla="*/ 0 h 559"/>
                <a:gd name="T86" fmla="*/ 0 w 1077"/>
                <a:gd name="T87" fmla="*/ 0 h 559"/>
                <a:gd name="T88" fmla="*/ 0 w 1077"/>
                <a:gd name="T89" fmla="*/ 0 h 559"/>
                <a:gd name="T90" fmla="*/ 0 w 1077"/>
                <a:gd name="T91" fmla="*/ 0 h 559"/>
                <a:gd name="T92" fmla="*/ 0 w 1077"/>
                <a:gd name="T93" fmla="*/ 0 h 559"/>
                <a:gd name="T94" fmla="*/ 0 w 1077"/>
                <a:gd name="T95" fmla="*/ 0 h 559"/>
                <a:gd name="T96" fmla="*/ 0 w 1077"/>
                <a:gd name="T97" fmla="*/ 0 h 559"/>
                <a:gd name="T98" fmla="*/ 0 w 1077"/>
                <a:gd name="T99" fmla="*/ 0 h 559"/>
                <a:gd name="T100" fmla="*/ 0 w 1077"/>
                <a:gd name="T101" fmla="*/ 0 h 55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77"/>
                <a:gd name="T154" fmla="*/ 0 h 559"/>
                <a:gd name="T155" fmla="*/ 1077 w 1077"/>
                <a:gd name="T156" fmla="*/ 559 h 55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77" h="559">
                  <a:moveTo>
                    <a:pt x="1077" y="474"/>
                  </a:moveTo>
                  <a:lnTo>
                    <a:pt x="1076" y="444"/>
                  </a:lnTo>
                  <a:lnTo>
                    <a:pt x="1072" y="393"/>
                  </a:lnTo>
                  <a:lnTo>
                    <a:pt x="1069" y="344"/>
                  </a:lnTo>
                  <a:lnTo>
                    <a:pt x="1066" y="313"/>
                  </a:lnTo>
                  <a:lnTo>
                    <a:pt x="1060" y="282"/>
                  </a:lnTo>
                  <a:lnTo>
                    <a:pt x="1051" y="229"/>
                  </a:lnTo>
                  <a:lnTo>
                    <a:pt x="1043" y="180"/>
                  </a:lnTo>
                  <a:lnTo>
                    <a:pt x="1038" y="159"/>
                  </a:lnTo>
                  <a:lnTo>
                    <a:pt x="981" y="136"/>
                  </a:lnTo>
                  <a:lnTo>
                    <a:pt x="972" y="133"/>
                  </a:lnTo>
                  <a:lnTo>
                    <a:pt x="961" y="130"/>
                  </a:lnTo>
                  <a:lnTo>
                    <a:pt x="945" y="126"/>
                  </a:lnTo>
                  <a:lnTo>
                    <a:pt x="929" y="121"/>
                  </a:lnTo>
                  <a:lnTo>
                    <a:pt x="910" y="115"/>
                  </a:lnTo>
                  <a:lnTo>
                    <a:pt x="892" y="110"/>
                  </a:lnTo>
                  <a:lnTo>
                    <a:pt x="870" y="104"/>
                  </a:lnTo>
                  <a:lnTo>
                    <a:pt x="850" y="98"/>
                  </a:lnTo>
                  <a:lnTo>
                    <a:pt x="828" y="92"/>
                  </a:lnTo>
                  <a:lnTo>
                    <a:pt x="808" y="87"/>
                  </a:lnTo>
                  <a:lnTo>
                    <a:pt x="788" y="81"/>
                  </a:lnTo>
                  <a:lnTo>
                    <a:pt x="769" y="77"/>
                  </a:lnTo>
                  <a:lnTo>
                    <a:pt x="752" y="71"/>
                  </a:lnTo>
                  <a:lnTo>
                    <a:pt x="736" y="68"/>
                  </a:lnTo>
                  <a:lnTo>
                    <a:pt x="725" y="65"/>
                  </a:lnTo>
                  <a:lnTo>
                    <a:pt x="715" y="64"/>
                  </a:lnTo>
                  <a:lnTo>
                    <a:pt x="699" y="61"/>
                  </a:lnTo>
                  <a:lnTo>
                    <a:pt x="681" y="55"/>
                  </a:lnTo>
                  <a:lnTo>
                    <a:pt x="666" y="49"/>
                  </a:lnTo>
                  <a:lnTo>
                    <a:pt x="650" y="44"/>
                  </a:lnTo>
                  <a:lnTo>
                    <a:pt x="635" y="38"/>
                  </a:lnTo>
                  <a:lnTo>
                    <a:pt x="624" y="32"/>
                  </a:lnTo>
                  <a:lnTo>
                    <a:pt x="615" y="26"/>
                  </a:lnTo>
                  <a:lnTo>
                    <a:pt x="609" y="23"/>
                  </a:lnTo>
                  <a:lnTo>
                    <a:pt x="604" y="21"/>
                  </a:lnTo>
                  <a:lnTo>
                    <a:pt x="594" y="16"/>
                  </a:lnTo>
                  <a:lnTo>
                    <a:pt x="581" y="10"/>
                  </a:lnTo>
                  <a:lnTo>
                    <a:pt x="565" y="6"/>
                  </a:lnTo>
                  <a:lnTo>
                    <a:pt x="549" y="3"/>
                  </a:lnTo>
                  <a:lnTo>
                    <a:pt x="535" y="0"/>
                  </a:lnTo>
                  <a:lnTo>
                    <a:pt x="520" y="2"/>
                  </a:lnTo>
                  <a:lnTo>
                    <a:pt x="507" y="5"/>
                  </a:lnTo>
                  <a:lnTo>
                    <a:pt x="497" y="9"/>
                  </a:lnTo>
                  <a:lnTo>
                    <a:pt x="487" y="13"/>
                  </a:lnTo>
                  <a:lnTo>
                    <a:pt x="478" y="16"/>
                  </a:lnTo>
                  <a:lnTo>
                    <a:pt x="471" y="19"/>
                  </a:lnTo>
                  <a:lnTo>
                    <a:pt x="464" y="22"/>
                  </a:lnTo>
                  <a:lnTo>
                    <a:pt x="457" y="23"/>
                  </a:lnTo>
                  <a:lnTo>
                    <a:pt x="452" y="28"/>
                  </a:lnTo>
                  <a:lnTo>
                    <a:pt x="447" y="31"/>
                  </a:lnTo>
                  <a:lnTo>
                    <a:pt x="441" y="32"/>
                  </a:lnTo>
                  <a:lnTo>
                    <a:pt x="434" y="33"/>
                  </a:lnTo>
                  <a:lnTo>
                    <a:pt x="427" y="36"/>
                  </a:lnTo>
                  <a:lnTo>
                    <a:pt x="419" y="38"/>
                  </a:lnTo>
                  <a:lnTo>
                    <a:pt x="412" y="41"/>
                  </a:lnTo>
                  <a:lnTo>
                    <a:pt x="404" y="44"/>
                  </a:lnTo>
                  <a:lnTo>
                    <a:pt x="396" y="45"/>
                  </a:lnTo>
                  <a:lnTo>
                    <a:pt x="388" y="46"/>
                  </a:lnTo>
                  <a:lnTo>
                    <a:pt x="376" y="48"/>
                  </a:lnTo>
                  <a:lnTo>
                    <a:pt x="359" y="49"/>
                  </a:lnTo>
                  <a:lnTo>
                    <a:pt x="337" y="52"/>
                  </a:lnTo>
                  <a:lnTo>
                    <a:pt x="314" y="54"/>
                  </a:lnTo>
                  <a:lnTo>
                    <a:pt x="293" y="55"/>
                  </a:lnTo>
                  <a:lnTo>
                    <a:pt x="272" y="56"/>
                  </a:lnTo>
                  <a:lnTo>
                    <a:pt x="260" y="58"/>
                  </a:lnTo>
                  <a:lnTo>
                    <a:pt x="252" y="58"/>
                  </a:lnTo>
                  <a:lnTo>
                    <a:pt x="248" y="58"/>
                  </a:lnTo>
                  <a:lnTo>
                    <a:pt x="242" y="58"/>
                  </a:lnTo>
                  <a:lnTo>
                    <a:pt x="234" y="56"/>
                  </a:lnTo>
                  <a:lnTo>
                    <a:pt x="225" y="56"/>
                  </a:lnTo>
                  <a:lnTo>
                    <a:pt x="216" y="56"/>
                  </a:lnTo>
                  <a:lnTo>
                    <a:pt x="209" y="56"/>
                  </a:lnTo>
                  <a:lnTo>
                    <a:pt x="202" y="56"/>
                  </a:lnTo>
                  <a:lnTo>
                    <a:pt x="198" y="58"/>
                  </a:lnTo>
                  <a:lnTo>
                    <a:pt x="193" y="61"/>
                  </a:lnTo>
                  <a:lnTo>
                    <a:pt x="186" y="65"/>
                  </a:lnTo>
                  <a:lnTo>
                    <a:pt x="176" y="71"/>
                  </a:lnTo>
                  <a:lnTo>
                    <a:pt x="167" y="78"/>
                  </a:lnTo>
                  <a:lnTo>
                    <a:pt x="157" y="87"/>
                  </a:lnTo>
                  <a:lnTo>
                    <a:pt x="149" y="98"/>
                  </a:lnTo>
                  <a:lnTo>
                    <a:pt x="143" y="111"/>
                  </a:lnTo>
                  <a:lnTo>
                    <a:pt x="139" y="126"/>
                  </a:lnTo>
                  <a:lnTo>
                    <a:pt x="133" y="151"/>
                  </a:lnTo>
                  <a:lnTo>
                    <a:pt x="124" y="170"/>
                  </a:lnTo>
                  <a:lnTo>
                    <a:pt x="117" y="182"/>
                  </a:lnTo>
                  <a:lnTo>
                    <a:pt x="113" y="189"/>
                  </a:lnTo>
                  <a:lnTo>
                    <a:pt x="110" y="206"/>
                  </a:lnTo>
                  <a:lnTo>
                    <a:pt x="103" y="236"/>
                  </a:lnTo>
                  <a:lnTo>
                    <a:pt x="94" y="269"/>
                  </a:lnTo>
                  <a:lnTo>
                    <a:pt x="87" y="294"/>
                  </a:lnTo>
                  <a:lnTo>
                    <a:pt x="82" y="303"/>
                  </a:lnTo>
                  <a:lnTo>
                    <a:pt x="77" y="314"/>
                  </a:lnTo>
                  <a:lnTo>
                    <a:pt x="69" y="326"/>
                  </a:lnTo>
                  <a:lnTo>
                    <a:pt x="62" y="339"/>
                  </a:lnTo>
                  <a:lnTo>
                    <a:pt x="54" y="350"/>
                  </a:lnTo>
                  <a:lnTo>
                    <a:pt x="48" y="360"/>
                  </a:lnTo>
                  <a:lnTo>
                    <a:pt x="42" y="369"/>
                  </a:lnTo>
                  <a:lnTo>
                    <a:pt x="38" y="373"/>
                  </a:lnTo>
                  <a:lnTo>
                    <a:pt x="29" y="382"/>
                  </a:lnTo>
                  <a:lnTo>
                    <a:pt x="15" y="395"/>
                  </a:lnTo>
                  <a:lnTo>
                    <a:pt x="5" y="410"/>
                  </a:lnTo>
                  <a:lnTo>
                    <a:pt x="0" y="422"/>
                  </a:lnTo>
                  <a:lnTo>
                    <a:pt x="5" y="434"/>
                  </a:lnTo>
                  <a:lnTo>
                    <a:pt x="12" y="445"/>
                  </a:lnTo>
                  <a:lnTo>
                    <a:pt x="25" y="454"/>
                  </a:lnTo>
                  <a:lnTo>
                    <a:pt x="39" y="459"/>
                  </a:lnTo>
                  <a:lnTo>
                    <a:pt x="52" y="459"/>
                  </a:lnTo>
                  <a:lnTo>
                    <a:pt x="64" y="458"/>
                  </a:lnTo>
                  <a:lnTo>
                    <a:pt x="74" y="455"/>
                  </a:lnTo>
                  <a:lnTo>
                    <a:pt x="82" y="451"/>
                  </a:lnTo>
                  <a:lnTo>
                    <a:pt x="90" y="446"/>
                  </a:lnTo>
                  <a:lnTo>
                    <a:pt x="95" y="442"/>
                  </a:lnTo>
                  <a:lnTo>
                    <a:pt x="101" y="438"/>
                  </a:lnTo>
                  <a:lnTo>
                    <a:pt x="105" y="436"/>
                  </a:lnTo>
                  <a:lnTo>
                    <a:pt x="113" y="434"/>
                  </a:lnTo>
                  <a:lnTo>
                    <a:pt x="126" y="426"/>
                  </a:lnTo>
                  <a:lnTo>
                    <a:pt x="141" y="415"/>
                  </a:lnTo>
                  <a:lnTo>
                    <a:pt x="159" y="402"/>
                  </a:lnTo>
                  <a:lnTo>
                    <a:pt x="176" y="386"/>
                  </a:lnTo>
                  <a:lnTo>
                    <a:pt x="190" y="369"/>
                  </a:lnTo>
                  <a:lnTo>
                    <a:pt x="200" y="353"/>
                  </a:lnTo>
                  <a:lnTo>
                    <a:pt x="206" y="336"/>
                  </a:lnTo>
                  <a:lnTo>
                    <a:pt x="211" y="334"/>
                  </a:lnTo>
                  <a:lnTo>
                    <a:pt x="215" y="330"/>
                  </a:lnTo>
                  <a:lnTo>
                    <a:pt x="218" y="324"/>
                  </a:lnTo>
                  <a:lnTo>
                    <a:pt x="222" y="317"/>
                  </a:lnTo>
                  <a:lnTo>
                    <a:pt x="225" y="323"/>
                  </a:lnTo>
                  <a:lnTo>
                    <a:pt x="236" y="333"/>
                  </a:lnTo>
                  <a:lnTo>
                    <a:pt x="251" y="346"/>
                  </a:lnTo>
                  <a:lnTo>
                    <a:pt x="270" y="359"/>
                  </a:lnTo>
                  <a:lnTo>
                    <a:pt x="287" y="370"/>
                  </a:lnTo>
                  <a:lnTo>
                    <a:pt x="306" y="382"/>
                  </a:lnTo>
                  <a:lnTo>
                    <a:pt x="320" y="389"/>
                  </a:lnTo>
                  <a:lnTo>
                    <a:pt x="329" y="392"/>
                  </a:lnTo>
                  <a:lnTo>
                    <a:pt x="323" y="393"/>
                  </a:lnTo>
                  <a:lnTo>
                    <a:pt x="314" y="396"/>
                  </a:lnTo>
                  <a:lnTo>
                    <a:pt x="301" y="400"/>
                  </a:lnTo>
                  <a:lnTo>
                    <a:pt x="287" y="403"/>
                  </a:lnTo>
                  <a:lnTo>
                    <a:pt x="272" y="408"/>
                  </a:lnTo>
                  <a:lnTo>
                    <a:pt x="260" y="412"/>
                  </a:lnTo>
                  <a:lnTo>
                    <a:pt x="248" y="415"/>
                  </a:lnTo>
                  <a:lnTo>
                    <a:pt x="242" y="418"/>
                  </a:lnTo>
                  <a:lnTo>
                    <a:pt x="231" y="412"/>
                  </a:lnTo>
                  <a:lnTo>
                    <a:pt x="218" y="409"/>
                  </a:lnTo>
                  <a:lnTo>
                    <a:pt x="200" y="409"/>
                  </a:lnTo>
                  <a:lnTo>
                    <a:pt x="183" y="410"/>
                  </a:lnTo>
                  <a:lnTo>
                    <a:pt x="166" y="413"/>
                  </a:lnTo>
                  <a:lnTo>
                    <a:pt x="149" y="418"/>
                  </a:lnTo>
                  <a:lnTo>
                    <a:pt x="134" y="422"/>
                  </a:lnTo>
                  <a:lnTo>
                    <a:pt x="121" y="426"/>
                  </a:lnTo>
                  <a:lnTo>
                    <a:pt x="110" y="432"/>
                  </a:lnTo>
                  <a:lnTo>
                    <a:pt x="98" y="439"/>
                  </a:lnTo>
                  <a:lnTo>
                    <a:pt x="88" y="448"/>
                  </a:lnTo>
                  <a:lnTo>
                    <a:pt x="77" y="458"/>
                  </a:lnTo>
                  <a:lnTo>
                    <a:pt x="67" y="468"/>
                  </a:lnTo>
                  <a:lnTo>
                    <a:pt x="58" y="477"/>
                  </a:lnTo>
                  <a:lnTo>
                    <a:pt x="51" y="485"/>
                  </a:lnTo>
                  <a:lnTo>
                    <a:pt x="46" y="493"/>
                  </a:lnTo>
                  <a:lnTo>
                    <a:pt x="45" y="498"/>
                  </a:lnTo>
                  <a:lnTo>
                    <a:pt x="45" y="510"/>
                  </a:lnTo>
                  <a:lnTo>
                    <a:pt x="48" y="521"/>
                  </a:lnTo>
                  <a:lnTo>
                    <a:pt x="52" y="531"/>
                  </a:lnTo>
                  <a:lnTo>
                    <a:pt x="55" y="536"/>
                  </a:lnTo>
                  <a:lnTo>
                    <a:pt x="58" y="540"/>
                  </a:lnTo>
                  <a:lnTo>
                    <a:pt x="61" y="544"/>
                  </a:lnTo>
                  <a:lnTo>
                    <a:pt x="65" y="549"/>
                  </a:lnTo>
                  <a:lnTo>
                    <a:pt x="72" y="552"/>
                  </a:lnTo>
                  <a:lnTo>
                    <a:pt x="81" y="553"/>
                  </a:lnTo>
                  <a:lnTo>
                    <a:pt x="95" y="553"/>
                  </a:lnTo>
                  <a:lnTo>
                    <a:pt x="114" y="553"/>
                  </a:lnTo>
                  <a:lnTo>
                    <a:pt x="134" y="552"/>
                  </a:lnTo>
                  <a:lnTo>
                    <a:pt x="152" y="552"/>
                  </a:lnTo>
                  <a:lnTo>
                    <a:pt x="166" y="552"/>
                  </a:lnTo>
                  <a:lnTo>
                    <a:pt x="177" y="552"/>
                  </a:lnTo>
                  <a:lnTo>
                    <a:pt x="188" y="553"/>
                  </a:lnTo>
                  <a:lnTo>
                    <a:pt x="196" y="554"/>
                  </a:lnTo>
                  <a:lnTo>
                    <a:pt x="203" y="556"/>
                  </a:lnTo>
                  <a:lnTo>
                    <a:pt x="209" y="557"/>
                  </a:lnTo>
                  <a:lnTo>
                    <a:pt x="218" y="559"/>
                  </a:lnTo>
                  <a:lnTo>
                    <a:pt x="228" y="559"/>
                  </a:lnTo>
                  <a:lnTo>
                    <a:pt x="239" y="559"/>
                  </a:lnTo>
                  <a:lnTo>
                    <a:pt x="252" y="559"/>
                  </a:lnTo>
                  <a:lnTo>
                    <a:pt x="265" y="559"/>
                  </a:lnTo>
                  <a:lnTo>
                    <a:pt x="278" y="557"/>
                  </a:lnTo>
                  <a:lnTo>
                    <a:pt x="290" y="554"/>
                  </a:lnTo>
                  <a:lnTo>
                    <a:pt x="298" y="552"/>
                  </a:lnTo>
                  <a:lnTo>
                    <a:pt x="308" y="547"/>
                  </a:lnTo>
                  <a:lnTo>
                    <a:pt x="323" y="541"/>
                  </a:lnTo>
                  <a:lnTo>
                    <a:pt x="340" y="537"/>
                  </a:lnTo>
                  <a:lnTo>
                    <a:pt x="360" y="533"/>
                  </a:lnTo>
                  <a:lnTo>
                    <a:pt x="379" y="528"/>
                  </a:lnTo>
                  <a:lnTo>
                    <a:pt x="398" y="526"/>
                  </a:lnTo>
                  <a:lnTo>
                    <a:pt x="414" y="526"/>
                  </a:lnTo>
                  <a:lnTo>
                    <a:pt x="425" y="527"/>
                  </a:lnTo>
                  <a:lnTo>
                    <a:pt x="435" y="530"/>
                  </a:lnTo>
                  <a:lnTo>
                    <a:pt x="445" y="531"/>
                  </a:lnTo>
                  <a:lnTo>
                    <a:pt x="454" y="531"/>
                  </a:lnTo>
                  <a:lnTo>
                    <a:pt x="464" y="531"/>
                  </a:lnTo>
                  <a:lnTo>
                    <a:pt x="473" y="531"/>
                  </a:lnTo>
                  <a:lnTo>
                    <a:pt x="481" y="530"/>
                  </a:lnTo>
                  <a:lnTo>
                    <a:pt x="488" y="527"/>
                  </a:lnTo>
                  <a:lnTo>
                    <a:pt x="497" y="524"/>
                  </a:lnTo>
                  <a:lnTo>
                    <a:pt x="506" y="520"/>
                  </a:lnTo>
                  <a:lnTo>
                    <a:pt x="514" y="517"/>
                  </a:lnTo>
                  <a:lnTo>
                    <a:pt x="523" y="514"/>
                  </a:lnTo>
                  <a:lnTo>
                    <a:pt x="532" y="511"/>
                  </a:lnTo>
                  <a:lnTo>
                    <a:pt x="540" y="510"/>
                  </a:lnTo>
                  <a:lnTo>
                    <a:pt x="549" y="508"/>
                  </a:lnTo>
                  <a:lnTo>
                    <a:pt x="556" y="508"/>
                  </a:lnTo>
                  <a:lnTo>
                    <a:pt x="563" y="508"/>
                  </a:lnTo>
                  <a:lnTo>
                    <a:pt x="569" y="508"/>
                  </a:lnTo>
                  <a:lnTo>
                    <a:pt x="576" y="508"/>
                  </a:lnTo>
                  <a:lnTo>
                    <a:pt x="582" y="508"/>
                  </a:lnTo>
                  <a:lnTo>
                    <a:pt x="588" y="510"/>
                  </a:lnTo>
                  <a:lnTo>
                    <a:pt x="592" y="510"/>
                  </a:lnTo>
                  <a:lnTo>
                    <a:pt x="598" y="511"/>
                  </a:lnTo>
                  <a:lnTo>
                    <a:pt x="604" y="513"/>
                  </a:lnTo>
                  <a:lnTo>
                    <a:pt x="608" y="514"/>
                  </a:lnTo>
                  <a:lnTo>
                    <a:pt x="614" y="516"/>
                  </a:lnTo>
                  <a:lnTo>
                    <a:pt x="624" y="518"/>
                  </a:lnTo>
                  <a:lnTo>
                    <a:pt x="637" y="521"/>
                  </a:lnTo>
                  <a:lnTo>
                    <a:pt x="651" y="523"/>
                  </a:lnTo>
                  <a:lnTo>
                    <a:pt x="666" y="526"/>
                  </a:lnTo>
                  <a:lnTo>
                    <a:pt x="680" y="527"/>
                  </a:lnTo>
                  <a:lnTo>
                    <a:pt x="694" y="528"/>
                  </a:lnTo>
                  <a:lnTo>
                    <a:pt x="706" y="530"/>
                  </a:lnTo>
                  <a:lnTo>
                    <a:pt x="712" y="530"/>
                  </a:lnTo>
                  <a:lnTo>
                    <a:pt x="720" y="528"/>
                  </a:lnTo>
                  <a:lnTo>
                    <a:pt x="733" y="528"/>
                  </a:lnTo>
                  <a:lnTo>
                    <a:pt x="749" y="527"/>
                  </a:lnTo>
                  <a:lnTo>
                    <a:pt x="766" y="526"/>
                  </a:lnTo>
                  <a:lnTo>
                    <a:pt x="787" y="524"/>
                  </a:lnTo>
                  <a:lnTo>
                    <a:pt x="808" y="523"/>
                  </a:lnTo>
                  <a:lnTo>
                    <a:pt x="830" y="520"/>
                  </a:lnTo>
                  <a:lnTo>
                    <a:pt x="851" y="518"/>
                  </a:lnTo>
                  <a:lnTo>
                    <a:pt x="873" y="514"/>
                  </a:lnTo>
                  <a:lnTo>
                    <a:pt x="893" y="511"/>
                  </a:lnTo>
                  <a:lnTo>
                    <a:pt x="910" y="507"/>
                  </a:lnTo>
                  <a:lnTo>
                    <a:pt x="926" y="501"/>
                  </a:lnTo>
                  <a:lnTo>
                    <a:pt x="939" y="495"/>
                  </a:lnTo>
                  <a:lnTo>
                    <a:pt x="949" y="490"/>
                  </a:lnTo>
                  <a:lnTo>
                    <a:pt x="961" y="481"/>
                  </a:lnTo>
                  <a:lnTo>
                    <a:pt x="971" y="477"/>
                  </a:lnTo>
                  <a:lnTo>
                    <a:pt x="982" y="472"/>
                  </a:lnTo>
                  <a:lnTo>
                    <a:pt x="992" y="471"/>
                  </a:lnTo>
                  <a:lnTo>
                    <a:pt x="1001" y="471"/>
                  </a:lnTo>
                  <a:lnTo>
                    <a:pt x="1008" y="472"/>
                  </a:lnTo>
                  <a:lnTo>
                    <a:pt x="1014" y="472"/>
                  </a:lnTo>
                  <a:lnTo>
                    <a:pt x="1015" y="474"/>
                  </a:lnTo>
                  <a:lnTo>
                    <a:pt x="1020" y="474"/>
                  </a:lnTo>
                  <a:lnTo>
                    <a:pt x="1026" y="475"/>
                  </a:lnTo>
                  <a:lnTo>
                    <a:pt x="1033" y="475"/>
                  </a:lnTo>
                  <a:lnTo>
                    <a:pt x="1043" y="474"/>
                  </a:lnTo>
                  <a:lnTo>
                    <a:pt x="1056" y="472"/>
                  </a:lnTo>
                  <a:lnTo>
                    <a:pt x="1066" y="472"/>
                  </a:lnTo>
                  <a:lnTo>
                    <a:pt x="1073" y="474"/>
                  </a:lnTo>
                  <a:lnTo>
                    <a:pt x="1077" y="474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77" name="AutoShape 79">
              <a:extLst>
                <a:ext uri="{FF2B5EF4-FFF2-40B4-BE49-F238E27FC236}">
                  <a16:creationId xmlns:a16="http://schemas.microsoft.com/office/drawing/2014/main" xmlns="" id="{F99C1666-5139-4F97-8351-5025C16A5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939"/>
              <a:ext cx="185" cy="163"/>
            </a:xfrm>
            <a:custGeom>
              <a:avLst/>
              <a:gdLst>
                <a:gd name="T0" fmla="*/ 0 w 1077"/>
                <a:gd name="T1" fmla="*/ 0 h 559"/>
                <a:gd name="T2" fmla="*/ 0 w 1077"/>
                <a:gd name="T3" fmla="*/ 0 h 559"/>
                <a:gd name="T4" fmla="*/ 0 w 1077"/>
                <a:gd name="T5" fmla="*/ 0 h 559"/>
                <a:gd name="T6" fmla="*/ 0 w 1077"/>
                <a:gd name="T7" fmla="*/ 0 h 559"/>
                <a:gd name="T8" fmla="*/ 0 w 1077"/>
                <a:gd name="T9" fmla="*/ 0 h 559"/>
                <a:gd name="T10" fmla="*/ 0 w 1077"/>
                <a:gd name="T11" fmla="*/ 0 h 559"/>
                <a:gd name="T12" fmla="*/ 0 w 1077"/>
                <a:gd name="T13" fmla="*/ 0 h 559"/>
                <a:gd name="T14" fmla="*/ 0 w 1077"/>
                <a:gd name="T15" fmla="*/ 0 h 559"/>
                <a:gd name="T16" fmla="*/ 0 w 1077"/>
                <a:gd name="T17" fmla="*/ 0 h 559"/>
                <a:gd name="T18" fmla="*/ 0 w 1077"/>
                <a:gd name="T19" fmla="*/ 0 h 559"/>
                <a:gd name="T20" fmla="*/ 0 w 1077"/>
                <a:gd name="T21" fmla="*/ 0 h 559"/>
                <a:gd name="T22" fmla="*/ 0 w 1077"/>
                <a:gd name="T23" fmla="*/ 0 h 559"/>
                <a:gd name="T24" fmla="*/ 0 w 1077"/>
                <a:gd name="T25" fmla="*/ 0 h 559"/>
                <a:gd name="T26" fmla="*/ 0 w 1077"/>
                <a:gd name="T27" fmla="*/ 0 h 559"/>
                <a:gd name="T28" fmla="*/ 0 w 1077"/>
                <a:gd name="T29" fmla="*/ 0 h 559"/>
                <a:gd name="T30" fmla="*/ 0 w 1077"/>
                <a:gd name="T31" fmla="*/ 0 h 559"/>
                <a:gd name="T32" fmla="*/ 0 w 1077"/>
                <a:gd name="T33" fmla="*/ 0 h 559"/>
                <a:gd name="T34" fmla="*/ 0 w 1077"/>
                <a:gd name="T35" fmla="*/ 0 h 559"/>
                <a:gd name="T36" fmla="*/ 0 w 1077"/>
                <a:gd name="T37" fmla="*/ 0 h 559"/>
                <a:gd name="T38" fmla="*/ 0 w 1077"/>
                <a:gd name="T39" fmla="*/ 0 h 559"/>
                <a:gd name="T40" fmla="*/ 0 w 1077"/>
                <a:gd name="T41" fmla="*/ 0 h 559"/>
                <a:gd name="T42" fmla="*/ 0 w 1077"/>
                <a:gd name="T43" fmla="*/ 0 h 559"/>
                <a:gd name="T44" fmla="*/ 0 w 1077"/>
                <a:gd name="T45" fmla="*/ 0 h 559"/>
                <a:gd name="T46" fmla="*/ 0 w 1077"/>
                <a:gd name="T47" fmla="*/ 0 h 559"/>
                <a:gd name="T48" fmla="*/ 0 w 1077"/>
                <a:gd name="T49" fmla="*/ 0 h 559"/>
                <a:gd name="T50" fmla="*/ 0 w 1077"/>
                <a:gd name="T51" fmla="*/ 0 h 559"/>
                <a:gd name="T52" fmla="*/ 0 w 1077"/>
                <a:gd name="T53" fmla="*/ 0 h 559"/>
                <a:gd name="T54" fmla="*/ 0 w 1077"/>
                <a:gd name="T55" fmla="*/ 0 h 559"/>
                <a:gd name="T56" fmla="*/ 0 w 1077"/>
                <a:gd name="T57" fmla="*/ 0 h 559"/>
                <a:gd name="T58" fmla="*/ 0 w 1077"/>
                <a:gd name="T59" fmla="*/ 0 h 559"/>
                <a:gd name="T60" fmla="*/ 0 w 1077"/>
                <a:gd name="T61" fmla="*/ 0 h 559"/>
                <a:gd name="T62" fmla="*/ 0 w 1077"/>
                <a:gd name="T63" fmla="*/ 0 h 559"/>
                <a:gd name="T64" fmla="*/ 0 w 1077"/>
                <a:gd name="T65" fmla="*/ 0 h 559"/>
                <a:gd name="T66" fmla="*/ 0 w 1077"/>
                <a:gd name="T67" fmla="*/ 0 h 559"/>
                <a:gd name="T68" fmla="*/ 0 w 1077"/>
                <a:gd name="T69" fmla="*/ 0 h 559"/>
                <a:gd name="T70" fmla="*/ 0 w 1077"/>
                <a:gd name="T71" fmla="*/ 0 h 559"/>
                <a:gd name="T72" fmla="*/ 0 w 1077"/>
                <a:gd name="T73" fmla="*/ 0 h 559"/>
                <a:gd name="T74" fmla="*/ 0 w 1077"/>
                <a:gd name="T75" fmla="*/ 0 h 559"/>
                <a:gd name="T76" fmla="*/ 0 w 1077"/>
                <a:gd name="T77" fmla="*/ 0 h 559"/>
                <a:gd name="T78" fmla="*/ 0 w 1077"/>
                <a:gd name="T79" fmla="*/ 0 h 559"/>
                <a:gd name="T80" fmla="*/ 0 w 1077"/>
                <a:gd name="T81" fmla="*/ 0 h 559"/>
                <a:gd name="T82" fmla="*/ 0 w 1077"/>
                <a:gd name="T83" fmla="*/ 0 h 559"/>
                <a:gd name="T84" fmla="*/ 0 w 1077"/>
                <a:gd name="T85" fmla="*/ 0 h 559"/>
                <a:gd name="T86" fmla="*/ 0 w 1077"/>
                <a:gd name="T87" fmla="*/ 0 h 559"/>
                <a:gd name="T88" fmla="*/ 0 w 1077"/>
                <a:gd name="T89" fmla="*/ 0 h 559"/>
                <a:gd name="T90" fmla="*/ 0 w 1077"/>
                <a:gd name="T91" fmla="*/ 0 h 559"/>
                <a:gd name="T92" fmla="*/ 0 w 1077"/>
                <a:gd name="T93" fmla="*/ 0 h 559"/>
                <a:gd name="T94" fmla="*/ 0 w 1077"/>
                <a:gd name="T95" fmla="*/ 0 h 559"/>
                <a:gd name="T96" fmla="*/ 0 w 1077"/>
                <a:gd name="T97" fmla="*/ 0 h 559"/>
                <a:gd name="T98" fmla="*/ 0 w 1077"/>
                <a:gd name="T99" fmla="*/ 0 h 559"/>
                <a:gd name="T100" fmla="*/ 0 w 1077"/>
                <a:gd name="T101" fmla="*/ 0 h 559"/>
                <a:gd name="T102" fmla="*/ 0 w 1077"/>
                <a:gd name="T103" fmla="*/ 0 h 559"/>
                <a:gd name="T104" fmla="*/ 0 w 1077"/>
                <a:gd name="T105" fmla="*/ 0 h 559"/>
                <a:gd name="T106" fmla="*/ 0 w 1077"/>
                <a:gd name="T107" fmla="*/ 0 h 559"/>
                <a:gd name="T108" fmla="*/ 0 w 1077"/>
                <a:gd name="T109" fmla="*/ 0 h 559"/>
                <a:gd name="T110" fmla="*/ 0 w 1077"/>
                <a:gd name="T111" fmla="*/ 0 h 559"/>
                <a:gd name="T112" fmla="*/ 0 w 1077"/>
                <a:gd name="T113" fmla="*/ 0 h 559"/>
                <a:gd name="T114" fmla="*/ 0 w 1077"/>
                <a:gd name="T115" fmla="*/ 0 h 55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077"/>
                <a:gd name="T175" fmla="*/ 0 h 559"/>
                <a:gd name="T176" fmla="*/ 1077 w 1077"/>
                <a:gd name="T177" fmla="*/ 559 h 559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077" h="559">
                  <a:moveTo>
                    <a:pt x="1077" y="474"/>
                  </a:moveTo>
                  <a:lnTo>
                    <a:pt x="1077" y="474"/>
                  </a:lnTo>
                  <a:lnTo>
                    <a:pt x="1076" y="444"/>
                  </a:lnTo>
                  <a:lnTo>
                    <a:pt x="1072" y="393"/>
                  </a:lnTo>
                  <a:lnTo>
                    <a:pt x="1069" y="344"/>
                  </a:lnTo>
                  <a:lnTo>
                    <a:pt x="1066" y="313"/>
                  </a:lnTo>
                  <a:lnTo>
                    <a:pt x="1060" y="282"/>
                  </a:lnTo>
                  <a:lnTo>
                    <a:pt x="1051" y="229"/>
                  </a:lnTo>
                  <a:lnTo>
                    <a:pt x="1043" y="180"/>
                  </a:lnTo>
                  <a:lnTo>
                    <a:pt x="1038" y="159"/>
                  </a:lnTo>
                  <a:lnTo>
                    <a:pt x="981" y="136"/>
                  </a:lnTo>
                  <a:lnTo>
                    <a:pt x="972" y="133"/>
                  </a:lnTo>
                  <a:lnTo>
                    <a:pt x="961" y="130"/>
                  </a:lnTo>
                  <a:lnTo>
                    <a:pt x="945" y="126"/>
                  </a:lnTo>
                  <a:lnTo>
                    <a:pt x="929" y="121"/>
                  </a:lnTo>
                  <a:lnTo>
                    <a:pt x="910" y="115"/>
                  </a:lnTo>
                  <a:lnTo>
                    <a:pt x="892" y="110"/>
                  </a:lnTo>
                  <a:lnTo>
                    <a:pt x="870" y="104"/>
                  </a:lnTo>
                  <a:lnTo>
                    <a:pt x="850" y="98"/>
                  </a:lnTo>
                  <a:lnTo>
                    <a:pt x="828" y="92"/>
                  </a:lnTo>
                  <a:lnTo>
                    <a:pt x="808" y="87"/>
                  </a:lnTo>
                  <a:lnTo>
                    <a:pt x="788" y="81"/>
                  </a:lnTo>
                  <a:lnTo>
                    <a:pt x="769" y="77"/>
                  </a:lnTo>
                  <a:lnTo>
                    <a:pt x="752" y="71"/>
                  </a:lnTo>
                  <a:lnTo>
                    <a:pt x="736" y="68"/>
                  </a:lnTo>
                  <a:lnTo>
                    <a:pt x="725" y="65"/>
                  </a:lnTo>
                  <a:lnTo>
                    <a:pt x="715" y="64"/>
                  </a:lnTo>
                  <a:lnTo>
                    <a:pt x="699" y="61"/>
                  </a:lnTo>
                  <a:lnTo>
                    <a:pt x="681" y="55"/>
                  </a:lnTo>
                  <a:lnTo>
                    <a:pt x="666" y="49"/>
                  </a:lnTo>
                  <a:lnTo>
                    <a:pt x="650" y="44"/>
                  </a:lnTo>
                  <a:lnTo>
                    <a:pt x="635" y="38"/>
                  </a:lnTo>
                  <a:lnTo>
                    <a:pt x="624" y="32"/>
                  </a:lnTo>
                  <a:lnTo>
                    <a:pt x="615" y="26"/>
                  </a:lnTo>
                  <a:lnTo>
                    <a:pt x="609" y="23"/>
                  </a:lnTo>
                  <a:lnTo>
                    <a:pt x="604" y="21"/>
                  </a:lnTo>
                  <a:lnTo>
                    <a:pt x="594" y="16"/>
                  </a:lnTo>
                  <a:lnTo>
                    <a:pt x="581" y="10"/>
                  </a:lnTo>
                  <a:lnTo>
                    <a:pt x="565" y="6"/>
                  </a:lnTo>
                  <a:lnTo>
                    <a:pt x="549" y="3"/>
                  </a:lnTo>
                  <a:lnTo>
                    <a:pt x="535" y="0"/>
                  </a:lnTo>
                  <a:lnTo>
                    <a:pt x="520" y="2"/>
                  </a:lnTo>
                  <a:lnTo>
                    <a:pt x="507" y="5"/>
                  </a:lnTo>
                  <a:lnTo>
                    <a:pt x="497" y="9"/>
                  </a:lnTo>
                  <a:lnTo>
                    <a:pt x="487" y="13"/>
                  </a:lnTo>
                  <a:lnTo>
                    <a:pt x="478" y="16"/>
                  </a:lnTo>
                  <a:lnTo>
                    <a:pt x="471" y="19"/>
                  </a:lnTo>
                  <a:lnTo>
                    <a:pt x="464" y="22"/>
                  </a:lnTo>
                  <a:lnTo>
                    <a:pt x="457" y="23"/>
                  </a:lnTo>
                  <a:lnTo>
                    <a:pt x="452" y="28"/>
                  </a:lnTo>
                  <a:lnTo>
                    <a:pt x="447" y="31"/>
                  </a:lnTo>
                  <a:lnTo>
                    <a:pt x="441" y="32"/>
                  </a:lnTo>
                  <a:lnTo>
                    <a:pt x="434" y="33"/>
                  </a:lnTo>
                  <a:lnTo>
                    <a:pt x="427" y="36"/>
                  </a:lnTo>
                  <a:lnTo>
                    <a:pt x="419" y="38"/>
                  </a:lnTo>
                  <a:lnTo>
                    <a:pt x="412" y="41"/>
                  </a:lnTo>
                  <a:lnTo>
                    <a:pt x="404" y="44"/>
                  </a:lnTo>
                  <a:lnTo>
                    <a:pt x="396" y="45"/>
                  </a:lnTo>
                  <a:lnTo>
                    <a:pt x="388" y="46"/>
                  </a:lnTo>
                  <a:lnTo>
                    <a:pt x="376" y="48"/>
                  </a:lnTo>
                  <a:lnTo>
                    <a:pt x="359" y="49"/>
                  </a:lnTo>
                  <a:lnTo>
                    <a:pt x="337" y="52"/>
                  </a:lnTo>
                  <a:lnTo>
                    <a:pt x="314" y="54"/>
                  </a:lnTo>
                  <a:lnTo>
                    <a:pt x="293" y="55"/>
                  </a:lnTo>
                  <a:lnTo>
                    <a:pt x="272" y="56"/>
                  </a:lnTo>
                  <a:lnTo>
                    <a:pt x="260" y="58"/>
                  </a:lnTo>
                  <a:lnTo>
                    <a:pt x="252" y="58"/>
                  </a:lnTo>
                  <a:lnTo>
                    <a:pt x="248" y="58"/>
                  </a:lnTo>
                  <a:lnTo>
                    <a:pt x="242" y="58"/>
                  </a:lnTo>
                  <a:lnTo>
                    <a:pt x="234" y="56"/>
                  </a:lnTo>
                  <a:lnTo>
                    <a:pt x="225" y="56"/>
                  </a:lnTo>
                  <a:lnTo>
                    <a:pt x="216" y="56"/>
                  </a:lnTo>
                  <a:lnTo>
                    <a:pt x="209" y="56"/>
                  </a:lnTo>
                  <a:lnTo>
                    <a:pt x="202" y="56"/>
                  </a:lnTo>
                  <a:lnTo>
                    <a:pt x="198" y="58"/>
                  </a:lnTo>
                  <a:lnTo>
                    <a:pt x="193" y="61"/>
                  </a:lnTo>
                  <a:lnTo>
                    <a:pt x="186" y="65"/>
                  </a:lnTo>
                  <a:lnTo>
                    <a:pt x="176" y="71"/>
                  </a:lnTo>
                  <a:lnTo>
                    <a:pt x="167" y="78"/>
                  </a:lnTo>
                  <a:lnTo>
                    <a:pt x="157" y="87"/>
                  </a:lnTo>
                  <a:lnTo>
                    <a:pt x="149" y="98"/>
                  </a:lnTo>
                  <a:lnTo>
                    <a:pt x="143" y="111"/>
                  </a:lnTo>
                  <a:lnTo>
                    <a:pt x="139" y="126"/>
                  </a:lnTo>
                  <a:lnTo>
                    <a:pt x="133" y="151"/>
                  </a:lnTo>
                  <a:lnTo>
                    <a:pt x="124" y="170"/>
                  </a:lnTo>
                  <a:lnTo>
                    <a:pt x="117" y="182"/>
                  </a:lnTo>
                  <a:lnTo>
                    <a:pt x="113" y="189"/>
                  </a:lnTo>
                  <a:lnTo>
                    <a:pt x="110" y="206"/>
                  </a:lnTo>
                  <a:lnTo>
                    <a:pt x="103" y="236"/>
                  </a:lnTo>
                  <a:lnTo>
                    <a:pt x="94" y="269"/>
                  </a:lnTo>
                  <a:lnTo>
                    <a:pt x="87" y="294"/>
                  </a:lnTo>
                  <a:lnTo>
                    <a:pt x="82" y="303"/>
                  </a:lnTo>
                  <a:lnTo>
                    <a:pt x="77" y="314"/>
                  </a:lnTo>
                  <a:lnTo>
                    <a:pt x="69" y="326"/>
                  </a:lnTo>
                  <a:lnTo>
                    <a:pt x="62" y="339"/>
                  </a:lnTo>
                  <a:lnTo>
                    <a:pt x="54" y="350"/>
                  </a:lnTo>
                  <a:lnTo>
                    <a:pt x="48" y="360"/>
                  </a:lnTo>
                  <a:lnTo>
                    <a:pt x="42" y="369"/>
                  </a:lnTo>
                  <a:lnTo>
                    <a:pt x="38" y="373"/>
                  </a:lnTo>
                  <a:lnTo>
                    <a:pt x="29" y="382"/>
                  </a:lnTo>
                  <a:lnTo>
                    <a:pt x="15" y="395"/>
                  </a:lnTo>
                  <a:lnTo>
                    <a:pt x="5" y="410"/>
                  </a:lnTo>
                  <a:lnTo>
                    <a:pt x="0" y="422"/>
                  </a:lnTo>
                  <a:lnTo>
                    <a:pt x="5" y="434"/>
                  </a:lnTo>
                  <a:lnTo>
                    <a:pt x="12" y="445"/>
                  </a:lnTo>
                  <a:lnTo>
                    <a:pt x="25" y="454"/>
                  </a:lnTo>
                  <a:lnTo>
                    <a:pt x="39" y="459"/>
                  </a:lnTo>
                  <a:lnTo>
                    <a:pt x="52" y="459"/>
                  </a:lnTo>
                  <a:lnTo>
                    <a:pt x="64" y="458"/>
                  </a:lnTo>
                  <a:lnTo>
                    <a:pt x="74" y="455"/>
                  </a:lnTo>
                  <a:lnTo>
                    <a:pt x="82" y="451"/>
                  </a:lnTo>
                  <a:lnTo>
                    <a:pt x="90" y="446"/>
                  </a:lnTo>
                  <a:lnTo>
                    <a:pt x="95" y="442"/>
                  </a:lnTo>
                  <a:lnTo>
                    <a:pt x="101" y="438"/>
                  </a:lnTo>
                  <a:lnTo>
                    <a:pt x="105" y="436"/>
                  </a:lnTo>
                  <a:lnTo>
                    <a:pt x="113" y="434"/>
                  </a:lnTo>
                  <a:lnTo>
                    <a:pt x="126" y="426"/>
                  </a:lnTo>
                  <a:lnTo>
                    <a:pt x="141" y="415"/>
                  </a:lnTo>
                  <a:lnTo>
                    <a:pt x="159" y="402"/>
                  </a:lnTo>
                  <a:lnTo>
                    <a:pt x="176" y="386"/>
                  </a:lnTo>
                  <a:lnTo>
                    <a:pt x="190" y="369"/>
                  </a:lnTo>
                  <a:lnTo>
                    <a:pt x="200" y="353"/>
                  </a:lnTo>
                  <a:lnTo>
                    <a:pt x="206" y="336"/>
                  </a:lnTo>
                  <a:lnTo>
                    <a:pt x="211" y="334"/>
                  </a:lnTo>
                  <a:lnTo>
                    <a:pt x="215" y="330"/>
                  </a:lnTo>
                  <a:lnTo>
                    <a:pt x="218" y="324"/>
                  </a:lnTo>
                  <a:lnTo>
                    <a:pt x="222" y="317"/>
                  </a:lnTo>
                  <a:lnTo>
                    <a:pt x="225" y="323"/>
                  </a:lnTo>
                  <a:lnTo>
                    <a:pt x="236" y="333"/>
                  </a:lnTo>
                  <a:lnTo>
                    <a:pt x="251" y="346"/>
                  </a:lnTo>
                  <a:lnTo>
                    <a:pt x="270" y="359"/>
                  </a:lnTo>
                  <a:lnTo>
                    <a:pt x="287" y="370"/>
                  </a:lnTo>
                  <a:lnTo>
                    <a:pt x="306" y="382"/>
                  </a:lnTo>
                  <a:lnTo>
                    <a:pt x="320" y="389"/>
                  </a:lnTo>
                  <a:lnTo>
                    <a:pt x="329" y="392"/>
                  </a:lnTo>
                  <a:lnTo>
                    <a:pt x="323" y="393"/>
                  </a:lnTo>
                  <a:lnTo>
                    <a:pt x="314" y="396"/>
                  </a:lnTo>
                  <a:lnTo>
                    <a:pt x="301" y="400"/>
                  </a:lnTo>
                  <a:lnTo>
                    <a:pt x="287" y="403"/>
                  </a:lnTo>
                  <a:lnTo>
                    <a:pt x="272" y="408"/>
                  </a:lnTo>
                  <a:lnTo>
                    <a:pt x="260" y="412"/>
                  </a:lnTo>
                  <a:lnTo>
                    <a:pt x="248" y="415"/>
                  </a:lnTo>
                  <a:lnTo>
                    <a:pt x="242" y="418"/>
                  </a:lnTo>
                  <a:lnTo>
                    <a:pt x="231" y="412"/>
                  </a:lnTo>
                  <a:lnTo>
                    <a:pt x="218" y="409"/>
                  </a:lnTo>
                  <a:lnTo>
                    <a:pt x="200" y="409"/>
                  </a:lnTo>
                  <a:lnTo>
                    <a:pt x="183" y="410"/>
                  </a:lnTo>
                  <a:lnTo>
                    <a:pt x="166" y="413"/>
                  </a:lnTo>
                  <a:lnTo>
                    <a:pt x="149" y="418"/>
                  </a:lnTo>
                  <a:lnTo>
                    <a:pt x="134" y="422"/>
                  </a:lnTo>
                  <a:lnTo>
                    <a:pt x="121" y="426"/>
                  </a:lnTo>
                  <a:lnTo>
                    <a:pt x="110" y="432"/>
                  </a:lnTo>
                  <a:lnTo>
                    <a:pt x="98" y="439"/>
                  </a:lnTo>
                  <a:lnTo>
                    <a:pt x="88" y="448"/>
                  </a:lnTo>
                  <a:lnTo>
                    <a:pt x="77" y="458"/>
                  </a:lnTo>
                  <a:lnTo>
                    <a:pt x="67" y="468"/>
                  </a:lnTo>
                  <a:lnTo>
                    <a:pt x="58" y="477"/>
                  </a:lnTo>
                  <a:lnTo>
                    <a:pt x="51" y="485"/>
                  </a:lnTo>
                  <a:lnTo>
                    <a:pt x="46" y="493"/>
                  </a:lnTo>
                  <a:lnTo>
                    <a:pt x="45" y="498"/>
                  </a:lnTo>
                  <a:lnTo>
                    <a:pt x="45" y="510"/>
                  </a:lnTo>
                  <a:lnTo>
                    <a:pt x="48" y="521"/>
                  </a:lnTo>
                  <a:lnTo>
                    <a:pt x="52" y="531"/>
                  </a:lnTo>
                  <a:lnTo>
                    <a:pt x="55" y="536"/>
                  </a:lnTo>
                  <a:lnTo>
                    <a:pt x="58" y="540"/>
                  </a:lnTo>
                  <a:lnTo>
                    <a:pt x="61" y="544"/>
                  </a:lnTo>
                  <a:lnTo>
                    <a:pt x="65" y="549"/>
                  </a:lnTo>
                  <a:lnTo>
                    <a:pt x="72" y="552"/>
                  </a:lnTo>
                  <a:lnTo>
                    <a:pt x="81" y="553"/>
                  </a:lnTo>
                  <a:lnTo>
                    <a:pt x="95" y="553"/>
                  </a:lnTo>
                  <a:lnTo>
                    <a:pt x="114" y="553"/>
                  </a:lnTo>
                  <a:lnTo>
                    <a:pt x="134" y="552"/>
                  </a:lnTo>
                  <a:lnTo>
                    <a:pt x="152" y="552"/>
                  </a:lnTo>
                  <a:lnTo>
                    <a:pt x="166" y="552"/>
                  </a:lnTo>
                  <a:lnTo>
                    <a:pt x="177" y="552"/>
                  </a:lnTo>
                  <a:lnTo>
                    <a:pt x="188" y="553"/>
                  </a:lnTo>
                  <a:lnTo>
                    <a:pt x="196" y="554"/>
                  </a:lnTo>
                  <a:lnTo>
                    <a:pt x="203" y="556"/>
                  </a:lnTo>
                  <a:lnTo>
                    <a:pt x="209" y="557"/>
                  </a:lnTo>
                  <a:lnTo>
                    <a:pt x="218" y="559"/>
                  </a:lnTo>
                  <a:lnTo>
                    <a:pt x="228" y="559"/>
                  </a:lnTo>
                  <a:lnTo>
                    <a:pt x="239" y="559"/>
                  </a:lnTo>
                  <a:lnTo>
                    <a:pt x="252" y="559"/>
                  </a:lnTo>
                  <a:lnTo>
                    <a:pt x="265" y="559"/>
                  </a:lnTo>
                  <a:lnTo>
                    <a:pt x="278" y="557"/>
                  </a:lnTo>
                  <a:lnTo>
                    <a:pt x="290" y="554"/>
                  </a:lnTo>
                  <a:lnTo>
                    <a:pt x="298" y="552"/>
                  </a:lnTo>
                  <a:lnTo>
                    <a:pt x="308" y="547"/>
                  </a:lnTo>
                  <a:lnTo>
                    <a:pt x="323" y="541"/>
                  </a:lnTo>
                  <a:lnTo>
                    <a:pt x="340" y="537"/>
                  </a:lnTo>
                  <a:lnTo>
                    <a:pt x="360" y="533"/>
                  </a:lnTo>
                  <a:lnTo>
                    <a:pt x="379" y="528"/>
                  </a:lnTo>
                  <a:lnTo>
                    <a:pt x="398" y="526"/>
                  </a:lnTo>
                  <a:lnTo>
                    <a:pt x="414" y="526"/>
                  </a:lnTo>
                  <a:lnTo>
                    <a:pt x="425" y="527"/>
                  </a:lnTo>
                  <a:lnTo>
                    <a:pt x="435" y="530"/>
                  </a:lnTo>
                  <a:lnTo>
                    <a:pt x="445" y="531"/>
                  </a:lnTo>
                  <a:lnTo>
                    <a:pt x="454" y="531"/>
                  </a:lnTo>
                  <a:lnTo>
                    <a:pt x="464" y="531"/>
                  </a:lnTo>
                  <a:lnTo>
                    <a:pt x="473" y="531"/>
                  </a:lnTo>
                  <a:lnTo>
                    <a:pt x="481" y="530"/>
                  </a:lnTo>
                  <a:lnTo>
                    <a:pt x="488" y="527"/>
                  </a:lnTo>
                  <a:lnTo>
                    <a:pt x="497" y="524"/>
                  </a:lnTo>
                  <a:lnTo>
                    <a:pt x="506" y="520"/>
                  </a:lnTo>
                  <a:lnTo>
                    <a:pt x="514" y="517"/>
                  </a:lnTo>
                  <a:lnTo>
                    <a:pt x="523" y="514"/>
                  </a:lnTo>
                  <a:lnTo>
                    <a:pt x="532" y="511"/>
                  </a:lnTo>
                  <a:lnTo>
                    <a:pt x="540" y="510"/>
                  </a:lnTo>
                  <a:lnTo>
                    <a:pt x="549" y="508"/>
                  </a:lnTo>
                  <a:lnTo>
                    <a:pt x="556" y="508"/>
                  </a:lnTo>
                  <a:lnTo>
                    <a:pt x="563" y="508"/>
                  </a:lnTo>
                  <a:lnTo>
                    <a:pt x="569" y="508"/>
                  </a:lnTo>
                  <a:lnTo>
                    <a:pt x="576" y="508"/>
                  </a:lnTo>
                  <a:lnTo>
                    <a:pt x="582" y="508"/>
                  </a:lnTo>
                  <a:lnTo>
                    <a:pt x="588" y="510"/>
                  </a:lnTo>
                  <a:lnTo>
                    <a:pt x="592" y="510"/>
                  </a:lnTo>
                  <a:lnTo>
                    <a:pt x="598" y="511"/>
                  </a:lnTo>
                  <a:lnTo>
                    <a:pt x="604" y="513"/>
                  </a:lnTo>
                  <a:lnTo>
                    <a:pt x="608" y="514"/>
                  </a:lnTo>
                  <a:lnTo>
                    <a:pt x="614" y="516"/>
                  </a:lnTo>
                  <a:lnTo>
                    <a:pt x="624" y="518"/>
                  </a:lnTo>
                  <a:lnTo>
                    <a:pt x="637" y="521"/>
                  </a:lnTo>
                  <a:lnTo>
                    <a:pt x="651" y="523"/>
                  </a:lnTo>
                  <a:lnTo>
                    <a:pt x="666" y="526"/>
                  </a:lnTo>
                  <a:lnTo>
                    <a:pt x="680" y="527"/>
                  </a:lnTo>
                  <a:lnTo>
                    <a:pt x="694" y="528"/>
                  </a:lnTo>
                  <a:lnTo>
                    <a:pt x="706" y="530"/>
                  </a:lnTo>
                  <a:lnTo>
                    <a:pt x="712" y="530"/>
                  </a:lnTo>
                  <a:lnTo>
                    <a:pt x="720" y="528"/>
                  </a:lnTo>
                  <a:lnTo>
                    <a:pt x="733" y="528"/>
                  </a:lnTo>
                  <a:lnTo>
                    <a:pt x="749" y="527"/>
                  </a:lnTo>
                  <a:lnTo>
                    <a:pt x="766" y="526"/>
                  </a:lnTo>
                  <a:lnTo>
                    <a:pt x="787" y="524"/>
                  </a:lnTo>
                  <a:lnTo>
                    <a:pt x="808" y="523"/>
                  </a:lnTo>
                  <a:lnTo>
                    <a:pt x="830" y="520"/>
                  </a:lnTo>
                  <a:lnTo>
                    <a:pt x="851" y="518"/>
                  </a:lnTo>
                  <a:lnTo>
                    <a:pt x="873" y="514"/>
                  </a:lnTo>
                  <a:lnTo>
                    <a:pt x="893" y="511"/>
                  </a:lnTo>
                  <a:lnTo>
                    <a:pt x="910" y="507"/>
                  </a:lnTo>
                  <a:lnTo>
                    <a:pt x="926" y="501"/>
                  </a:lnTo>
                  <a:lnTo>
                    <a:pt x="939" y="495"/>
                  </a:lnTo>
                  <a:lnTo>
                    <a:pt x="949" y="490"/>
                  </a:lnTo>
                  <a:lnTo>
                    <a:pt x="961" y="481"/>
                  </a:lnTo>
                  <a:lnTo>
                    <a:pt x="971" y="477"/>
                  </a:lnTo>
                  <a:lnTo>
                    <a:pt x="982" y="472"/>
                  </a:lnTo>
                  <a:lnTo>
                    <a:pt x="992" y="471"/>
                  </a:lnTo>
                  <a:lnTo>
                    <a:pt x="1001" y="471"/>
                  </a:lnTo>
                  <a:lnTo>
                    <a:pt x="1008" y="472"/>
                  </a:lnTo>
                  <a:lnTo>
                    <a:pt x="1014" y="472"/>
                  </a:lnTo>
                  <a:lnTo>
                    <a:pt x="1015" y="474"/>
                  </a:lnTo>
                  <a:lnTo>
                    <a:pt x="1020" y="474"/>
                  </a:lnTo>
                  <a:lnTo>
                    <a:pt x="1026" y="475"/>
                  </a:lnTo>
                  <a:lnTo>
                    <a:pt x="1033" y="475"/>
                  </a:lnTo>
                  <a:lnTo>
                    <a:pt x="1043" y="474"/>
                  </a:lnTo>
                  <a:lnTo>
                    <a:pt x="1056" y="472"/>
                  </a:lnTo>
                  <a:lnTo>
                    <a:pt x="1066" y="472"/>
                  </a:lnTo>
                  <a:lnTo>
                    <a:pt x="1073" y="474"/>
                  </a:lnTo>
                  <a:lnTo>
                    <a:pt x="1077" y="474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78" name="AutoShape 80">
              <a:extLst>
                <a:ext uri="{FF2B5EF4-FFF2-40B4-BE49-F238E27FC236}">
                  <a16:creationId xmlns:a16="http://schemas.microsoft.com/office/drawing/2014/main" xmlns="" id="{C8FA761C-27E4-4CB9-A493-C563F6E34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" y="3083"/>
              <a:ext cx="21" cy="10"/>
            </a:xfrm>
            <a:custGeom>
              <a:avLst/>
              <a:gdLst>
                <a:gd name="T0" fmla="*/ 0 w 124"/>
                <a:gd name="T1" fmla="*/ 0 h 34"/>
                <a:gd name="T2" fmla="*/ 0 w 124"/>
                <a:gd name="T3" fmla="*/ 0 h 34"/>
                <a:gd name="T4" fmla="*/ 0 w 124"/>
                <a:gd name="T5" fmla="*/ 0 h 34"/>
                <a:gd name="T6" fmla="*/ 0 w 124"/>
                <a:gd name="T7" fmla="*/ 0 h 34"/>
                <a:gd name="T8" fmla="*/ 0 w 124"/>
                <a:gd name="T9" fmla="*/ 0 h 34"/>
                <a:gd name="T10" fmla="*/ 0 w 124"/>
                <a:gd name="T11" fmla="*/ 0 h 34"/>
                <a:gd name="T12" fmla="*/ 0 w 124"/>
                <a:gd name="T13" fmla="*/ 0 h 34"/>
                <a:gd name="T14" fmla="*/ 0 w 124"/>
                <a:gd name="T15" fmla="*/ 0 h 34"/>
                <a:gd name="T16" fmla="*/ 0 w 124"/>
                <a:gd name="T17" fmla="*/ 0 h 34"/>
                <a:gd name="T18" fmla="*/ 0 w 124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4"/>
                <a:gd name="T31" fmla="*/ 0 h 34"/>
                <a:gd name="T32" fmla="*/ 124 w 124"/>
                <a:gd name="T33" fmla="*/ 34 h 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4" h="34">
                  <a:moveTo>
                    <a:pt x="124" y="0"/>
                  </a:moveTo>
                  <a:lnTo>
                    <a:pt x="124" y="0"/>
                  </a:lnTo>
                  <a:lnTo>
                    <a:pt x="119" y="6"/>
                  </a:lnTo>
                  <a:lnTo>
                    <a:pt x="109" y="13"/>
                  </a:lnTo>
                  <a:lnTo>
                    <a:pt x="95" y="22"/>
                  </a:lnTo>
                  <a:lnTo>
                    <a:pt x="77" y="29"/>
                  </a:lnTo>
                  <a:lnTo>
                    <a:pt x="57" y="34"/>
                  </a:lnTo>
                  <a:lnTo>
                    <a:pt x="37" y="34"/>
                  </a:lnTo>
                  <a:lnTo>
                    <a:pt x="17" y="30"/>
                  </a:lnTo>
                  <a:lnTo>
                    <a:pt x="0" y="17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79" name="AutoShape 81">
              <a:extLst>
                <a:ext uri="{FF2B5EF4-FFF2-40B4-BE49-F238E27FC236}">
                  <a16:creationId xmlns:a16="http://schemas.microsoft.com/office/drawing/2014/main" xmlns="" id="{AF8213B7-7AB8-4CC0-A607-EF3DFE70D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" y="3073"/>
              <a:ext cx="82" cy="17"/>
            </a:xfrm>
            <a:custGeom>
              <a:avLst/>
              <a:gdLst>
                <a:gd name="T0" fmla="*/ 0 w 479"/>
                <a:gd name="T1" fmla="*/ 0 h 57"/>
                <a:gd name="T2" fmla="*/ 0 w 479"/>
                <a:gd name="T3" fmla="*/ 0 h 57"/>
                <a:gd name="T4" fmla="*/ 0 w 479"/>
                <a:gd name="T5" fmla="*/ 0 h 57"/>
                <a:gd name="T6" fmla="*/ 0 w 479"/>
                <a:gd name="T7" fmla="*/ 0 h 57"/>
                <a:gd name="T8" fmla="*/ 0 w 479"/>
                <a:gd name="T9" fmla="*/ 0 h 57"/>
                <a:gd name="T10" fmla="*/ 0 w 479"/>
                <a:gd name="T11" fmla="*/ 0 h 57"/>
                <a:gd name="T12" fmla="*/ 0 w 479"/>
                <a:gd name="T13" fmla="*/ 0 h 57"/>
                <a:gd name="T14" fmla="*/ 0 w 479"/>
                <a:gd name="T15" fmla="*/ 0 h 57"/>
                <a:gd name="T16" fmla="*/ 0 w 479"/>
                <a:gd name="T17" fmla="*/ 0 h 57"/>
                <a:gd name="T18" fmla="*/ 0 w 479"/>
                <a:gd name="T19" fmla="*/ 0 h 57"/>
                <a:gd name="T20" fmla="*/ 0 w 479"/>
                <a:gd name="T21" fmla="*/ 0 h 57"/>
                <a:gd name="T22" fmla="*/ 0 w 479"/>
                <a:gd name="T23" fmla="*/ 0 h 57"/>
                <a:gd name="T24" fmla="*/ 0 w 479"/>
                <a:gd name="T25" fmla="*/ 0 h 57"/>
                <a:gd name="T26" fmla="*/ 0 w 479"/>
                <a:gd name="T27" fmla="*/ 0 h 57"/>
                <a:gd name="T28" fmla="*/ 0 w 479"/>
                <a:gd name="T29" fmla="*/ 0 h 57"/>
                <a:gd name="T30" fmla="*/ 0 w 479"/>
                <a:gd name="T31" fmla="*/ 0 h 57"/>
                <a:gd name="T32" fmla="*/ 0 w 479"/>
                <a:gd name="T33" fmla="*/ 0 h 57"/>
                <a:gd name="T34" fmla="*/ 0 w 479"/>
                <a:gd name="T35" fmla="*/ 0 h 57"/>
                <a:gd name="T36" fmla="*/ 0 w 479"/>
                <a:gd name="T37" fmla="*/ 0 h 57"/>
                <a:gd name="T38" fmla="*/ 0 w 479"/>
                <a:gd name="T39" fmla="*/ 0 h 57"/>
                <a:gd name="T40" fmla="*/ 0 w 479"/>
                <a:gd name="T41" fmla="*/ 0 h 57"/>
                <a:gd name="T42" fmla="*/ 0 w 479"/>
                <a:gd name="T43" fmla="*/ 0 h 57"/>
                <a:gd name="T44" fmla="*/ 0 w 479"/>
                <a:gd name="T45" fmla="*/ 0 h 57"/>
                <a:gd name="T46" fmla="*/ 0 w 479"/>
                <a:gd name="T47" fmla="*/ 0 h 57"/>
                <a:gd name="T48" fmla="*/ 0 w 479"/>
                <a:gd name="T49" fmla="*/ 0 h 57"/>
                <a:gd name="T50" fmla="*/ 0 w 479"/>
                <a:gd name="T51" fmla="*/ 0 h 57"/>
                <a:gd name="T52" fmla="*/ 0 w 479"/>
                <a:gd name="T53" fmla="*/ 0 h 57"/>
                <a:gd name="T54" fmla="*/ 0 w 479"/>
                <a:gd name="T55" fmla="*/ 0 h 57"/>
                <a:gd name="T56" fmla="*/ 0 w 479"/>
                <a:gd name="T57" fmla="*/ 0 h 57"/>
                <a:gd name="T58" fmla="*/ 0 w 479"/>
                <a:gd name="T59" fmla="*/ 0 h 57"/>
                <a:gd name="T60" fmla="*/ 0 w 479"/>
                <a:gd name="T61" fmla="*/ 0 h 57"/>
                <a:gd name="T62" fmla="*/ 0 w 479"/>
                <a:gd name="T63" fmla="*/ 0 h 57"/>
                <a:gd name="T64" fmla="*/ 0 w 479"/>
                <a:gd name="T65" fmla="*/ 0 h 57"/>
                <a:gd name="T66" fmla="*/ 0 w 479"/>
                <a:gd name="T67" fmla="*/ 0 h 57"/>
                <a:gd name="T68" fmla="*/ 0 w 479"/>
                <a:gd name="T69" fmla="*/ 0 h 57"/>
                <a:gd name="T70" fmla="*/ 0 w 479"/>
                <a:gd name="T71" fmla="*/ 0 h 57"/>
                <a:gd name="T72" fmla="*/ 0 w 479"/>
                <a:gd name="T73" fmla="*/ 0 h 57"/>
                <a:gd name="T74" fmla="*/ 0 w 479"/>
                <a:gd name="T75" fmla="*/ 0 h 57"/>
                <a:gd name="T76" fmla="*/ 0 w 479"/>
                <a:gd name="T77" fmla="*/ 0 h 57"/>
                <a:gd name="T78" fmla="*/ 0 w 479"/>
                <a:gd name="T79" fmla="*/ 0 h 57"/>
                <a:gd name="T80" fmla="*/ 0 w 479"/>
                <a:gd name="T81" fmla="*/ 0 h 5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79"/>
                <a:gd name="T124" fmla="*/ 0 h 57"/>
                <a:gd name="T125" fmla="*/ 479 w 479"/>
                <a:gd name="T126" fmla="*/ 57 h 5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79" h="57">
                  <a:moveTo>
                    <a:pt x="0" y="47"/>
                  </a:moveTo>
                  <a:lnTo>
                    <a:pt x="0" y="47"/>
                  </a:lnTo>
                  <a:lnTo>
                    <a:pt x="8" y="40"/>
                  </a:lnTo>
                  <a:lnTo>
                    <a:pt x="20" y="37"/>
                  </a:lnTo>
                  <a:lnTo>
                    <a:pt x="31" y="37"/>
                  </a:lnTo>
                  <a:lnTo>
                    <a:pt x="41" y="40"/>
                  </a:lnTo>
                  <a:lnTo>
                    <a:pt x="46" y="41"/>
                  </a:lnTo>
                  <a:lnTo>
                    <a:pt x="50" y="43"/>
                  </a:lnTo>
                  <a:lnTo>
                    <a:pt x="56" y="44"/>
                  </a:lnTo>
                  <a:lnTo>
                    <a:pt x="63" y="46"/>
                  </a:lnTo>
                  <a:lnTo>
                    <a:pt x="69" y="47"/>
                  </a:lnTo>
                  <a:lnTo>
                    <a:pt x="75" y="47"/>
                  </a:lnTo>
                  <a:lnTo>
                    <a:pt x="82" y="48"/>
                  </a:lnTo>
                  <a:lnTo>
                    <a:pt x="88" y="50"/>
                  </a:lnTo>
                  <a:lnTo>
                    <a:pt x="103" y="53"/>
                  </a:lnTo>
                  <a:lnTo>
                    <a:pt x="122" y="54"/>
                  </a:lnTo>
                  <a:lnTo>
                    <a:pt x="142" y="56"/>
                  </a:lnTo>
                  <a:lnTo>
                    <a:pt x="164" y="57"/>
                  </a:lnTo>
                  <a:lnTo>
                    <a:pt x="185" y="57"/>
                  </a:lnTo>
                  <a:lnTo>
                    <a:pt x="210" y="56"/>
                  </a:lnTo>
                  <a:lnTo>
                    <a:pt x="234" y="54"/>
                  </a:lnTo>
                  <a:lnTo>
                    <a:pt x="259" y="53"/>
                  </a:lnTo>
                  <a:lnTo>
                    <a:pt x="283" y="50"/>
                  </a:lnTo>
                  <a:lnTo>
                    <a:pt x="306" y="46"/>
                  </a:lnTo>
                  <a:lnTo>
                    <a:pt x="329" y="41"/>
                  </a:lnTo>
                  <a:lnTo>
                    <a:pt x="351" y="37"/>
                  </a:lnTo>
                  <a:lnTo>
                    <a:pt x="371" y="31"/>
                  </a:lnTo>
                  <a:lnTo>
                    <a:pt x="390" y="24"/>
                  </a:lnTo>
                  <a:lnTo>
                    <a:pt x="406" y="17"/>
                  </a:lnTo>
                  <a:lnTo>
                    <a:pt x="419" y="10"/>
                  </a:lnTo>
                  <a:lnTo>
                    <a:pt x="427" y="4"/>
                  </a:lnTo>
                  <a:lnTo>
                    <a:pt x="429" y="1"/>
                  </a:lnTo>
                  <a:lnTo>
                    <a:pt x="427" y="0"/>
                  </a:lnTo>
                  <a:lnTo>
                    <a:pt x="429" y="1"/>
                  </a:lnTo>
                  <a:lnTo>
                    <a:pt x="436" y="2"/>
                  </a:lnTo>
                  <a:lnTo>
                    <a:pt x="452" y="2"/>
                  </a:lnTo>
                  <a:lnTo>
                    <a:pt x="479" y="2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80" name="AutoShape 82">
              <a:extLst>
                <a:ext uri="{FF2B5EF4-FFF2-40B4-BE49-F238E27FC236}">
                  <a16:creationId xmlns:a16="http://schemas.microsoft.com/office/drawing/2014/main" xmlns="" id="{1A8DA3BD-B757-446B-8E4F-E5FF05D40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3063"/>
              <a:ext cx="16" cy="7"/>
            </a:xfrm>
            <a:custGeom>
              <a:avLst/>
              <a:gdLst>
                <a:gd name="T0" fmla="*/ 0 w 91"/>
                <a:gd name="T1" fmla="*/ 0 h 23"/>
                <a:gd name="T2" fmla="*/ 0 w 91"/>
                <a:gd name="T3" fmla="*/ 0 h 23"/>
                <a:gd name="T4" fmla="*/ 0 w 91"/>
                <a:gd name="T5" fmla="*/ 0 h 23"/>
                <a:gd name="T6" fmla="*/ 0 w 91"/>
                <a:gd name="T7" fmla="*/ 0 h 23"/>
                <a:gd name="T8" fmla="*/ 0 w 91"/>
                <a:gd name="T9" fmla="*/ 0 h 23"/>
                <a:gd name="T10" fmla="*/ 0 w 91"/>
                <a:gd name="T11" fmla="*/ 0 h 23"/>
                <a:gd name="T12" fmla="*/ 0 w 91"/>
                <a:gd name="T13" fmla="*/ 0 h 23"/>
                <a:gd name="T14" fmla="*/ 0 w 91"/>
                <a:gd name="T15" fmla="*/ 0 h 23"/>
                <a:gd name="T16" fmla="*/ 0 w 91"/>
                <a:gd name="T17" fmla="*/ 0 h 23"/>
                <a:gd name="T18" fmla="*/ 0 w 91"/>
                <a:gd name="T19" fmla="*/ 0 h 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1"/>
                <a:gd name="T31" fmla="*/ 0 h 23"/>
                <a:gd name="T32" fmla="*/ 91 w 91"/>
                <a:gd name="T33" fmla="*/ 23 h 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1" h="23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6" y="1"/>
                  </a:lnTo>
                  <a:lnTo>
                    <a:pt x="29" y="3"/>
                  </a:lnTo>
                  <a:lnTo>
                    <a:pt x="42" y="6"/>
                  </a:lnTo>
                  <a:lnTo>
                    <a:pt x="56" y="10"/>
                  </a:lnTo>
                  <a:lnTo>
                    <a:pt x="69" y="13"/>
                  </a:lnTo>
                  <a:lnTo>
                    <a:pt x="82" y="17"/>
                  </a:lnTo>
                  <a:lnTo>
                    <a:pt x="91" y="23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81" name="AutoShape 83">
              <a:extLst>
                <a:ext uri="{FF2B5EF4-FFF2-40B4-BE49-F238E27FC236}">
                  <a16:creationId xmlns:a16="http://schemas.microsoft.com/office/drawing/2014/main" xmlns="" id="{8BD3C032-E6FC-43A0-AF4D-1588BC460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7" y="3063"/>
              <a:ext cx="6" cy="1"/>
            </a:xfrm>
            <a:custGeom>
              <a:avLst/>
              <a:gdLst>
                <a:gd name="T0" fmla="*/ 0 w 38"/>
                <a:gd name="T1" fmla="*/ 0 h 6"/>
                <a:gd name="T2" fmla="*/ 0 w 38"/>
                <a:gd name="T3" fmla="*/ 0 h 6"/>
                <a:gd name="T4" fmla="*/ 0 w 38"/>
                <a:gd name="T5" fmla="*/ 0 h 6"/>
                <a:gd name="T6" fmla="*/ 0 w 38"/>
                <a:gd name="T7" fmla="*/ 0 h 6"/>
                <a:gd name="T8" fmla="*/ 0 w 38"/>
                <a:gd name="T9" fmla="*/ 0 h 6"/>
                <a:gd name="T10" fmla="*/ 0 w 38"/>
                <a:gd name="T11" fmla="*/ 0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"/>
                <a:gd name="T19" fmla="*/ 0 h 6"/>
                <a:gd name="T20" fmla="*/ 38 w 38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" h="6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24" y="0"/>
                  </a:lnTo>
                  <a:lnTo>
                    <a:pt x="34" y="3"/>
                  </a:lnTo>
                  <a:lnTo>
                    <a:pt x="38" y="6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82" name="AutoShape 84">
              <a:extLst>
                <a:ext uri="{FF2B5EF4-FFF2-40B4-BE49-F238E27FC236}">
                  <a16:creationId xmlns:a16="http://schemas.microsoft.com/office/drawing/2014/main" xmlns="" id="{AD7FBE3C-8B83-4F26-B808-83AD8E08F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6" y="2947"/>
              <a:ext cx="52" cy="26"/>
            </a:xfrm>
            <a:custGeom>
              <a:avLst/>
              <a:gdLst>
                <a:gd name="T0" fmla="*/ 0 w 301"/>
                <a:gd name="T1" fmla="*/ 0 h 89"/>
                <a:gd name="T2" fmla="*/ 0 w 301"/>
                <a:gd name="T3" fmla="*/ 0 h 89"/>
                <a:gd name="T4" fmla="*/ 0 w 301"/>
                <a:gd name="T5" fmla="*/ 0 h 89"/>
                <a:gd name="T6" fmla="*/ 0 w 301"/>
                <a:gd name="T7" fmla="*/ 0 h 89"/>
                <a:gd name="T8" fmla="*/ 0 w 301"/>
                <a:gd name="T9" fmla="*/ 0 h 89"/>
                <a:gd name="T10" fmla="*/ 0 w 301"/>
                <a:gd name="T11" fmla="*/ 0 h 89"/>
                <a:gd name="T12" fmla="*/ 0 w 301"/>
                <a:gd name="T13" fmla="*/ 0 h 89"/>
                <a:gd name="T14" fmla="*/ 0 w 301"/>
                <a:gd name="T15" fmla="*/ 0 h 89"/>
                <a:gd name="T16" fmla="*/ 0 w 301"/>
                <a:gd name="T17" fmla="*/ 0 h 89"/>
                <a:gd name="T18" fmla="*/ 0 w 301"/>
                <a:gd name="T19" fmla="*/ 0 h 89"/>
                <a:gd name="T20" fmla="*/ 0 w 301"/>
                <a:gd name="T21" fmla="*/ 0 h 89"/>
                <a:gd name="T22" fmla="*/ 0 w 301"/>
                <a:gd name="T23" fmla="*/ 0 h 89"/>
                <a:gd name="T24" fmla="*/ 0 w 301"/>
                <a:gd name="T25" fmla="*/ 0 h 89"/>
                <a:gd name="T26" fmla="*/ 0 w 301"/>
                <a:gd name="T27" fmla="*/ 0 h 89"/>
                <a:gd name="T28" fmla="*/ 0 w 301"/>
                <a:gd name="T29" fmla="*/ 0 h 89"/>
                <a:gd name="T30" fmla="*/ 0 w 301"/>
                <a:gd name="T31" fmla="*/ 0 h 89"/>
                <a:gd name="T32" fmla="*/ 0 w 301"/>
                <a:gd name="T33" fmla="*/ 0 h 89"/>
                <a:gd name="T34" fmla="*/ 0 w 301"/>
                <a:gd name="T35" fmla="*/ 0 h 89"/>
                <a:gd name="T36" fmla="*/ 0 w 301"/>
                <a:gd name="T37" fmla="*/ 0 h 89"/>
                <a:gd name="T38" fmla="*/ 0 w 301"/>
                <a:gd name="T39" fmla="*/ 0 h 89"/>
                <a:gd name="T40" fmla="*/ 0 w 301"/>
                <a:gd name="T41" fmla="*/ 0 h 89"/>
                <a:gd name="T42" fmla="*/ 0 w 301"/>
                <a:gd name="T43" fmla="*/ 0 h 89"/>
                <a:gd name="T44" fmla="*/ 0 w 301"/>
                <a:gd name="T45" fmla="*/ 0 h 89"/>
                <a:gd name="T46" fmla="*/ 0 w 301"/>
                <a:gd name="T47" fmla="*/ 0 h 89"/>
                <a:gd name="T48" fmla="*/ 0 w 301"/>
                <a:gd name="T49" fmla="*/ 0 h 89"/>
                <a:gd name="T50" fmla="*/ 0 w 301"/>
                <a:gd name="T51" fmla="*/ 0 h 89"/>
                <a:gd name="T52" fmla="*/ 0 w 301"/>
                <a:gd name="T53" fmla="*/ 0 h 89"/>
                <a:gd name="T54" fmla="*/ 0 w 301"/>
                <a:gd name="T55" fmla="*/ 0 h 89"/>
                <a:gd name="T56" fmla="*/ 0 w 301"/>
                <a:gd name="T57" fmla="*/ 0 h 89"/>
                <a:gd name="T58" fmla="*/ 0 w 301"/>
                <a:gd name="T59" fmla="*/ 0 h 89"/>
                <a:gd name="T60" fmla="*/ 0 w 301"/>
                <a:gd name="T61" fmla="*/ 0 h 89"/>
                <a:gd name="T62" fmla="*/ 0 w 301"/>
                <a:gd name="T63" fmla="*/ 0 h 89"/>
                <a:gd name="T64" fmla="*/ 0 w 301"/>
                <a:gd name="T65" fmla="*/ 0 h 89"/>
                <a:gd name="T66" fmla="*/ 0 w 301"/>
                <a:gd name="T67" fmla="*/ 0 h 89"/>
                <a:gd name="T68" fmla="*/ 0 w 301"/>
                <a:gd name="T69" fmla="*/ 0 h 89"/>
                <a:gd name="T70" fmla="*/ 0 w 301"/>
                <a:gd name="T71" fmla="*/ 0 h 89"/>
                <a:gd name="T72" fmla="*/ 0 w 301"/>
                <a:gd name="T73" fmla="*/ 0 h 89"/>
                <a:gd name="T74" fmla="*/ 0 w 301"/>
                <a:gd name="T75" fmla="*/ 0 h 89"/>
                <a:gd name="T76" fmla="*/ 0 w 301"/>
                <a:gd name="T77" fmla="*/ 0 h 89"/>
                <a:gd name="T78" fmla="*/ 0 w 301"/>
                <a:gd name="T79" fmla="*/ 0 h 89"/>
                <a:gd name="T80" fmla="*/ 0 w 301"/>
                <a:gd name="T81" fmla="*/ 0 h 89"/>
                <a:gd name="T82" fmla="*/ 0 w 301"/>
                <a:gd name="T83" fmla="*/ 0 h 89"/>
                <a:gd name="T84" fmla="*/ 0 w 301"/>
                <a:gd name="T85" fmla="*/ 0 h 89"/>
                <a:gd name="T86" fmla="*/ 0 w 301"/>
                <a:gd name="T87" fmla="*/ 0 h 89"/>
                <a:gd name="T88" fmla="*/ 0 w 301"/>
                <a:gd name="T89" fmla="*/ 0 h 89"/>
                <a:gd name="T90" fmla="*/ 0 w 301"/>
                <a:gd name="T91" fmla="*/ 0 h 89"/>
                <a:gd name="T92" fmla="*/ 0 w 301"/>
                <a:gd name="T93" fmla="*/ 0 h 89"/>
                <a:gd name="T94" fmla="*/ 0 w 301"/>
                <a:gd name="T95" fmla="*/ 0 h 89"/>
                <a:gd name="T96" fmla="*/ 0 w 301"/>
                <a:gd name="T97" fmla="*/ 0 h 89"/>
                <a:gd name="T98" fmla="*/ 0 w 301"/>
                <a:gd name="T99" fmla="*/ 0 h 89"/>
                <a:gd name="T100" fmla="*/ 0 w 301"/>
                <a:gd name="T101" fmla="*/ 0 h 89"/>
                <a:gd name="T102" fmla="*/ 0 w 301"/>
                <a:gd name="T103" fmla="*/ 0 h 89"/>
                <a:gd name="T104" fmla="*/ 0 w 301"/>
                <a:gd name="T105" fmla="*/ 0 h 89"/>
                <a:gd name="T106" fmla="*/ 0 w 301"/>
                <a:gd name="T107" fmla="*/ 0 h 89"/>
                <a:gd name="T108" fmla="*/ 0 w 301"/>
                <a:gd name="T109" fmla="*/ 0 h 8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01"/>
                <a:gd name="T166" fmla="*/ 0 h 89"/>
                <a:gd name="T167" fmla="*/ 301 w 301"/>
                <a:gd name="T168" fmla="*/ 89 h 8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01" h="89">
                  <a:moveTo>
                    <a:pt x="0" y="23"/>
                  </a:moveTo>
                  <a:lnTo>
                    <a:pt x="0" y="23"/>
                  </a:lnTo>
                  <a:lnTo>
                    <a:pt x="6" y="18"/>
                  </a:lnTo>
                  <a:lnTo>
                    <a:pt x="16" y="12"/>
                  </a:lnTo>
                  <a:lnTo>
                    <a:pt x="28" y="6"/>
                  </a:lnTo>
                  <a:lnTo>
                    <a:pt x="41" y="2"/>
                  </a:lnTo>
                  <a:lnTo>
                    <a:pt x="57" y="0"/>
                  </a:lnTo>
                  <a:lnTo>
                    <a:pt x="72" y="3"/>
                  </a:lnTo>
                  <a:lnTo>
                    <a:pt x="88" y="9"/>
                  </a:lnTo>
                  <a:lnTo>
                    <a:pt x="106" y="20"/>
                  </a:lnTo>
                  <a:lnTo>
                    <a:pt x="123" y="33"/>
                  </a:lnTo>
                  <a:lnTo>
                    <a:pt x="139" y="45"/>
                  </a:lnTo>
                  <a:lnTo>
                    <a:pt x="155" y="52"/>
                  </a:lnTo>
                  <a:lnTo>
                    <a:pt x="169" y="58"/>
                  </a:lnTo>
                  <a:lnTo>
                    <a:pt x="182" y="62"/>
                  </a:lnTo>
                  <a:lnTo>
                    <a:pt x="193" y="65"/>
                  </a:lnTo>
                  <a:lnTo>
                    <a:pt x="203" y="68"/>
                  </a:lnTo>
                  <a:lnTo>
                    <a:pt x="212" y="69"/>
                  </a:lnTo>
                  <a:lnTo>
                    <a:pt x="219" y="71"/>
                  </a:lnTo>
                  <a:lnTo>
                    <a:pt x="228" y="74"/>
                  </a:lnTo>
                  <a:lnTo>
                    <a:pt x="238" y="75"/>
                  </a:lnTo>
                  <a:lnTo>
                    <a:pt x="247" y="77"/>
                  </a:lnTo>
                  <a:lnTo>
                    <a:pt x="257" y="79"/>
                  </a:lnTo>
                  <a:lnTo>
                    <a:pt x="264" y="81"/>
                  </a:lnTo>
                  <a:lnTo>
                    <a:pt x="271" y="84"/>
                  </a:lnTo>
                  <a:lnTo>
                    <a:pt x="275" y="85"/>
                  </a:lnTo>
                  <a:lnTo>
                    <a:pt x="280" y="87"/>
                  </a:lnTo>
                  <a:lnTo>
                    <a:pt x="287" y="88"/>
                  </a:lnTo>
                  <a:lnTo>
                    <a:pt x="293" y="89"/>
                  </a:lnTo>
                  <a:lnTo>
                    <a:pt x="299" y="89"/>
                  </a:lnTo>
                  <a:lnTo>
                    <a:pt x="301" y="88"/>
                  </a:lnTo>
                  <a:lnTo>
                    <a:pt x="300" y="85"/>
                  </a:lnTo>
                  <a:lnTo>
                    <a:pt x="293" y="82"/>
                  </a:lnTo>
                  <a:lnTo>
                    <a:pt x="278" y="77"/>
                  </a:lnTo>
                  <a:lnTo>
                    <a:pt x="258" y="71"/>
                  </a:lnTo>
                  <a:lnTo>
                    <a:pt x="238" y="65"/>
                  </a:lnTo>
                  <a:lnTo>
                    <a:pt x="216" y="59"/>
                  </a:lnTo>
                  <a:lnTo>
                    <a:pt x="196" y="55"/>
                  </a:lnTo>
                  <a:lnTo>
                    <a:pt x="178" y="49"/>
                  </a:lnTo>
                  <a:lnTo>
                    <a:pt x="162" y="46"/>
                  </a:lnTo>
                  <a:lnTo>
                    <a:pt x="147" y="43"/>
                  </a:lnTo>
                  <a:lnTo>
                    <a:pt x="139" y="42"/>
                  </a:lnTo>
                  <a:lnTo>
                    <a:pt x="133" y="39"/>
                  </a:lnTo>
                  <a:lnTo>
                    <a:pt x="127" y="33"/>
                  </a:lnTo>
                  <a:lnTo>
                    <a:pt x="121" y="26"/>
                  </a:lnTo>
                  <a:lnTo>
                    <a:pt x="117" y="18"/>
                  </a:lnTo>
                  <a:lnTo>
                    <a:pt x="111" y="10"/>
                  </a:lnTo>
                  <a:lnTo>
                    <a:pt x="103" y="5"/>
                  </a:lnTo>
                  <a:lnTo>
                    <a:pt x="94" y="0"/>
                  </a:lnTo>
                  <a:lnTo>
                    <a:pt x="81" y="2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83" name="Line 85">
              <a:extLst>
                <a:ext uri="{FF2B5EF4-FFF2-40B4-BE49-F238E27FC236}">
                  <a16:creationId xmlns:a16="http://schemas.microsoft.com/office/drawing/2014/main" xmlns="" id="{855A6BA2-B270-4C10-9B06-A94FBA956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2966"/>
              <a:ext cx="1" cy="4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84" name="AutoShape 86">
              <a:extLst>
                <a:ext uri="{FF2B5EF4-FFF2-40B4-BE49-F238E27FC236}">
                  <a16:creationId xmlns:a16="http://schemas.microsoft.com/office/drawing/2014/main" xmlns="" id="{E6E11A18-2EFC-4E96-B47E-9172CA0E5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" y="2972"/>
              <a:ext cx="7" cy="8"/>
            </a:xfrm>
            <a:custGeom>
              <a:avLst/>
              <a:gdLst>
                <a:gd name="T0" fmla="*/ 0 w 43"/>
                <a:gd name="T1" fmla="*/ 0 h 28"/>
                <a:gd name="T2" fmla="*/ 0 w 43"/>
                <a:gd name="T3" fmla="*/ 0 h 28"/>
                <a:gd name="T4" fmla="*/ 0 w 43"/>
                <a:gd name="T5" fmla="*/ 0 h 28"/>
                <a:gd name="T6" fmla="*/ 0 w 43"/>
                <a:gd name="T7" fmla="*/ 0 h 28"/>
                <a:gd name="T8" fmla="*/ 0 w 43"/>
                <a:gd name="T9" fmla="*/ 0 h 28"/>
                <a:gd name="T10" fmla="*/ 0 w 43"/>
                <a:gd name="T11" fmla="*/ 0 h 28"/>
                <a:gd name="T12" fmla="*/ 0 w 43"/>
                <a:gd name="T13" fmla="*/ 0 h 28"/>
                <a:gd name="T14" fmla="*/ 0 w 43"/>
                <a:gd name="T15" fmla="*/ 0 h 28"/>
                <a:gd name="T16" fmla="*/ 0 w 43"/>
                <a:gd name="T17" fmla="*/ 0 h 28"/>
                <a:gd name="T18" fmla="*/ 0 w 43"/>
                <a:gd name="T19" fmla="*/ 0 h 28"/>
                <a:gd name="T20" fmla="*/ 0 w 43"/>
                <a:gd name="T21" fmla="*/ 0 h 2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3"/>
                <a:gd name="T34" fmla="*/ 0 h 28"/>
                <a:gd name="T35" fmla="*/ 43 w 43"/>
                <a:gd name="T36" fmla="*/ 28 h 2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3" h="28">
                  <a:moveTo>
                    <a:pt x="0" y="0"/>
                  </a:moveTo>
                  <a:lnTo>
                    <a:pt x="0" y="0"/>
                  </a:lnTo>
                  <a:lnTo>
                    <a:pt x="6" y="6"/>
                  </a:lnTo>
                  <a:lnTo>
                    <a:pt x="13" y="10"/>
                  </a:lnTo>
                  <a:lnTo>
                    <a:pt x="21" y="15"/>
                  </a:lnTo>
                  <a:lnTo>
                    <a:pt x="27" y="17"/>
                  </a:lnTo>
                  <a:lnTo>
                    <a:pt x="33" y="20"/>
                  </a:lnTo>
                  <a:lnTo>
                    <a:pt x="37" y="23"/>
                  </a:lnTo>
                  <a:lnTo>
                    <a:pt x="42" y="26"/>
                  </a:lnTo>
                  <a:lnTo>
                    <a:pt x="43" y="28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85" name="AutoShape 87">
              <a:extLst>
                <a:ext uri="{FF2B5EF4-FFF2-40B4-BE49-F238E27FC236}">
                  <a16:creationId xmlns:a16="http://schemas.microsoft.com/office/drawing/2014/main" xmlns="" id="{D35E6777-51D6-4BB1-A2DD-7B89A076F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" y="2991"/>
              <a:ext cx="15" cy="44"/>
            </a:xfrm>
            <a:custGeom>
              <a:avLst/>
              <a:gdLst>
                <a:gd name="T0" fmla="*/ 0 w 89"/>
                <a:gd name="T1" fmla="*/ 0 h 152"/>
                <a:gd name="T2" fmla="*/ 0 w 89"/>
                <a:gd name="T3" fmla="*/ 0 h 152"/>
                <a:gd name="T4" fmla="*/ 0 w 89"/>
                <a:gd name="T5" fmla="*/ 0 h 152"/>
                <a:gd name="T6" fmla="*/ 0 w 89"/>
                <a:gd name="T7" fmla="*/ 0 h 152"/>
                <a:gd name="T8" fmla="*/ 0 w 89"/>
                <a:gd name="T9" fmla="*/ 0 h 152"/>
                <a:gd name="T10" fmla="*/ 0 w 89"/>
                <a:gd name="T11" fmla="*/ 0 h 152"/>
                <a:gd name="T12" fmla="*/ 0 w 89"/>
                <a:gd name="T13" fmla="*/ 0 h 152"/>
                <a:gd name="T14" fmla="*/ 0 w 89"/>
                <a:gd name="T15" fmla="*/ 0 h 152"/>
                <a:gd name="T16" fmla="*/ 0 w 89"/>
                <a:gd name="T17" fmla="*/ 0 h 152"/>
                <a:gd name="T18" fmla="*/ 0 w 89"/>
                <a:gd name="T19" fmla="*/ 0 h 152"/>
                <a:gd name="T20" fmla="*/ 0 w 89"/>
                <a:gd name="T21" fmla="*/ 0 h 152"/>
                <a:gd name="T22" fmla="*/ 0 w 89"/>
                <a:gd name="T23" fmla="*/ 0 h 152"/>
                <a:gd name="T24" fmla="*/ 0 w 89"/>
                <a:gd name="T25" fmla="*/ 0 h 152"/>
                <a:gd name="T26" fmla="*/ 0 w 89"/>
                <a:gd name="T27" fmla="*/ 0 h 152"/>
                <a:gd name="T28" fmla="*/ 0 w 89"/>
                <a:gd name="T29" fmla="*/ 0 h 152"/>
                <a:gd name="T30" fmla="*/ 0 w 89"/>
                <a:gd name="T31" fmla="*/ 0 h 152"/>
                <a:gd name="T32" fmla="*/ 0 w 89"/>
                <a:gd name="T33" fmla="*/ 0 h 152"/>
                <a:gd name="T34" fmla="*/ 0 w 89"/>
                <a:gd name="T35" fmla="*/ 0 h 152"/>
                <a:gd name="T36" fmla="*/ 0 w 89"/>
                <a:gd name="T37" fmla="*/ 0 h 152"/>
                <a:gd name="T38" fmla="*/ 0 w 89"/>
                <a:gd name="T39" fmla="*/ 0 h 152"/>
                <a:gd name="T40" fmla="*/ 0 w 89"/>
                <a:gd name="T41" fmla="*/ 0 h 152"/>
                <a:gd name="T42" fmla="*/ 0 w 89"/>
                <a:gd name="T43" fmla="*/ 0 h 152"/>
                <a:gd name="T44" fmla="*/ 0 w 89"/>
                <a:gd name="T45" fmla="*/ 0 h 152"/>
                <a:gd name="T46" fmla="*/ 0 w 89"/>
                <a:gd name="T47" fmla="*/ 0 h 1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9"/>
                <a:gd name="T73" fmla="*/ 0 h 152"/>
                <a:gd name="T74" fmla="*/ 89 w 89"/>
                <a:gd name="T75" fmla="*/ 152 h 1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9" h="152">
                  <a:moveTo>
                    <a:pt x="38" y="0"/>
                  </a:moveTo>
                  <a:lnTo>
                    <a:pt x="38" y="0"/>
                  </a:lnTo>
                  <a:lnTo>
                    <a:pt x="47" y="1"/>
                  </a:lnTo>
                  <a:lnTo>
                    <a:pt x="56" y="3"/>
                  </a:lnTo>
                  <a:lnTo>
                    <a:pt x="64" y="6"/>
                  </a:lnTo>
                  <a:lnTo>
                    <a:pt x="73" y="9"/>
                  </a:lnTo>
                  <a:lnTo>
                    <a:pt x="80" y="13"/>
                  </a:lnTo>
                  <a:lnTo>
                    <a:pt x="86" y="17"/>
                  </a:lnTo>
                  <a:lnTo>
                    <a:pt x="89" y="23"/>
                  </a:lnTo>
                  <a:lnTo>
                    <a:pt x="89" y="30"/>
                  </a:lnTo>
                  <a:lnTo>
                    <a:pt x="86" y="40"/>
                  </a:lnTo>
                  <a:lnTo>
                    <a:pt x="80" y="55"/>
                  </a:lnTo>
                  <a:lnTo>
                    <a:pt x="73" y="72"/>
                  </a:lnTo>
                  <a:lnTo>
                    <a:pt x="64" y="91"/>
                  </a:lnTo>
                  <a:lnTo>
                    <a:pt x="56" y="109"/>
                  </a:lnTo>
                  <a:lnTo>
                    <a:pt x="49" y="125"/>
                  </a:lnTo>
                  <a:lnTo>
                    <a:pt x="41" y="138"/>
                  </a:lnTo>
                  <a:lnTo>
                    <a:pt x="36" y="145"/>
                  </a:lnTo>
                  <a:lnTo>
                    <a:pt x="25" y="151"/>
                  </a:lnTo>
                  <a:lnTo>
                    <a:pt x="14" y="152"/>
                  </a:lnTo>
                  <a:lnTo>
                    <a:pt x="4" y="151"/>
                  </a:lnTo>
                  <a:lnTo>
                    <a:pt x="0" y="144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86" name="AutoShape 88">
              <a:extLst>
                <a:ext uri="{FF2B5EF4-FFF2-40B4-BE49-F238E27FC236}">
                  <a16:creationId xmlns:a16="http://schemas.microsoft.com/office/drawing/2014/main" xmlns="" id="{8A49BEC1-0C12-4112-AB1D-45B34C2CA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2998"/>
              <a:ext cx="22" cy="39"/>
            </a:xfrm>
            <a:custGeom>
              <a:avLst/>
              <a:gdLst>
                <a:gd name="T0" fmla="*/ 0 w 124"/>
                <a:gd name="T1" fmla="*/ 0 h 134"/>
                <a:gd name="T2" fmla="*/ 0 w 124"/>
                <a:gd name="T3" fmla="*/ 0 h 134"/>
                <a:gd name="T4" fmla="*/ 0 w 124"/>
                <a:gd name="T5" fmla="*/ 0 h 134"/>
                <a:gd name="T6" fmla="*/ 0 w 124"/>
                <a:gd name="T7" fmla="*/ 0 h 134"/>
                <a:gd name="T8" fmla="*/ 0 w 124"/>
                <a:gd name="T9" fmla="*/ 0 h 134"/>
                <a:gd name="T10" fmla="*/ 0 w 124"/>
                <a:gd name="T11" fmla="*/ 0 h 134"/>
                <a:gd name="T12" fmla="*/ 0 w 124"/>
                <a:gd name="T13" fmla="*/ 0 h 134"/>
                <a:gd name="T14" fmla="*/ 0 w 124"/>
                <a:gd name="T15" fmla="*/ 0 h 134"/>
                <a:gd name="T16" fmla="*/ 0 w 124"/>
                <a:gd name="T17" fmla="*/ 0 h 134"/>
                <a:gd name="T18" fmla="*/ 0 w 124"/>
                <a:gd name="T19" fmla="*/ 0 h 134"/>
                <a:gd name="T20" fmla="*/ 0 w 124"/>
                <a:gd name="T21" fmla="*/ 0 h 134"/>
                <a:gd name="T22" fmla="*/ 0 w 124"/>
                <a:gd name="T23" fmla="*/ 0 h 134"/>
                <a:gd name="T24" fmla="*/ 0 w 124"/>
                <a:gd name="T25" fmla="*/ 0 h 134"/>
                <a:gd name="T26" fmla="*/ 0 w 124"/>
                <a:gd name="T27" fmla="*/ 0 h 134"/>
                <a:gd name="T28" fmla="*/ 0 w 124"/>
                <a:gd name="T29" fmla="*/ 0 h 134"/>
                <a:gd name="T30" fmla="*/ 0 w 124"/>
                <a:gd name="T31" fmla="*/ 0 h 134"/>
                <a:gd name="T32" fmla="*/ 0 w 124"/>
                <a:gd name="T33" fmla="*/ 0 h 134"/>
                <a:gd name="T34" fmla="*/ 0 w 124"/>
                <a:gd name="T35" fmla="*/ 0 h 134"/>
                <a:gd name="T36" fmla="*/ 0 w 124"/>
                <a:gd name="T37" fmla="*/ 0 h 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4"/>
                <a:gd name="T58" fmla="*/ 0 h 134"/>
                <a:gd name="T59" fmla="*/ 124 w 124"/>
                <a:gd name="T60" fmla="*/ 134 h 13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4" h="134">
                  <a:moveTo>
                    <a:pt x="0" y="128"/>
                  </a:moveTo>
                  <a:lnTo>
                    <a:pt x="0" y="128"/>
                  </a:lnTo>
                  <a:lnTo>
                    <a:pt x="4" y="131"/>
                  </a:lnTo>
                  <a:lnTo>
                    <a:pt x="10" y="134"/>
                  </a:lnTo>
                  <a:lnTo>
                    <a:pt x="17" y="134"/>
                  </a:lnTo>
                  <a:lnTo>
                    <a:pt x="24" y="134"/>
                  </a:lnTo>
                  <a:lnTo>
                    <a:pt x="32" y="131"/>
                  </a:lnTo>
                  <a:lnTo>
                    <a:pt x="40" y="128"/>
                  </a:lnTo>
                  <a:lnTo>
                    <a:pt x="47" y="124"/>
                  </a:lnTo>
                  <a:lnTo>
                    <a:pt x="55" y="119"/>
                  </a:lnTo>
                  <a:lnTo>
                    <a:pt x="63" y="112"/>
                  </a:lnTo>
                  <a:lnTo>
                    <a:pt x="73" y="99"/>
                  </a:lnTo>
                  <a:lnTo>
                    <a:pt x="85" y="85"/>
                  </a:lnTo>
                  <a:lnTo>
                    <a:pt x="96" y="67"/>
                  </a:lnTo>
                  <a:lnTo>
                    <a:pt x="108" y="50"/>
                  </a:lnTo>
                  <a:lnTo>
                    <a:pt x="116" y="33"/>
                  </a:lnTo>
                  <a:lnTo>
                    <a:pt x="122" y="16"/>
                  </a:lnTo>
                  <a:lnTo>
                    <a:pt x="124" y="0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87" name="AutoShape 89">
              <a:extLst>
                <a:ext uri="{FF2B5EF4-FFF2-40B4-BE49-F238E27FC236}">
                  <a16:creationId xmlns:a16="http://schemas.microsoft.com/office/drawing/2014/main" xmlns="" id="{A45C65AD-D4A3-4813-94EA-A2F1E174D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" y="3027"/>
              <a:ext cx="18" cy="11"/>
            </a:xfrm>
            <a:custGeom>
              <a:avLst/>
              <a:gdLst>
                <a:gd name="T0" fmla="*/ 0 w 105"/>
                <a:gd name="T1" fmla="*/ 0 h 39"/>
                <a:gd name="T2" fmla="*/ 0 w 105"/>
                <a:gd name="T3" fmla="*/ 0 h 39"/>
                <a:gd name="T4" fmla="*/ 0 w 105"/>
                <a:gd name="T5" fmla="*/ 0 h 39"/>
                <a:gd name="T6" fmla="*/ 0 w 105"/>
                <a:gd name="T7" fmla="*/ 0 h 39"/>
                <a:gd name="T8" fmla="*/ 0 w 105"/>
                <a:gd name="T9" fmla="*/ 0 h 39"/>
                <a:gd name="T10" fmla="*/ 0 w 105"/>
                <a:gd name="T11" fmla="*/ 0 h 39"/>
                <a:gd name="T12" fmla="*/ 0 w 105"/>
                <a:gd name="T13" fmla="*/ 0 h 39"/>
                <a:gd name="T14" fmla="*/ 0 w 105"/>
                <a:gd name="T15" fmla="*/ 0 h 39"/>
                <a:gd name="T16" fmla="*/ 0 w 105"/>
                <a:gd name="T17" fmla="*/ 0 h 39"/>
                <a:gd name="T18" fmla="*/ 0 w 105"/>
                <a:gd name="T19" fmla="*/ 0 h 3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5"/>
                <a:gd name="T31" fmla="*/ 0 h 39"/>
                <a:gd name="T32" fmla="*/ 105 w 105"/>
                <a:gd name="T33" fmla="*/ 39 h 3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5" h="39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21" y="0"/>
                  </a:lnTo>
                  <a:lnTo>
                    <a:pt x="37" y="2"/>
                  </a:lnTo>
                  <a:lnTo>
                    <a:pt x="53" y="3"/>
                  </a:lnTo>
                  <a:lnTo>
                    <a:pt x="69" y="7"/>
                  </a:lnTo>
                  <a:lnTo>
                    <a:pt x="85" y="15"/>
                  </a:lnTo>
                  <a:lnTo>
                    <a:pt x="96" y="25"/>
                  </a:lnTo>
                  <a:lnTo>
                    <a:pt x="105" y="39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88" name="AutoShape 90">
              <a:extLst>
                <a:ext uri="{FF2B5EF4-FFF2-40B4-BE49-F238E27FC236}">
                  <a16:creationId xmlns:a16="http://schemas.microsoft.com/office/drawing/2014/main" xmlns="" id="{1265675E-0AD1-4E06-B7C4-E72460C8C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" y="2991"/>
              <a:ext cx="32" cy="63"/>
            </a:xfrm>
            <a:custGeom>
              <a:avLst/>
              <a:gdLst>
                <a:gd name="T0" fmla="*/ 0 w 190"/>
                <a:gd name="T1" fmla="*/ 0 h 216"/>
                <a:gd name="T2" fmla="*/ 0 w 190"/>
                <a:gd name="T3" fmla="*/ 0 h 216"/>
                <a:gd name="T4" fmla="*/ 0 w 190"/>
                <a:gd name="T5" fmla="*/ 0 h 216"/>
                <a:gd name="T6" fmla="*/ 0 w 190"/>
                <a:gd name="T7" fmla="*/ 0 h 216"/>
                <a:gd name="T8" fmla="*/ 0 w 190"/>
                <a:gd name="T9" fmla="*/ 0 h 216"/>
                <a:gd name="T10" fmla="*/ 0 w 190"/>
                <a:gd name="T11" fmla="*/ 0 h 216"/>
                <a:gd name="T12" fmla="*/ 0 w 190"/>
                <a:gd name="T13" fmla="*/ 0 h 216"/>
                <a:gd name="T14" fmla="*/ 0 w 190"/>
                <a:gd name="T15" fmla="*/ 0 h 216"/>
                <a:gd name="T16" fmla="*/ 0 w 190"/>
                <a:gd name="T17" fmla="*/ 0 h 216"/>
                <a:gd name="T18" fmla="*/ 0 w 190"/>
                <a:gd name="T19" fmla="*/ 0 h 216"/>
                <a:gd name="T20" fmla="*/ 0 w 190"/>
                <a:gd name="T21" fmla="*/ 0 h 216"/>
                <a:gd name="T22" fmla="*/ 0 w 190"/>
                <a:gd name="T23" fmla="*/ 0 h 216"/>
                <a:gd name="T24" fmla="*/ 0 w 190"/>
                <a:gd name="T25" fmla="*/ 0 h 216"/>
                <a:gd name="T26" fmla="*/ 0 w 190"/>
                <a:gd name="T27" fmla="*/ 0 h 216"/>
                <a:gd name="T28" fmla="*/ 0 w 190"/>
                <a:gd name="T29" fmla="*/ 0 h 216"/>
                <a:gd name="T30" fmla="*/ 0 w 190"/>
                <a:gd name="T31" fmla="*/ 0 h 216"/>
                <a:gd name="T32" fmla="*/ 0 w 190"/>
                <a:gd name="T33" fmla="*/ 0 h 216"/>
                <a:gd name="T34" fmla="*/ 0 w 190"/>
                <a:gd name="T35" fmla="*/ 0 h 216"/>
                <a:gd name="T36" fmla="*/ 0 w 190"/>
                <a:gd name="T37" fmla="*/ 0 h 216"/>
                <a:gd name="T38" fmla="*/ 0 w 190"/>
                <a:gd name="T39" fmla="*/ 0 h 216"/>
                <a:gd name="T40" fmla="*/ 0 w 190"/>
                <a:gd name="T41" fmla="*/ 0 h 216"/>
                <a:gd name="T42" fmla="*/ 0 w 190"/>
                <a:gd name="T43" fmla="*/ 0 h 216"/>
                <a:gd name="T44" fmla="*/ 0 w 190"/>
                <a:gd name="T45" fmla="*/ 0 h 216"/>
                <a:gd name="T46" fmla="*/ 0 w 190"/>
                <a:gd name="T47" fmla="*/ 0 h 216"/>
                <a:gd name="T48" fmla="*/ 0 w 190"/>
                <a:gd name="T49" fmla="*/ 0 h 216"/>
                <a:gd name="T50" fmla="*/ 0 w 190"/>
                <a:gd name="T51" fmla="*/ 0 h 216"/>
                <a:gd name="T52" fmla="*/ 0 w 190"/>
                <a:gd name="T53" fmla="*/ 0 h 216"/>
                <a:gd name="T54" fmla="*/ 0 w 190"/>
                <a:gd name="T55" fmla="*/ 0 h 216"/>
                <a:gd name="T56" fmla="*/ 0 w 190"/>
                <a:gd name="T57" fmla="*/ 0 h 216"/>
                <a:gd name="T58" fmla="*/ 0 w 190"/>
                <a:gd name="T59" fmla="*/ 0 h 21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90"/>
                <a:gd name="T91" fmla="*/ 0 h 216"/>
                <a:gd name="T92" fmla="*/ 190 w 190"/>
                <a:gd name="T93" fmla="*/ 216 h 21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90" h="216">
                  <a:moveTo>
                    <a:pt x="0" y="216"/>
                  </a:moveTo>
                  <a:lnTo>
                    <a:pt x="0" y="216"/>
                  </a:lnTo>
                  <a:lnTo>
                    <a:pt x="8" y="213"/>
                  </a:lnTo>
                  <a:lnTo>
                    <a:pt x="21" y="209"/>
                  </a:lnTo>
                  <a:lnTo>
                    <a:pt x="39" y="201"/>
                  </a:lnTo>
                  <a:lnTo>
                    <a:pt x="56" y="194"/>
                  </a:lnTo>
                  <a:lnTo>
                    <a:pt x="73" y="187"/>
                  </a:lnTo>
                  <a:lnTo>
                    <a:pt x="89" y="180"/>
                  </a:lnTo>
                  <a:lnTo>
                    <a:pt x="99" y="174"/>
                  </a:lnTo>
                  <a:lnTo>
                    <a:pt x="105" y="170"/>
                  </a:lnTo>
                  <a:lnTo>
                    <a:pt x="112" y="163"/>
                  </a:lnTo>
                  <a:lnTo>
                    <a:pt x="123" y="154"/>
                  </a:lnTo>
                  <a:lnTo>
                    <a:pt x="136" y="147"/>
                  </a:lnTo>
                  <a:lnTo>
                    <a:pt x="147" y="145"/>
                  </a:lnTo>
                  <a:lnTo>
                    <a:pt x="149" y="142"/>
                  </a:lnTo>
                  <a:lnTo>
                    <a:pt x="149" y="132"/>
                  </a:lnTo>
                  <a:lnTo>
                    <a:pt x="152" y="119"/>
                  </a:lnTo>
                  <a:lnTo>
                    <a:pt x="162" y="109"/>
                  </a:lnTo>
                  <a:lnTo>
                    <a:pt x="159" y="102"/>
                  </a:lnTo>
                  <a:lnTo>
                    <a:pt x="164" y="82"/>
                  </a:lnTo>
                  <a:lnTo>
                    <a:pt x="170" y="59"/>
                  </a:lnTo>
                  <a:lnTo>
                    <a:pt x="174" y="46"/>
                  </a:lnTo>
                  <a:lnTo>
                    <a:pt x="183" y="24"/>
                  </a:lnTo>
                  <a:lnTo>
                    <a:pt x="188" y="10"/>
                  </a:lnTo>
                  <a:lnTo>
                    <a:pt x="190" y="3"/>
                  </a:lnTo>
                  <a:lnTo>
                    <a:pt x="190" y="0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89" name="AutoShape 91">
              <a:extLst>
                <a:ext uri="{FF2B5EF4-FFF2-40B4-BE49-F238E27FC236}">
                  <a16:creationId xmlns:a16="http://schemas.microsoft.com/office/drawing/2014/main" xmlns="" id="{88D0424D-FA79-4CD5-A1A6-9214C01E2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" y="2984"/>
              <a:ext cx="48" cy="23"/>
            </a:xfrm>
            <a:custGeom>
              <a:avLst/>
              <a:gdLst>
                <a:gd name="T0" fmla="*/ 0 w 277"/>
                <a:gd name="T1" fmla="*/ 0 h 80"/>
                <a:gd name="T2" fmla="*/ 0 w 277"/>
                <a:gd name="T3" fmla="*/ 0 h 80"/>
                <a:gd name="T4" fmla="*/ 0 w 277"/>
                <a:gd name="T5" fmla="*/ 0 h 80"/>
                <a:gd name="T6" fmla="*/ 0 w 277"/>
                <a:gd name="T7" fmla="*/ 0 h 80"/>
                <a:gd name="T8" fmla="*/ 0 w 277"/>
                <a:gd name="T9" fmla="*/ 0 h 80"/>
                <a:gd name="T10" fmla="*/ 0 w 277"/>
                <a:gd name="T11" fmla="*/ 0 h 80"/>
                <a:gd name="T12" fmla="*/ 0 w 277"/>
                <a:gd name="T13" fmla="*/ 0 h 80"/>
                <a:gd name="T14" fmla="*/ 0 w 277"/>
                <a:gd name="T15" fmla="*/ 0 h 80"/>
                <a:gd name="T16" fmla="*/ 0 w 277"/>
                <a:gd name="T17" fmla="*/ 0 h 80"/>
                <a:gd name="T18" fmla="*/ 0 w 277"/>
                <a:gd name="T19" fmla="*/ 0 h 80"/>
                <a:gd name="T20" fmla="*/ 0 w 277"/>
                <a:gd name="T21" fmla="*/ 0 h 80"/>
                <a:gd name="T22" fmla="*/ 0 w 277"/>
                <a:gd name="T23" fmla="*/ 0 h 80"/>
                <a:gd name="T24" fmla="*/ 0 w 277"/>
                <a:gd name="T25" fmla="*/ 0 h 80"/>
                <a:gd name="T26" fmla="*/ 0 w 277"/>
                <a:gd name="T27" fmla="*/ 0 h 80"/>
                <a:gd name="T28" fmla="*/ 0 w 277"/>
                <a:gd name="T29" fmla="*/ 0 h 80"/>
                <a:gd name="T30" fmla="*/ 0 w 277"/>
                <a:gd name="T31" fmla="*/ 0 h 80"/>
                <a:gd name="T32" fmla="*/ 0 w 277"/>
                <a:gd name="T33" fmla="*/ 0 h 80"/>
                <a:gd name="T34" fmla="*/ 0 w 277"/>
                <a:gd name="T35" fmla="*/ 0 h 80"/>
                <a:gd name="T36" fmla="*/ 0 w 277"/>
                <a:gd name="T37" fmla="*/ 0 h 80"/>
                <a:gd name="T38" fmla="*/ 0 w 277"/>
                <a:gd name="T39" fmla="*/ 0 h 80"/>
                <a:gd name="T40" fmla="*/ 0 w 277"/>
                <a:gd name="T41" fmla="*/ 0 h 80"/>
                <a:gd name="T42" fmla="*/ 0 w 277"/>
                <a:gd name="T43" fmla="*/ 0 h 80"/>
                <a:gd name="T44" fmla="*/ 0 w 277"/>
                <a:gd name="T45" fmla="*/ 0 h 80"/>
                <a:gd name="T46" fmla="*/ 0 w 277"/>
                <a:gd name="T47" fmla="*/ 0 h 80"/>
                <a:gd name="T48" fmla="*/ 0 w 277"/>
                <a:gd name="T49" fmla="*/ 0 h 80"/>
                <a:gd name="T50" fmla="*/ 0 w 277"/>
                <a:gd name="T51" fmla="*/ 0 h 80"/>
                <a:gd name="T52" fmla="*/ 0 w 277"/>
                <a:gd name="T53" fmla="*/ 0 h 80"/>
                <a:gd name="T54" fmla="*/ 0 w 277"/>
                <a:gd name="T55" fmla="*/ 0 h 80"/>
                <a:gd name="T56" fmla="*/ 0 w 277"/>
                <a:gd name="T57" fmla="*/ 0 h 80"/>
                <a:gd name="T58" fmla="*/ 0 w 277"/>
                <a:gd name="T59" fmla="*/ 0 h 80"/>
                <a:gd name="T60" fmla="*/ 0 w 277"/>
                <a:gd name="T61" fmla="*/ 0 h 80"/>
                <a:gd name="T62" fmla="*/ 0 w 277"/>
                <a:gd name="T63" fmla="*/ 0 h 80"/>
                <a:gd name="T64" fmla="*/ 0 w 277"/>
                <a:gd name="T65" fmla="*/ 0 h 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77"/>
                <a:gd name="T100" fmla="*/ 0 h 80"/>
                <a:gd name="T101" fmla="*/ 277 w 277"/>
                <a:gd name="T102" fmla="*/ 80 h 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77" h="80">
                  <a:moveTo>
                    <a:pt x="274" y="18"/>
                  </a:moveTo>
                  <a:lnTo>
                    <a:pt x="274" y="18"/>
                  </a:lnTo>
                  <a:lnTo>
                    <a:pt x="275" y="34"/>
                  </a:lnTo>
                  <a:lnTo>
                    <a:pt x="277" y="55"/>
                  </a:lnTo>
                  <a:lnTo>
                    <a:pt x="275" y="74"/>
                  </a:lnTo>
                  <a:lnTo>
                    <a:pt x="271" y="80"/>
                  </a:lnTo>
                  <a:lnTo>
                    <a:pt x="261" y="74"/>
                  </a:lnTo>
                  <a:lnTo>
                    <a:pt x="249" y="68"/>
                  </a:lnTo>
                  <a:lnTo>
                    <a:pt x="239" y="62"/>
                  </a:lnTo>
                  <a:lnTo>
                    <a:pt x="231" y="58"/>
                  </a:lnTo>
                  <a:lnTo>
                    <a:pt x="222" y="52"/>
                  </a:lnTo>
                  <a:lnTo>
                    <a:pt x="213" y="48"/>
                  </a:lnTo>
                  <a:lnTo>
                    <a:pt x="208" y="44"/>
                  </a:lnTo>
                  <a:lnTo>
                    <a:pt x="203" y="38"/>
                  </a:lnTo>
                  <a:lnTo>
                    <a:pt x="199" y="41"/>
                  </a:lnTo>
                  <a:lnTo>
                    <a:pt x="183" y="44"/>
                  </a:lnTo>
                  <a:lnTo>
                    <a:pt x="160" y="45"/>
                  </a:lnTo>
                  <a:lnTo>
                    <a:pt x="134" y="48"/>
                  </a:lnTo>
                  <a:lnTo>
                    <a:pt x="107" y="49"/>
                  </a:lnTo>
                  <a:lnTo>
                    <a:pt x="81" y="51"/>
                  </a:lnTo>
                  <a:lnTo>
                    <a:pt x="62" y="51"/>
                  </a:lnTo>
                  <a:lnTo>
                    <a:pt x="51" y="51"/>
                  </a:lnTo>
                  <a:lnTo>
                    <a:pt x="41" y="48"/>
                  </a:lnTo>
                  <a:lnTo>
                    <a:pt x="32" y="44"/>
                  </a:lnTo>
                  <a:lnTo>
                    <a:pt x="25" y="36"/>
                  </a:lnTo>
                  <a:lnTo>
                    <a:pt x="18" y="29"/>
                  </a:lnTo>
                  <a:lnTo>
                    <a:pt x="12" y="21"/>
                  </a:lnTo>
                  <a:lnTo>
                    <a:pt x="6" y="12"/>
                  </a:lnTo>
                  <a:lnTo>
                    <a:pt x="3" y="5"/>
                  </a:lnTo>
                  <a:lnTo>
                    <a:pt x="0" y="0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90" name="AutoShape 92">
              <a:extLst>
                <a:ext uri="{FF2B5EF4-FFF2-40B4-BE49-F238E27FC236}">
                  <a16:creationId xmlns:a16="http://schemas.microsoft.com/office/drawing/2014/main" xmlns="" id="{8CC6140A-95A9-4260-9787-B3D6F1F65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" y="3024"/>
              <a:ext cx="16" cy="3"/>
            </a:xfrm>
            <a:custGeom>
              <a:avLst/>
              <a:gdLst>
                <a:gd name="T0" fmla="*/ 0 w 92"/>
                <a:gd name="T1" fmla="*/ 0 h 10"/>
                <a:gd name="T2" fmla="*/ 0 w 92"/>
                <a:gd name="T3" fmla="*/ 0 h 10"/>
                <a:gd name="T4" fmla="*/ 0 w 92"/>
                <a:gd name="T5" fmla="*/ 0 h 10"/>
                <a:gd name="T6" fmla="*/ 0 w 92"/>
                <a:gd name="T7" fmla="*/ 0 h 10"/>
                <a:gd name="T8" fmla="*/ 0 w 92"/>
                <a:gd name="T9" fmla="*/ 0 h 10"/>
                <a:gd name="T10" fmla="*/ 0 w 92"/>
                <a:gd name="T11" fmla="*/ 0 h 10"/>
                <a:gd name="T12" fmla="*/ 0 w 92"/>
                <a:gd name="T13" fmla="*/ 0 h 10"/>
                <a:gd name="T14" fmla="*/ 0 w 92"/>
                <a:gd name="T15" fmla="*/ 0 h 10"/>
                <a:gd name="T16" fmla="*/ 0 w 92"/>
                <a:gd name="T17" fmla="*/ 0 h 10"/>
                <a:gd name="T18" fmla="*/ 0 w 92"/>
                <a:gd name="T19" fmla="*/ 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2"/>
                <a:gd name="T31" fmla="*/ 0 h 10"/>
                <a:gd name="T32" fmla="*/ 92 w 92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2" h="10">
                  <a:moveTo>
                    <a:pt x="92" y="1"/>
                  </a:moveTo>
                  <a:lnTo>
                    <a:pt x="92" y="1"/>
                  </a:lnTo>
                  <a:lnTo>
                    <a:pt x="83" y="1"/>
                  </a:lnTo>
                  <a:lnTo>
                    <a:pt x="73" y="0"/>
                  </a:lnTo>
                  <a:lnTo>
                    <a:pt x="60" y="0"/>
                  </a:lnTo>
                  <a:lnTo>
                    <a:pt x="47" y="0"/>
                  </a:lnTo>
                  <a:lnTo>
                    <a:pt x="33" y="1"/>
                  </a:lnTo>
                  <a:lnTo>
                    <a:pt x="21" y="2"/>
                  </a:lnTo>
                  <a:lnTo>
                    <a:pt x="10" y="5"/>
                  </a:lnTo>
                  <a:lnTo>
                    <a:pt x="0" y="10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91" name="AutoShape 93">
              <a:extLst>
                <a:ext uri="{FF2B5EF4-FFF2-40B4-BE49-F238E27FC236}">
                  <a16:creationId xmlns:a16="http://schemas.microsoft.com/office/drawing/2014/main" xmlns="" id="{66F56B98-018E-4DDC-9718-D7945A3E9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3028"/>
              <a:ext cx="11" cy="3"/>
            </a:xfrm>
            <a:custGeom>
              <a:avLst/>
              <a:gdLst>
                <a:gd name="T0" fmla="*/ 0 w 63"/>
                <a:gd name="T1" fmla="*/ 0 h 11"/>
                <a:gd name="T2" fmla="*/ 0 w 63"/>
                <a:gd name="T3" fmla="*/ 0 h 11"/>
                <a:gd name="T4" fmla="*/ 0 w 63"/>
                <a:gd name="T5" fmla="*/ 0 h 11"/>
                <a:gd name="T6" fmla="*/ 0 w 63"/>
                <a:gd name="T7" fmla="*/ 0 h 11"/>
                <a:gd name="T8" fmla="*/ 0 w 63"/>
                <a:gd name="T9" fmla="*/ 0 h 11"/>
                <a:gd name="T10" fmla="*/ 0 w 63"/>
                <a:gd name="T11" fmla="*/ 0 h 11"/>
                <a:gd name="T12" fmla="*/ 0 w 63"/>
                <a:gd name="T13" fmla="*/ 0 h 11"/>
                <a:gd name="T14" fmla="*/ 0 w 63"/>
                <a:gd name="T15" fmla="*/ 0 h 11"/>
                <a:gd name="T16" fmla="*/ 0 w 63"/>
                <a:gd name="T17" fmla="*/ 0 h 11"/>
                <a:gd name="T18" fmla="*/ 0 w 63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3"/>
                <a:gd name="T31" fmla="*/ 0 h 11"/>
                <a:gd name="T32" fmla="*/ 63 w 63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3" h="11">
                  <a:moveTo>
                    <a:pt x="63" y="1"/>
                  </a:moveTo>
                  <a:lnTo>
                    <a:pt x="63" y="1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37" y="0"/>
                  </a:lnTo>
                  <a:lnTo>
                    <a:pt x="27" y="1"/>
                  </a:lnTo>
                  <a:lnTo>
                    <a:pt x="19" y="2"/>
                  </a:lnTo>
                  <a:lnTo>
                    <a:pt x="10" y="5"/>
                  </a:lnTo>
                  <a:lnTo>
                    <a:pt x="3" y="8"/>
                  </a:lnTo>
                  <a:lnTo>
                    <a:pt x="0" y="11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92" name="AutoShape 94">
              <a:extLst>
                <a:ext uri="{FF2B5EF4-FFF2-40B4-BE49-F238E27FC236}">
                  <a16:creationId xmlns:a16="http://schemas.microsoft.com/office/drawing/2014/main" xmlns="" id="{7B990585-6F5F-4D9F-99E0-7705554D6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" y="3000"/>
              <a:ext cx="15" cy="19"/>
            </a:xfrm>
            <a:custGeom>
              <a:avLst/>
              <a:gdLst>
                <a:gd name="T0" fmla="*/ 0 w 88"/>
                <a:gd name="T1" fmla="*/ 0 h 66"/>
                <a:gd name="T2" fmla="*/ 0 w 88"/>
                <a:gd name="T3" fmla="*/ 0 h 66"/>
                <a:gd name="T4" fmla="*/ 0 w 88"/>
                <a:gd name="T5" fmla="*/ 0 h 66"/>
                <a:gd name="T6" fmla="*/ 0 w 88"/>
                <a:gd name="T7" fmla="*/ 0 h 66"/>
                <a:gd name="T8" fmla="*/ 0 w 88"/>
                <a:gd name="T9" fmla="*/ 0 h 66"/>
                <a:gd name="T10" fmla="*/ 0 w 88"/>
                <a:gd name="T11" fmla="*/ 0 h 66"/>
                <a:gd name="T12" fmla="*/ 0 w 88"/>
                <a:gd name="T13" fmla="*/ 0 h 66"/>
                <a:gd name="T14" fmla="*/ 0 w 88"/>
                <a:gd name="T15" fmla="*/ 0 h 66"/>
                <a:gd name="T16" fmla="*/ 0 w 88"/>
                <a:gd name="T17" fmla="*/ 0 h 66"/>
                <a:gd name="T18" fmla="*/ 0 w 88"/>
                <a:gd name="T19" fmla="*/ 0 h 6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8"/>
                <a:gd name="T31" fmla="*/ 0 h 66"/>
                <a:gd name="T32" fmla="*/ 88 w 88"/>
                <a:gd name="T33" fmla="*/ 66 h 6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8" h="66">
                  <a:moveTo>
                    <a:pt x="88" y="0"/>
                  </a:moveTo>
                  <a:lnTo>
                    <a:pt x="88" y="0"/>
                  </a:lnTo>
                  <a:lnTo>
                    <a:pt x="72" y="10"/>
                  </a:lnTo>
                  <a:lnTo>
                    <a:pt x="60" y="20"/>
                  </a:lnTo>
                  <a:lnTo>
                    <a:pt x="48" y="32"/>
                  </a:lnTo>
                  <a:lnTo>
                    <a:pt x="38" y="42"/>
                  </a:lnTo>
                  <a:lnTo>
                    <a:pt x="29" y="52"/>
                  </a:lnTo>
                  <a:lnTo>
                    <a:pt x="21" y="59"/>
                  </a:lnTo>
                  <a:lnTo>
                    <a:pt x="12" y="65"/>
                  </a:lnTo>
                  <a:lnTo>
                    <a:pt x="0" y="66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93" name="AutoShape 95">
              <a:extLst>
                <a:ext uri="{FF2B5EF4-FFF2-40B4-BE49-F238E27FC236}">
                  <a16:creationId xmlns:a16="http://schemas.microsoft.com/office/drawing/2014/main" xmlns="" id="{66D9B16F-423A-41A8-A9A2-3F941CAF9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2" y="3014"/>
              <a:ext cx="2" cy="14"/>
            </a:xfrm>
            <a:custGeom>
              <a:avLst/>
              <a:gdLst>
                <a:gd name="T0" fmla="*/ 0 w 16"/>
                <a:gd name="T1" fmla="*/ 0 h 48"/>
                <a:gd name="T2" fmla="*/ 0 w 16"/>
                <a:gd name="T3" fmla="*/ 0 h 48"/>
                <a:gd name="T4" fmla="*/ 0 w 16"/>
                <a:gd name="T5" fmla="*/ 0 h 48"/>
                <a:gd name="T6" fmla="*/ 0 w 16"/>
                <a:gd name="T7" fmla="*/ 0 h 48"/>
                <a:gd name="T8" fmla="*/ 0 w 16"/>
                <a:gd name="T9" fmla="*/ 0 h 48"/>
                <a:gd name="T10" fmla="*/ 0 w 16"/>
                <a:gd name="T11" fmla="*/ 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16" y="48"/>
                  </a:moveTo>
                  <a:lnTo>
                    <a:pt x="16" y="48"/>
                  </a:lnTo>
                  <a:lnTo>
                    <a:pt x="14" y="35"/>
                  </a:lnTo>
                  <a:lnTo>
                    <a:pt x="13" y="22"/>
                  </a:lnTo>
                  <a:lnTo>
                    <a:pt x="9" y="9"/>
                  </a:lnTo>
                  <a:lnTo>
                    <a:pt x="0" y="0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94" name="AutoShape 96">
              <a:extLst>
                <a:ext uri="{FF2B5EF4-FFF2-40B4-BE49-F238E27FC236}">
                  <a16:creationId xmlns:a16="http://schemas.microsoft.com/office/drawing/2014/main" xmlns="" id="{D1F23149-C3E0-4931-8037-023067C32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" y="3010"/>
              <a:ext cx="10" cy="7"/>
            </a:xfrm>
            <a:custGeom>
              <a:avLst/>
              <a:gdLst>
                <a:gd name="T0" fmla="*/ 0 w 59"/>
                <a:gd name="T1" fmla="*/ 0 h 25"/>
                <a:gd name="T2" fmla="*/ 0 w 59"/>
                <a:gd name="T3" fmla="*/ 0 h 25"/>
                <a:gd name="T4" fmla="*/ 0 w 59"/>
                <a:gd name="T5" fmla="*/ 0 h 25"/>
                <a:gd name="T6" fmla="*/ 0 w 59"/>
                <a:gd name="T7" fmla="*/ 0 h 25"/>
                <a:gd name="T8" fmla="*/ 0 w 59"/>
                <a:gd name="T9" fmla="*/ 0 h 25"/>
                <a:gd name="T10" fmla="*/ 0 w 59"/>
                <a:gd name="T11" fmla="*/ 0 h 25"/>
                <a:gd name="T12" fmla="*/ 0 w 59"/>
                <a:gd name="T13" fmla="*/ 0 h 25"/>
                <a:gd name="T14" fmla="*/ 0 w 59"/>
                <a:gd name="T15" fmla="*/ 0 h 25"/>
                <a:gd name="T16" fmla="*/ 0 w 59"/>
                <a:gd name="T17" fmla="*/ 0 h 25"/>
                <a:gd name="T18" fmla="*/ 0 w 59"/>
                <a:gd name="T19" fmla="*/ 0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9"/>
                <a:gd name="T31" fmla="*/ 0 h 25"/>
                <a:gd name="T32" fmla="*/ 59 w 59"/>
                <a:gd name="T33" fmla="*/ 25 h 2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9" h="25">
                  <a:moveTo>
                    <a:pt x="0" y="0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10" y="6"/>
                  </a:lnTo>
                  <a:lnTo>
                    <a:pt x="18" y="10"/>
                  </a:lnTo>
                  <a:lnTo>
                    <a:pt x="27" y="13"/>
                  </a:lnTo>
                  <a:lnTo>
                    <a:pt x="36" y="17"/>
                  </a:lnTo>
                  <a:lnTo>
                    <a:pt x="46" y="20"/>
                  </a:lnTo>
                  <a:lnTo>
                    <a:pt x="53" y="23"/>
                  </a:lnTo>
                  <a:lnTo>
                    <a:pt x="59" y="25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95" name="AutoShape 97">
              <a:extLst>
                <a:ext uri="{FF2B5EF4-FFF2-40B4-BE49-F238E27FC236}">
                  <a16:creationId xmlns:a16="http://schemas.microsoft.com/office/drawing/2014/main" xmlns="" id="{F6C0E056-922D-4944-BADB-FFAB58B32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5" y="3003"/>
              <a:ext cx="8" cy="21"/>
            </a:xfrm>
            <a:custGeom>
              <a:avLst/>
              <a:gdLst>
                <a:gd name="T0" fmla="*/ 0 w 48"/>
                <a:gd name="T1" fmla="*/ 0 h 71"/>
                <a:gd name="T2" fmla="*/ 0 w 48"/>
                <a:gd name="T3" fmla="*/ 0 h 71"/>
                <a:gd name="T4" fmla="*/ 0 w 48"/>
                <a:gd name="T5" fmla="*/ 0 h 71"/>
                <a:gd name="T6" fmla="*/ 0 w 48"/>
                <a:gd name="T7" fmla="*/ 0 h 71"/>
                <a:gd name="T8" fmla="*/ 0 w 48"/>
                <a:gd name="T9" fmla="*/ 0 h 71"/>
                <a:gd name="T10" fmla="*/ 0 w 48"/>
                <a:gd name="T11" fmla="*/ 0 h 71"/>
                <a:gd name="T12" fmla="*/ 0 w 48"/>
                <a:gd name="T13" fmla="*/ 0 h 71"/>
                <a:gd name="T14" fmla="*/ 0 w 48"/>
                <a:gd name="T15" fmla="*/ 0 h 71"/>
                <a:gd name="T16" fmla="*/ 0 w 48"/>
                <a:gd name="T17" fmla="*/ 0 h 71"/>
                <a:gd name="T18" fmla="*/ 0 w 48"/>
                <a:gd name="T19" fmla="*/ 0 h 7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"/>
                <a:gd name="T31" fmla="*/ 0 h 71"/>
                <a:gd name="T32" fmla="*/ 48 w 48"/>
                <a:gd name="T33" fmla="*/ 71 h 7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" h="71">
                  <a:moveTo>
                    <a:pt x="48" y="0"/>
                  </a:moveTo>
                  <a:lnTo>
                    <a:pt x="48" y="0"/>
                  </a:lnTo>
                  <a:lnTo>
                    <a:pt x="44" y="6"/>
                  </a:lnTo>
                  <a:lnTo>
                    <a:pt x="38" y="14"/>
                  </a:lnTo>
                  <a:lnTo>
                    <a:pt x="31" y="26"/>
                  </a:lnTo>
                  <a:lnTo>
                    <a:pt x="23" y="38"/>
                  </a:lnTo>
                  <a:lnTo>
                    <a:pt x="16" y="49"/>
                  </a:lnTo>
                  <a:lnTo>
                    <a:pt x="9" y="59"/>
                  </a:lnTo>
                  <a:lnTo>
                    <a:pt x="3" y="68"/>
                  </a:lnTo>
                  <a:lnTo>
                    <a:pt x="0" y="71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96" name="AutoShape 98">
              <a:extLst>
                <a:ext uri="{FF2B5EF4-FFF2-40B4-BE49-F238E27FC236}">
                  <a16:creationId xmlns:a16="http://schemas.microsoft.com/office/drawing/2014/main" xmlns="" id="{74D147CC-FCA0-448F-AC0D-EE692A754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" y="3006"/>
              <a:ext cx="4" cy="18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0 h 61"/>
                <a:gd name="T4" fmla="*/ 0 w 22"/>
                <a:gd name="T5" fmla="*/ 0 h 61"/>
                <a:gd name="T6" fmla="*/ 0 w 22"/>
                <a:gd name="T7" fmla="*/ 0 h 61"/>
                <a:gd name="T8" fmla="*/ 0 w 22"/>
                <a:gd name="T9" fmla="*/ 0 h 61"/>
                <a:gd name="T10" fmla="*/ 0 w 22"/>
                <a:gd name="T11" fmla="*/ 0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"/>
                <a:gd name="T19" fmla="*/ 0 h 61"/>
                <a:gd name="T20" fmla="*/ 22 w 22"/>
                <a:gd name="T21" fmla="*/ 61 h 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" h="61">
                  <a:moveTo>
                    <a:pt x="22" y="0"/>
                  </a:moveTo>
                  <a:lnTo>
                    <a:pt x="22" y="0"/>
                  </a:lnTo>
                  <a:lnTo>
                    <a:pt x="17" y="12"/>
                  </a:lnTo>
                  <a:lnTo>
                    <a:pt x="12" y="30"/>
                  </a:lnTo>
                  <a:lnTo>
                    <a:pt x="6" y="51"/>
                  </a:lnTo>
                  <a:lnTo>
                    <a:pt x="0" y="61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97" name="Line 99">
              <a:extLst>
                <a:ext uri="{FF2B5EF4-FFF2-40B4-BE49-F238E27FC236}">
                  <a16:creationId xmlns:a16="http://schemas.microsoft.com/office/drawing/2014/main" xmlns="" id="{21F60870-66A4-4596-B6EE-321AFB96DC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13" y="2985"/>
              <a:ext cx="4" cy="5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98" name="AutoShape 100">
              <a:extLst>
                <a:ext uri="{FF2B5EF4-FFF2-40B4-BE49-F238E27FC236}">
                  <a16:creationId xmlns:a16="http://schemas.microsoft.com/office/drawing/2014/main" xmlns="" id="{1FB78636-4069-4302-86BC-723338A26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8" y="2985"/>
              <a:ext cx="8" cy="6"/>
            </a:xfrm>
            <a:custGeom>
              <a:avLst/>
              <a:gdLst>
                <a:gd name="T0" fmla="*/ 0 w 50"/>
                <a:gd name="T1" fmla="*/ 0 h 20"/>
                <a:gd name="T2" fmla="*/ 0 w 50"/>
                <a:gd name="T3" fmla="*/ 0 h 20"/>
                <a:gd name="T4" fmla="*/ 0 w 50"/>
                <a:gd name="T5" fmla="*/ 0 h 20"/>
                <a:gd name="T6" fmla="*/ 0 w 50"/>
                <a:gd name="T7" fmla="*/ 0 h 20"/>
                <a:gd name="T8" fmla="*/ 0 w 50"/>
                <a:gd name="T9" fmla="*/ 0 h 20"/>
                <a:gd name="T10" fmla="*/ 0 w 50"/>
                <a:gd name="T11" fmla="*/ 0 h 20"/>
                <a:gd name="T12" fmla="*/ 0 w 50"/>
                <a:gd name="T13" fmla="*/ 0 h 20"/>
                <a:gd name="T14" fmla="*/ 0 w 50"/>
                <a:gd name="T15" fmla="*/ 0 h 20"/>
                <a:gd name="T16" fmla="*/ 0 w 50"/>
                <a:gd name="T17" fmla="*/ 0 h 20"/>
                <a:gd name="T18" fmla="*/ 0 w 50"/>
                <a:gd name="T19" fmla="*/ 0 h 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0"/>
                <a:gd name="T31" fmla="*/ 0 h 20"/>
                <a:gd name="T32" fmla="*/ 50 w 50"/>
                <a:gd name="T33" fmla="*/ 20 h 2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0" h="20">
                  <a:moveTo>
                    <a:pt x="10" y="0"/>
                  </a:moveTo>
                  <a:lnTo>
                    <a:pt x="10" y="0"/>
                  </a:lnTo>
                  <a:lnTo>
                    <a:pt x="6" y="3"/>
                  </a:lnTo>
                  <a:lnTo>
                    <a:pt x="3" y="6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3" y="17"/>
                  </a:lnTo>
                  <a:lnTo>
                    <a:pt x="11" y="19"/>
                  </a:lnTo>
                  <a:lnTo>
                    <a:pt x="27" y="20"/>
                  </a:lnTo>
                  <a:lnTo>
                    <a:pt x="50" y="19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99" name="Line 101">
              <a:extLst>
                <a:ext uri="{FF2B5EF4-FFF2-40B4-BE49-F238E27FC236}">
                  <a16:creationId xmlns:a16="http://schemas.microsoft.com/office/drawing/2014/main" xmlns="" id="{980576F2-9B5A-4EA3-A2EB-EA50B11970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32" y="3026"/>
              <a:ext cx="4" cy="6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00" name="Line 102">
              <a:extLst>
                <a:ext uri="{FF2B5EF4-FFF2-40B4-BE49-F238E27FC236}">
                  <a16:creationId xmlns:a16="http://schemas.microsoft.com/office/drawing/2014/main" xmlns="" id="{2A452DA1-5AA1-4786-840F-8419333EA4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33" y="3022"/>
              <a:ext cx="3" cy="5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01" name="AutoShape 103">
              <a:extLst>
                <a:ext uri="{FF2B5EF4-FFF2-40B4-BE49-F238E27FC236}">
                  <a16:creationId xmlns:a16="http://schemas.microsoft.com/office/drawing/2014/main" xmlns="" id="{4CECB61A-B8B8-4504-B557-3E534EC3F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3051"/>
              <a:ext cx="4" cy="18"/>
            </a:xfrm>
            <a:custGeom>
              <a:avLst/>
              <a:gdLst>
                <a:gd name="T0" fmla="*/ 0 w 27"/>
                <a:gd name="T1" fmla="*/ 0 h 62"/>
                <a:gd name="T2" fmla="*/ 0 w 27"/>
                <a:gd name="T3" fmla="*/ 0 h 62"/>
                <a:gd name="T4" fmla="*/ 0 w 27"/>
                <a:gd name="T5" fmla="*/ 0 h 62"/>
                <a:gd name="T6" fmla="*/ 0 w 27"/>
                <a:gd name="T7" fmla="*/ 0 h 62"/>
                <a:gd name="T8" fmla="*/ 0 w 27"/>
                <a:gd name="T9" fmla="*/ 0 h 62"/>
                <a:gd name="T10" fmla="*/ 0 w 27"/>
                <a:gd name="T11" fmla="*/ 0 h 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62"/>
                <a:gd name="T20" fmla="*/ 27 w 27"/>
                <a:gd name="T21" fmla="*/ 62 h 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62">
                  <a:moveTo>
                    <a:pt x="5" y="62"/>
                  </a:moveTo>
                  <a:lnTo>
                    <a:pt x="5" y="62"/>
                  </a:lnTo>
                  <a:lnTo>
                    <a:pt x="0" y="53"/>
                  </a:lnTo>
                  <a:lnTo>
                    <a:pt x="0" y="41"/>
                  </a:lnTo>
                  <a:lnTo>
                    <a:pt x="7" y="23"/>
                  </a:lnTo>
                  <a:lnTo>
                    <a:pt x="27" y="0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02" name="AutoShape 104">
              <a:extLst>
                <a:ext uri="{FF2B5EF4-FFF2-40B4-BE49-F238E27FC236}">
                  <a16:creationId xmlns:a16="http://schemas.microsoft.com/office/drawing/2014/main" xmlns="" id="{90890FE0-F9CC-4B08-B785-C5246330D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3099"/>
              <a:ext cx="4" cy="3"/>
            </a:xfrm>
            <a:custGeom>
              <a:avLst/>
              <a:gdLst>
                <a:gd name="T0" fmla="*/ 0 w 22"/>
                <a:gd name="T1" fmla="*/ 0 h 12"/>
                <a:gd name="T2" fmla="*/ 0 w 22"/>
                <a:gd name="T3" fmla="*/ 0 h 12"/>
                <a:gd name="T4" fmla="*/ 0 w 22"/>
                <a:gd name="T5" fmla="*/ 0 h 12"/>
                <a:gd name="T6" fmla="*/ 0 w 22"/>
                <a:gd name="T7" fmla="*/ 0 h 12"/>
                <a:gd name="T8" fmla="*/ 0 w 22"/>
                <a:gd name="T9" fmla="*/ 0 h 12"/>
                <a:gd name="T10" fmla="*/ 0 w 22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"/>
                <a:gd name="T19" fmla="*/ 0 h 12"/>
                <a:gd name="T20" fmla="*/ 22 w 22"/>
                <a:gd name="T21" fmla="*/ 12 h 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" h="12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7"/>
                  </a:lnTo>
                  <a:lnTo>
                    <a:pt x="17" y="10"/>
                  </a:lnTo>
                  <a:lnTo>
                    <a:pt x="22" y="12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03" name="AutoShape 105">
              <a:extLst>
                <a:ext uri="{FF2B5EF4-FFF2-40B4-BE49-F238E27FC236}">
                  <a16:creationId xmlns:a16="http://schemas.microsoft.com/office/drawing/2014/main" xmlns="" id="{41368665-6DF1-40A9-ABCD-14C4B3052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1" y="3083"/>
              <a:ext cx="9" cy="8"/>
            </a:xfrm>
            <a:custGeom>
              <a:avLst/>
              <a:gdLst>
                <a:gd name="T0" fmla="*/ 0 w 53"/>
                <a:gd name="T1" fmla="*/ 0 h 28"/>
                <a:gd name="T2" fmla="*/ 0 w 53"/>
                <a:gd name="T3" fmla="*/ 0 h 28"/>
                <a:gd name="T4" fmla="*/ 0 w 53"/>
                <a:gd name="T5" fmla="*/ 0 h 28"/>
                <a:gd name="T6" fmla="*/ 0 w 53"/>
                <a:gd name="T7" fmla="*/ 0 h 28"/>
                <a:gd name="T8" fmla="*/ 0 w 53"/>
                <a:gd name="T9" fmla="*/ 0 h 28"/>
                <a:gd name="T10" fmla="*/ 0 w 53"/>
                <a:gd name="T11" fmla="*/ 0 h 28"/>
                <a:gd name="T12" fmla="*/ 0 w 53"/>
                <a:gd name="T13" fmla="*/ 0 h 28"/>
                <a:gd name="T14" fmla="*/ 0 w 53"/>
                <a:gd name="T15" fmla="*/ 0 h 28"/>
                <a:gd name="T16" fmla="*/ 0 w 53"/>
                <a:gd name="T17" fmla="*/ 0 h 28"/>
                <a:gd name="T18" fmla="*/ 0 w 53"/>
                <a:gd name="T19" fmla="*/ 0 h 28"/>
                <a:gd name="T20" fmla="*/ 0 w 53"/>
                <a:gd name="T21" fmla="*/ 0 h 2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"/>
                <a:gd name="T34" fmla="*/ 0 h 28"/>
                <a:gd name="T35" fmla="*/ 53 w 53"/>
                <a:gd name="T36" fmla="*/ 28 h 2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" h="28">
                  <a:moveTo>
                    <a:pt x="0" y="18"/>
                  </a:moveTo>
                  <a:lnTo>
                    <a:pt x="0" y="18"/>
                  </a:lnTo>
                  <a:lnTo>
                    <a:pt x="7" y="14"/>
                  </a:lnTo>
                  <a:lnTo>
                    <a:pt x="17" y="7"/>
                  </a:lnTo>
                  <a:lnTo>
                    <a:pt x="27" y="3"/>
                  </a:lnTo>
                  <a:lnTo>
                    <a:pt x="36" y="0"/>
                  </a:lnTo>
                  <a:lnTo>
                    <a:pt x="34" y="8"/>
                  </a:lnTo>
                  <a:lnTo>
                    <a:pt x="37" y="17"/>
                  </a:lnTo>
                  <a:lnTo>
                    <a:pt x="43" y="24"/>
                  </a:lnTo>
                  <a:lnTo>
                    <a:pt x="53" y="28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04" name="AutoShape 106">
              <a:extLst>
                <a:ext uri="{FF2B5EF4-FFF2-40B4-BE49-F238E27FC236}">
                  <a16:creationId xmlns:a16="http://schemas.microsoft.com/office/drawing/2014/main" xmlns="" id="{E501F769-DF91-43CC-9E9B-1178AB32E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" y="3079"/>
              <a:ext cx="14" cy="5"/>
            </a:xfrm>
            <a:custGeom>
              <a:avLst/>
              <a:gdLst>
                <a:gd name="T0" fmla="*/ 0 w 83"/>
                <a:gd name="T1" fmla="*/ 0 h 18"/>
                <a:gd name="T2" fmla="*/ 0 w 83"/>
                <a:gd name="T3" fmla="*/ 0 h 18"/>
                <a:gd name="T4" fmla="*/ 0 w 83"/>
                <a:gd name="T5" fmla="*/ 0 h 18"/>
                <a:gd name="T6" fmla="*/ 0 w 83"/>
                <a:gd name="T7" fmla="*/ 0 h 18"/>
                <a:gd name="T8" fmla="*/ 0 w 83"/>
                <a:gd name="T9" fmla="*/ 0 h 18"/>
                <a:gd name="T10" fmla="*/ 0 w 83"/>
                <a:gd name="T11" fmla="*/ 0 h 18"/>
                <a:gd name="T12" fmla="*/ 0 w 83"/>
                <a:gd name="T13" fmla="*/ 0 h 18"/>
                <a:gd name="T14" fmla="*/ 0 w 83"/>
                <a:gd name="T15" fmla="*/ 0 h 18"/>
                <a:gd name="T16" fmla="*/ 0 w 83"/>
                <a:gd name="T17" fmla="*/ 0 h 18"/>
                <a:gd name="T18" fmla="*/ 0 w 83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3"/>
                <a:gd name="T31" fmla="*/ 0 h 18"/>
                <a:gd name="T32" fmla="*/ 83 w 83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3" h="18">
                  <a:moveTo>
                    <a:pt x="83" y="18"/>
                  </a:moveTo>
                  <a:lnTo>
                    <a:pt x="83" y="18"/>
                  </a:lnTo>
                  <a:lnTo>
                    <a:pt x="73" y="17"/>
                  </a:lnTo>
                  <a:lnTo>
                    <a:pt x="61" y="14"/>
                  </a:lnTo>
                  <a:lnTo>
                    <a:pt x="50" y="10"/>
                  </a:lnTo>
                  <a:lnTo>
                    <a:pt x="37" y="7"/>
                  </a:lnTo>
                  <a:lnTo>
                    <a:pt x="25" y="4"/>
                  </a:lnTo>
                  <a:lnTo>
                    <a:pt x="15" y="1"/>
                  </a:lnTo>
                  <a:lnTo>
                    <a:pt x="5" y="0"/>
                  </a:lnTo>
                  <a:lnTo>
                    <a:pt x="0" y="0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05" name="AutoShape 107">
              <a:extLst>
                <a:ext uri="{FF2B5EF4-FFF2-40B4-BE49-F238E27FC236}">
                  <a16:creationId xmlns:a16="http://schemas.microsoft.com/office/drawing/2014/main" xmlns="" id="{C45BEF79-E3FC-42A8-8784-B514AF7CC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3072"/>
              <a:ext cx="42" cy="15"/>
            </a:xfrm>
            <a:custGeom>
              <a:avLst/>
              <a:gdLst>
                <a:gd name="T0" fmla="*/ 0 w 246"/>
                <a:gd name="T1" fmla="*/ 0 h 50"/>
                <a:gd name="T2" fmla="*/ 0 w 246"/>
                <a:gd name="T3" fmla="*/ 0 h 50"/>
                <a:gd name="T4" fmla="*/ 0 w 246"/>
                <a:gd name="T5" fmla="*/ 0 h 50"/>
                <a:gd name="T6" fmla="*/ 0 w 246"/>
                <a:gd name="T7" fmla="*/ 0 h 50"/>
                <a:gd name="T8" fmla="*/ 0 w 246"/>
                <a:gd name="T9" fmla="*/ 0 h 50"/>
                <a:gd name="T10" fmla="*/ 0 w 246"/>
                <a:gd name="T11" fmla="*/ 0 h 50"/>
                <a:gd name="T12" fmla="*/ 0 w 246"/>
                <a:gd name="T13" fmla="*/ 0 h 50"/>
                <a:gd name="T14" fmla="*/ 0 w 246"/>
                <a:gd name="T15" fmla="*/ 0 h 50"/>
                <a:gd name="T16" fmla="*/ 0 w 246"/>
                <a:gd name="T17" fmla="*/ 0 h 50"/>
                <a:gd name="T18" fmla="*/ 0 w 246"/>
                <a:gd name="T19" fmla="*/ 0 h 50"/>
                <a:gd name="T20" fmla="*/ 0 w 246"/>
                <a:gd name="T21" fmla="*/ 0 h 50"/>
                <a:gd name="T22" fmla="*/ 0 w 246"/>
                <a:gd name="T23" fmla="*/ 0 h 50"/>
                <a:gd name="T24" fmla="*/ 0 w 246"/>
                <a:gd name="T25" fmla="*/ 0 h 50"/>
                <a:gd name="T26" fmla="*/ 0 w 246"/>
                <a:gd name="T27" fmla="*/ 0 h 50"/>
                <a:gd name="T28" fmla="*/ 0 w 246"/>
                <a:gd name="T29" fmla="*/ 0 h 50"/>
                <a:gd name="T30" fmla="*/ 0 w 246"/>
                <a:gd name="T31" fmla="*/ 0 h 50"/>
                <a:gd name="T32" fmla="*/ 0 w 246"/>
                <a:gd name="T33" fmla="*/ 0 h 50"/>
                <a:gd name="T34" fmla="*/ 0 w 246"/>
                <a:gd name="T35" fmla="*/ 0 h 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46"/>
                <a:gd name="T55" fmla="*/ 0 h 50"/>
                <a:gd name="T56" fmla="*/ 246 w 246"/>
                <a:gd name="T57" fmla="*/ 50 h 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46" h="50">
                  <a:moveTo>
                    <a:pt x="0" y="49"/>
                  </a:moveTo>
                  <a:lnTo>
                    <a:pt x="0" y="49"/>
                  </a:lnTo>
                  <a:lnTo>
                    <a:pt x="6" y="49"/>
                  </a:lnTo>
                  <a:lnTo>
                    <a:pt x="13" y="50"/>
                  </a:lnTo>
                  <a:lnTo>
                    <a:pt x="24" y="49"/>
                  </a:lnTo>
                  <a:lnTo>
                    <a:pt x="36" y="49"/>
                  </a:lnTo>
                  <a:lnTo>
                    <a:pt x="50" y="48"/>
                  </a:lnTo>
                  <a:lnTo>
                    <a:pt x="66" y="46"/>
                  </a:lnTo>
                  <a:lnTo>
                    <a:pt x="84" y="45"/>
                  </a:lnTo>
                  <a:lnTo>
                    <a:pt x="102" y="42"/>
                  </a:lnTo>
                  <a:lnTo>
                    <a:pt x="121" y="39"/>
                  </a:lnTo>
                  <a:lnTo>
                    <a:pt x="140" y="35"/>
                  </a:lnTo>
                  <a:lnTo>
                    <a:pt x="158" y="30"/>
                  </a:lnTo>
                  <a:lnTo>
                    <a:pt x="179" y="26"/>
                  </a:lnTo>
                  <a:lnTo>
                    <a:pt x="196" y="20"/>
                  </a:lnTo>
                  <a:lnTo>
                    <a:pt x="215" y="14"/>
                  </a:lnTo>
                  <a:lnTo>
                    <a:pt x="230" y="7"/>
                  </a:lnTo>
                  <a:lnTo>
                    <a:pt x="246" y="0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06" name="AutoShape 108">
              <a:extLst>
                <a:ext uri="{FF2B5EF4-FFF2-40B4-BE49-F238E27FC236}">
                  <a16:creationId xmlns:a16="http://schemas.microsoft.com/office/drawing/2014/main" xmlns="" id="{66C0C01E-1FE9-4A51-9898-AC76B182E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4" y="2984"/>
              <a:ext cx="5" cy="43"/>
            </a:xfrm>
            <a:custGeom>
              <a:avLst/>
              <a:gdLst>
                <a:gd name="T0" fmla="*/ 0 w 33"/>
                <a:gd name="T1" fmla="*/ 0 h 148"/>
                <a:gd name="T2" fmla="*/ 0 w 33"/>
                <a:gd name="T3" fmla="*/ 0 h 148"/>
                <a:gd name="T4" fmla="*/ 0 w 33"/>
                <a:gd name="T5" fmla="*/ 0 h 148"/>
                <a:gd name="T6" fmla="*/ 0 60000 65536"/>
                <a:gd name="T7" fmla="*/ 0 60000 65536"/>
                <a:gd name="T8" fmla="*/ 0 60000 65536"/>
                <a:gd name="T9" fmla="*/ 0 w 33"/>
                <a:gd name="T10" fmla="*/ 0 h 148"/>
                <a:gd name="T11" fmla="*/ 33 w 33"/>
                <a:gd name="T12" fmla="*/ 148 h 1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" h="148">
                  <a:moveTo>
                    <a:pt x="13" y="102"/>
                  </a:moveTo>
                  <a:lnTo>
                    <a:pt x="33" y="148"/>
                  </a:lnTo>
                  <a:lnTo>
                    <a:pt x="0" y="0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07" name="AutoShape 109">
              <a:extLst>
                <a:ext uri="{FF2B5EF4-FFF2-40B4-BE49-F238E27FC236}">
                  <a16:creationId xmlns:a16="http://schemas.microsoft.com/office/drawing/2014/main" xmlns="" id="{5CD51194-C9AA-47E1-AAF6-C89375CA5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3070"/>
              <a:ext cx="19" cy="5"/>
            </a:xfrm>
            <a:custGeom>
              <a:avLst/>
              <a:gdLst>
                <a:gd name="T0" fmla="*/ 0 w 112"/>
                <a:gd name="T1" fmla="*/ 0 h 18"/>
                <a:gd name="T2" fmla="*/ 0 w 112"/>
                <a:gd name="T3" fmla="*/ 0 h 18"/>
                <a:gd name="T4" fmla="*/ 0 w 112"/>
                <a:gd name="T5" fmla="*/ 0 h 18"/>
                <a:gd name="T6" fmla="*/ 0 w 112"/>
                <a:gd name="T7" fmla="*/ 0 h 18"/>
                <a:gd name="T8" fmla="*/ 0 w 112"/>
                <a:gd name="T9" fmla="*/ 0 h 18"/>
                <a:gd name="T10" fmla="*/ 0 w 112"/>
                <a:gd name="T11" fmla="*/ 0 h 18"/>
                <a:gd name="T12" fmla="*/ 0 w 112"/>
                <a:gd name="T13" fmla="*/ 0 h 18"/>
                <a:gd name="T14" fmla="*/ 0 w 112"/>
                <a:gd name="T15" fmla="*/ 0 h 18"/>
                <a:gd name="T16" fmla="*/ 0 w 112"/>
                <a:gd name="T17" fmla="*/ 0 h 18"/>
                <a:gd name="T18" fmla="*/ 0 w 112"/>
                <a:gd name="T19" fmla="*/ 0 h 18"/>
                <a:gd name="T20" fmla="*/ 0 w 112"/>
                <a:gd name="T21" fmla="*/ 0 h 18"/>
                <a:gd name="T22" fmla="*/ 0 w 112"/>
                <a:gd name="T23" fmla="*/ 0 h 18"/>
                <a:gd name="T24" fmla="*/ 0 w 112"/>
                <a:gd name="T25" fmla="*/ 0 h 18"/>
                <a:gd name="T26" fmla="*/ 0 w 112"/>
                <a:gd name="T27" fmla="*/ 0 h 18"/>
                <a:gd name="T28" fmla="*/ 0 w 112"/>
                <a:gd name="T29" fmla="*/ 0 h 18"/>
                <a:gd name="T30" fmla="*/ 0 w 112"/>
                <a:gd name="T31" fmla="*/ 0 h 18"/>
                <a:gd name="T32" fmla="*/ 0 w 112"/>
                <a:gd name="T33" fmla="*/ 0 h 18"/>
                <a:gd name="T34" fmla="*/ 0 w 112"/>
                <a:gd name="T35" fmla="*/ 0 h 18"/>
                <a:gd name="T36" fmla="*/ 0 w 112"/>
                <a:gd name="T37" fmla="*/ 0 h 1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2"/>
                <a:gd name="T58" fmla="*/ 0 h 18"/>
                <a:gd name="T59" fmla="*/ 112 w 112"/>
                <a:gd name="T60" fmla="*/ 18 h 1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2" h="18">
                  <a:moveTo>
                    <a:pt x="43" y="2"/>
                  </a:moveTo>
                  <a:lnTo>
                    <a:pt x="43" y="2"/>
                  </a:lnTo>
                  <a:lnTo>
                    <a:pt x="46" y="3"/>
                  </a:lnTo>
                  <a:lnTo>
                    <a:pt x="55" y="5"/>
                  </a:lnTo>
                  <a:lnTo>
                    <a:pt x="65" y="9"/>
                  </a:lnTo>
                  <a:lnTo>
                    <a:pt x="78" y="12"/>
                  </a:lnTo>
                  <a:lnTo>
                    <a:pt x="91" y="15"/>
                  </a:lnTo>
                  <a:lnTo>
                    <a:pt x="102" y="18"/>
                  </a:lnTo>
                  <a:lnTo>
                    <a:pt x="109" y="18"/>
                  </a:lnTo>
                  <a:lnTo>
                    <a:pt x="112" y="16"/>
                  </a:lnTo>
                  <a:lnTo>
                    <a:pt x="108" y="9"/>
                  </a:lnTo>
                  <a:lnTo>
                    <a:pt x="96" y="5"/>
                  </a:lnTo>
                  <a:lnTo>
                    <a:pt x="79" y="2"/>
                  </a:lnTo>
                  <a:lnTo>
                    <a:pt x="59" y="0"/>
                  </a:lnTo>
                  <a:lnTo>
                    <a:pt x="39" y="0"/>
                  </a:lnTo>
                  <a:lnTo>
                    <a:pt x="22" y="0"/>
                  </a:lnTo>
                  <a:lnTo>
                    <a:pt x="7" y="0"/>
                  </a:lnTo>
                  <a:lnTo>
                    <a:pt x="0" y="2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08" name="AutoShape 110">
              <a:extLst>
                <a:ext uri="{FF2B5EF4-FFF2-40B4-BE49-F238E27FC236}">
                  <a16:creationId xmlns:a16="http://schemas.microsoft.com/office/drawing/2014/main" xmlns="" id="{896FCDA5-DD99-4286-84D5-5F722675E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" y="3078"/>
              <a:ext cx="12" cy="21"/>
            </a:xfrm>
            <a:custGeom>
              <a:avLst/>
              <a:gdLst>
                <a:gd name="T0" fmla="*/ 0 w 70"/>
                <a:gd name="T1" fmla="*/ 0 h 72"/>
                <a:gd name="T2" fmla="*/ 0 w 70"/>
                <a:gd name="T3" fmla="*/ 0 h 72"/>
                <a:gd name="T4" fmla="*/ 0 w 70"/>
                <a:gd name="T5" fmla="*/ 0 h 72"/>
                <a:gd name="T6" fmla="*/ 0 w 70"/>
                <a:gd name="T7" fmla="*/ 0 h 72"/>
                <a:gd name="T8" fmla="*/ 0 w 70"/>
                <a:gd name="T9" fmla="*/ 0 h 72"/>
                <a:gd name="T10" fmla="*/ 0 w 70"/>
                <a:gd name="T11" fmla="*/ 0 h 72"/>
                <a:gd name="T12" fmla="*/ 0 w 70"/>
                <a:gd name="T13" fmla="*/ 0 h 72"/>
                <a:gd name="T14" fmla="*/ 0 w 70"/>
                <a:gd name="T15" fmla="*/ 0 h 72"/>
                <a:gd name="T16" fmla="*/ 0 w 70"/>
                <a:gd name="T17" fmla="*/ 0 h 72"/>
                <a:gd name="T18" fmla="*/ 0 w 70"/>
                <a:gd name="T19" fmla="*/ 0 h 72"/>
                <a:gd name="T20" fmla="*/ 0 w 70"/>
                <a:gd name="T21" fmla="*/ 0 h 72"/>
                <a:gd name="T22" fmla="*/ 0 w 70"/>
                <a:gd name="T23" fmla="*/ 0 h 72"/>
                <a:gd name="T24" fmla="*/ 0 w 70"/>
                <a:gd name="T25" fmla="*/ 0 h 72"/>
                <a:gd name="T26" fmla="*/ 0 w 70"/>
                <a:gd name="T27" fmla="*/ 0 h 72"/>
                <a:gd name="T28" fmla="*/ 0 w 70"/>
                <a:gd name="T29" fmla="*/ 0 h 7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0"/>
                <a:gd name="T46" fmla="*/ 0 h 72"/>
                <a:gd name="T47" fmla="*/ 70 w 70"/>
                <a:gd name="T48" fmla="*/ 72 h 7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0" h="72">
                  <a:moveTo>
                    <a:pt x="0" y="21"/>
                  </a:moveTo>
                  <a:lnTo>
                    <a:pt x="0" y="21"/>
                  </a:lnTo>
                  <a:lnTo>
                    <a:pt x="5" y="19"/>
                  </a:lnTo>
                  <a:lnTo>
                    <a:pt x="11" y="14"/>
                  </a:lnTo>
                  <a:lnTo>
                    <a:pt x="17" y="11"/>
                  </a:lnTo>
                  <a:lnTo>
                    <a:pt x="23" y="8"/>
                  </a:lnTo>
                  <a:lnTo>
                    <a:pt x="28" y="6"/>
                  </a:lnTo>
                  <a:lnTo>
                    <a:pt x="34" y="3"/>
                  </a:lnTo>
                  <a:lnTo>
                    <a:pt x="40" y="1"/>
                  </a:lnTo>
                  <a:lnTo>
                    <a:pt x="44" y="0"/>
                  </a:lnTo>
                  <a:lnTo>
                    <a:pt x="44" y="21"/>
                  </a:lnTo>
                  <a:lnTo>
                    <a:pt x="47" y="42"/>
                  </a:lnTo>
                  <a:lnTo>
                    <a:pt x="56" y="57"/>
                  </a:lnTo>
                  <a:lnTo>
                    <a:pt x="70" y="72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09" name="AutoShape 111">
              <a:extLst>
                <a:ext uri="{FF2B5EF4-FFF2-40B4-BE49-F238E27FC236}">
                  <a16:creationId xmlns:a16="http://schemas.microsoft.com/office/drawing/2014/main" xmlns="" id="{DCB66D35-30B5-4ECF-8083-17E5BFFFB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5" y="3085"/>
              <a:ext cx="4" cy="13"/>
            </a:xfrm>
            <a:custGeom>
              <a:avLst/>
              <a:gdLst>
                <a:gd name="T0" fmla="*/ 0 w 23"/>
                <a:gd name="T1" fmla="*/ 0 h 46"/>
                <a:gd name="T2" fmla="*/ 0 w 23"/>
                <a:gd name="T3" fmla="*/ 0 h 46"/>
                <a:gd name="T4" fmla="*/ 0 w 23"/>
                <a:gd name="T5" fmla="*/ 0 h 46"/>
                <a:gd name="T6" fmla="*/ 0 w 23"/>
                <a:gd name="T7" fmla="*/ 0 h 46"/>
                <a:gd name="T8" fmla="*/ 0 w 23"/>
                <a:gd name="T9" fmla="*/ 0 h 46"/>
                <a:gd name="T10" fmla="*/ 0 w 23"/>
                <a:gd name="T11" fmla="*/ 0 h 46"/>
                <a:gd name="T12" fmla="*/ 0 w 23"/>
                <a:gd name="T13" fmla="*/ 0 h 46"/>
                <a:gd name="T14" fmla="*/ 0 w 23"/>
                <a:gd name="T15" fmla="*/ 0 h 46"/>
                <a:gd name="T16" fmla="*/ 0 w 23"/>
                <a:gd name="T17" fmla="*/ 0 h 46"/>
                <a:gd name="T18" fmla="*/ 0 w 23"/>
                <a:gd name="T19" fmla="*/ 0 h 46"/>
                <a:gd name="T20" fmla="*/ 0 w 23"/>
                <a:gd name="T21" fmla="*/ 0 h 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"/>
                <a:gd name="T34" fmla="*/ 0 h 46"/>
                <a:gd name="T35" fmla="*/ 23 w 23"/>
                <a:gd name="T36" fmla="*/ 46 h 4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" h="46">
                  <a:moveTo>
                    <a:pt x="0" y="0"/>
                  </a:moveTo>
                  <a:lnTo>
                    <a:pt x="0" y="0"/>
                  </a:lnTo>
                  <a:lnTo>
                    <a:pt x="1" y="10"/>
                  </a:lnTo>
                  <a:lnTo>
                    <a:pt x="2" y="23"/>
                  </a:lnTo>
                  <a:lnTo>
                    <a:pt x="4" y="33"/>
                  </a:lnTo>
                  <a:lnTo>
                    <a:pt x="8" y="39"/>
                  </a:lnTo>
                  <a:lnTo>
                    <a:pt x="13" y="42"/>
                  </a:lnTo>
                  <a:lnTo>
                    <a:pt x="18" y="45"/>
                  </a:lnTo>
                  <a:lnTo>
                    <a:pt x="21" y="46"/>
                  </a:lnTo>
                  <a:lnTo>
                    <a:pt x="23" y="46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10" name="AutoShape 112">
              <a:extLst>
                <a:ext uri="{FF2B5EF4-FFF2-40B4-BE49-F238E27FC236}">
                  <a16:creationId xmlns:a16="http://schemas.microsoft.com/office/drawing/2014/main" xmlns="" id="{0BBB96FD-B4AF-4E9E-9190-406C18C3F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083"/>
              <a:ext cx="6" cy="18"/>
            </a:xfrm>
            <a:custGeom>
              <a:avLst/>
              <a:gdLst>
                <a:gd name="T0" fmla="*/ 0 w 38"/>
                <a:gd name="T1" fmla="*/ 0 h 60"/>
                <a:gd name="T2" fmla="*/ 0 w 38"/>
                <a:gd name="T3" fmla="*/ 0 h 60"/>
                <a:gd name="T4" fmla="*/ 0 w 38"/>
                <a:gd name="T5" fmla="*/ 0 h 60"/>
                <a:gd name="T6" fmla="*/ 0 w 38"/>
                <a:gd name="T7" fmla="*/ 0 h 60"/>
                <a:gd name="T8" fmla="*/ 0 w 38"/>
                <a:gd name="T9" fmla="*/ 0 h 60"/>
                <a:gd name="T10" fmla="*/ 0 w 38"/>
                <a:gd name="T11" fmla="*/ 0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"/>
                <a:gd name="T19" fmla="*/ 0 h 60"/>
                <a:gd name="T20" fmla="*/ 38 w 38"/>
                <a:gd name="T21" fmla="*/ 60 h 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" h="60">
                  <a:moveTo>
                    <a:pt x="0" y="0"/>
                  </a:moveTo>
                  <a:lnTo>
                    <a:pt x="0" y="0"/>
                  </a:lnTo>
                  <a:lnTo>
                    <a:pt x="1" y="11"/>
                  </a:lnTo>
                  <a:lnTo>
                    <a:pt x="5" y="27"/>
                  </a:lnTo>
                  <a:lnTo>
                    <a:pt x="17" y="46"/>
                  </a:lnTo>
                  <a:lnTo>
                    <a:pt x="38" y="60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11" name="AutoShape 113">
              <a:extLst>
                <a:ext uri="{FF2B5EF4-FFF2-40B4-BE49-F238E27FC236}">
                  <a16:creationId xmlns:a16="http://schemas.microsoft.com/office/drawing/2014/main" xmlns="" id="{3026F5F0-C271-425A-A612-80ACECE8F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" y="3090"/>
              <a:ext cx="34" cy="12"/>
            </a:xfrm>
            <a:custGeom>
              <a:avLst/>
              <a:gdLst>
                <a:gd name="T0" fmla="*/ 0 w 196"/>
                <a:gd name="T1" fmla="*/ 0 h 43"/>
                <a:gd name="T2" fmla="*/ 0 w 196"/>
                <a:gd name="T3" fmla="*/ 0 h 43"/>
                <a:gd name="T4" fmla="*/ 0 w 196"/>
                <a:gd name="T5" fmla="*/ 0 h 43"/>
                <a:gd name="T6" fmla="*/ 0 w 196"/>
                <a:gd name="T7" fmla="*/ 0 h 43"/>
                <a:gd name="T8" fmla="*/ 0 w 196"/>
                <a:gd name="T9" fmla="*/ 0 h 43"/>
                <a:gd name="T10" fmla="*/ 0 w 196"/>
                <a:gd name="T11" fmla="*/ 0 h 43"/>
                <a:gd name="T12" fmla="*/ 0 w 196"/>
                <a:gd name="T13" fmla="*/ 0 h 43"/>
                <a:gd name="T14" fmla="*/ 0 w 196"/>
                <a:gd name="T15" fmla="*/ 0 h 43"/>
                <a:gd name="T16" fmla="*/ 0 w 196"/>
                <a:gd name="T17" fmla="*/ 0 h 43"/>
                <a:gd name="T18" fmla="*/ 0 w 196"/>
                <a:gd name="T19" fmla="*/ 0 h 43"/>
                <a:gd name="T20" fmla="*/ 0 w 196"/>
                <a:gd name="T21" fmla="*/ 0 h 43"/>
                <a:gd name="T22" fmla="*/ 0 w 196"/>
                <a:gd name="T23" fmla="*/ 0 h 43"/>
                <a:gd name="T24" fmla="*/ 0 w 196"/>
                <a:gd name="T25" fmla="*/ 0 h 43"/>
                <a:gd name="T26" fmla="*/ 0 w 196"/>
                <a:gd name="T27" fmla="*/ 0 h 43"/>
                <a:gd name="T28" fmla="*/ 0 w 196"/>
                <a:gd name="T29" fmla="*/ 0 h 4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6"/>
                <a:gd name="T46" fmla="*/ 0 h 43"/>
                <a:gd name="T47" fmla="*/ 196 w 196"/>
                <a:gd name="T48" fmla="*/ 43 h 4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6" h="43">
                  <a:moveTo>
                    <a:pt x="0" y="43"/>
                  </a:moveTo>
                  <a:lnTo>
                    <a:pt x="0" y="43"/>
                  </a:lnTo>
                  <a:lnTo>
                    <a:pt x="12" y="40"/>
                  </a:lnTo>
                  <a:lnTo>
                    <a:pt x="32" y="34"/>
                  </a:lnTo>
                  <a:lnTo>
                    <a:pt x="59" y="24"/>
                  </a:lnTo>
                  <a:lnTo>
                    <a:pt x="90" y="14"/>
                  </a:lnTo>
                  <a:lnTo>
                    <a:pt x="120" y="7"/>
                  </a:lnTo>
                  <a:lnTo>
                    <a:pt x="147" y="0"/>
                  </a:lnTo>
                  <a:lnTo>
                    <a:pt x="169" y="0"/>
                  </a:lnTo>
                  <a:lnTo>
                    <a:pt x="182" y="4"/>
                  </a:lnTo>
                  <a:lnTo>
                    <a:pt x="192" y="15"/>
                  </a:lnTo>
                  <a:lnTo>
                    <a:pt x="196" y="15"/>
                  </a:lnTo>
                  <a:lnTo>
                    <a:pt x="196" y="12"/>
                  </a:lnTo>
                  <a:lnTo>
                    <a:pt x="196" y="11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12" name="AutoShape 114">
              <a:extLst>
                <a:ext uri="{FF2B5EF4-FFF2-40B4-BE49-F238E27FC236}">
                  <a16:creationId xmlns:a16="http://schemas.microsoft.com/office/drawing/2014/main" xmlns="" id="{D781C4C2-DE77-4215-AE73-3AC8B7176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" y="2925"/>
              <a:ext cx="135" cy="182"/>
            </a:xfrm>
            <a:custGeom>
              <a:avLst/>
              <a:gdLst>
                <a:gd name="T0" fmla="*/ 0 w 784"/>
                <a:gd name="T1" fmla="*/ 0 h 625"/>
                <a:gd name="T2" fmla="*/ 0 w 784"/>
                <a:gd name="T3" fmla="*/ 0 h 625"/>
                <a:gd name="T4" fmla="*/ 0 w 784"/>
                <a:gd name="T5" fmla="*/ 0 h 625"/>
                <a:gd name="T6" fmla="*/ 0 w 784"/>
                <a:gd name="T7" fmla="*/ 0 h 625"/>
                <a:gd name="T8" fmla="*/ 0 w 784"/>
                <a:gd name="T9" fmla="*/ 0 h 625"/>
                <a:gd name="T10" fmla="*/ 0 w 784"/>
                <a:gd name="T11" fmla="*/ 0 h 625"/>
                <a:gd name="T12" fmla="*/ 0 w 784"/>
                <a:gd name="T13" fmla="*/ 0 h 625"/>
                <a:gd name="T14" fmla="*/ 0 w 784"/>
                <a:gd name="T15" fmla="*/ 0 h 625"/>
                <a:gd name="T16" fmla="*/ 0 w 784"/>
                <a:gd name="T17" fmla="*/ 0 h 625"/>
                <a:gd name="T18" fmla="*/ 0 w 784"/>
                <a:gd name="T19" fmla="*/ 0 h 625"/>
                <a:gd name="T20" fmla="*/ 0 w 784"/>
                <a:gd name="T21" fmla="*/ 0 h 625"/>
                <a:gd name="T22" fmla="*/ 0 w 784"/>
                <a:gd name="T23" fmla="*/ 0 h 625"/>
                <a:gd name="T24" fmla="*/ 0 w 784"/>
                <a:gd name="T25" fmla="*/ 0 h 625"/>
                <a:gd name="T26" fmla="*/ 0 w 784"/>
                <a:gd name="T27" fmla="*/ 0 h 625"/>
                <a:gd name="T28" fmla="*/ 0 w 784"/>
                <a:gd name="T29" fmla="*/ 0 h 625"/>
                <a:gd name="T30" fmla="*/ 0 w 784"/>
                <a:gd name="T31" fmla="*/ 0 h 625"/>
                <a:gd name="T32" fmla="*/ 0 w 784"/>
                <a:gd name="T33" fmla="*/ 0 h 625"/>
                <a:gd name="T34" fmla="*/ 0 w 784"/>
                <a:gd name="T35" fmla="*/ 0 h 625"/>
                <a:gd name="T36" fmla="*/ 0 w 784"/>
                <a:gd name="T37" fmla="*/ 0 h 625"/>
                <a:gd name="T38" fmla="*/ 0 w 784"/>
                <a:gd name="T39" fmla="*/ 0 h 625"/>
                <a:gd name="T40" fmla="*/ 0 w 784"/>
                <a:gd name="T41" fmla="*/ 0 h 625"/>
                <a:gd name="T42" fmla="*/ 0 w 784"/>
                <a:gd name="T43" fmla="*/ 0 h 625"/>
                <a:gd name="T44" fmla="*/ 0 w 784"/>
                <a:gd name="T45" fmla="*/ 0 h 625"/>
                <a:gd name="T46" fmla="*/ 0 w 784"/>
                <a:gd name="T47" fmla="*/ 0 h 625"/>
                <a:gd name="T48" fmla="*/ 0 w 784"/>
                <a:gd name="T49" fmla="*/ 0 h 625"/>
                <a:gd name="T50" fmla="*/ 0 w 784"/>
                <a:gd name="T51" fmla="*/ 0 h 625"/>
                <a:gd name="T52" fmla="*/ 0 w 784"/>
                <a:gd name="T53" fmla="*/ 0 h 625"/>
                <a:gd name="T54" fmla="*/ 0 w 784"/>
                <a:gd name="T55" fmla="*/ 0 h 625"/>
                <a:gd name="T56" fmla="*/ 0 w 784"/>
                <a:gd name="T57" fmla="*/ 0 h 625"/>
                <a:gd name="T58" fmla="*/ 0 w 784"/>
                <a:gd name="T59" fmla="*/ 0 h 625"/>
                <a:gd name="T60" fmla="*/ 0 w 784"/>
                <a:gd name="T61" fmla="*/ 0 h 625"/>
                <a:gd name="T62" fmla="*/ 0 w 784"/>
                <a:gd name="T63" fmla="*/ 0 h 625"/>
                <a:gd name="T64" fmla="*/ 0 w 784"/>
                <a:gd name="T65" fmla="*/ 0 h 625"/>
                <a:gd name="T66" fmla="*/ 0 w 784"/>
                <a:gd name="T67" fmla="*/ 0 h 625"/>
                <a:gd name="T68" fmla="*/ 0 w 784"/>
                <a:gd name="T69" fmla="*/ 0 h 625"/>
                <a:gd name="T70" fmla="*/ 0 w 784"/>
                <a:gd name="T71" fmla="*/ 0 h 62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84"/>
                <a:gd name="T109" fmla="*/ 0 h 625"/>
                <a:gd name="T110" fmla="*/ 784 w 784"/>
                <a:gd name="T111" fmla="*/ 625 h 62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84" h="625">
                  <a:moveTo>
                    <a:pt x="44" y="602"/>
                  </a:moveTo>
                  <a:lnTo>
                    <a:pt x="62" y="591"/>
                  </a:lnTo>
                  <a:lnTo>
                    <a:pt x="86" y="576"/>
                  </a:lnTo>
                  <a:lnTo>
                    <a:pt x="116" y="555"/>
                  </a:lnTo>
                  <a:lnTo>
                    <a:pt x="149" y="531"/>
                  </a:lnTo>
                  <a:lnTo>
                    <a:pt x="187" y="505"/>
                  </a:lnTo>
                  <a:lnTo>
                    <a:pt x="226" y="475"/>
                  </a:lnTo>
                  <a:lnTo>
                    <a:pt x="268" y="445"/>
                  </a:lnTo>
                  <a:lnTo>
                    <a:pt x="309" y="413"/>
                  </a:lnTo>
                  <a:lnTo>
                    <a:pt x="350" y="381"/>
                  </a:lnTo>
                  <a:lnTo>
                    <a:pt x="390" y="350"/>
                  </a:lnTo>
                  <a:lnTo>
                    <a:pt x="429" y="321"/>
                  </a:lnTo>
                  <a:lnTo>
                    <a:pt x="465" y="294"/>
                  </a:lnTo>
                  <a:lnTo>
                    <a:pt x="495" y="268"/>
                  </a:lnTo>
                  <a:lnTo>
                    <a:pt x="522" y="246"/>
                  </a:lnTo>
                  <a:lnTo>
                    <a:pt x="543" y="229"/>
                  </a:lnTo>
                  <a:lnTo>
                    <a:pt x="557" y="217"/>
                  </a:lnTo>
                  <a:lnTo>
                    <a:pt x="573" y="206"/>
                  </a:lnTo>
                  <a:lnTo>
                    <a:pt x="599" y="184"/>
                  </a:lnTo>
                  <a:lnTo>
                    <a:pt x="630" y="158"/>
                  </a:lnTo>
                  <a:lnTo>
                    <a:pt x="665" y="128"/>
                  </a:lnTo>
                  <a:lnTo>
                    <a:pt x="699" y="99"/>
                  </a:lnTo>
                  <a:lnTo>
                    <a:pt x="728" y="73"/>
                  </a:lnTo>
                  <a:lnTo>
                    <a:pt x="750" y="55"/>
                  </a:lnTo>
                  <a:lnTo>
                    <a:pt x="760" y="46"/>
                  </a:lnTo>
                  <a:lnTo>
                    <a:pt x="763" y="40"/>
                  </a:lnTo>
                  <a:lnTo>
                    <a:pt x="763" y="36"/>
                  </a:lnTo>
                  <a:lnTo>
                    <a:pt x="763" y="33"/>
                  </a:lnTo>
                  <a:lnTo>
                    <a:pt x="761" y="32"/>
                  </a:lnTo>
                  <a:lnTo>
                    <a:pt x="784" y="13"/>
                  </a:lnTo>
                  <a:lnTo>
                    <a:pt x="774" y="0"/>
                  </a:lnTo>
                  <a:lnTo>
                    <a:pt x="751" y="19"/>
                  </a:lnTo>
                  <a:lnTo>
                    <a:pt x="750" y="17"/>
                  </a:lnTo>
                  <a:lnTo>
                    <a:pt x="747" y="16"/>
                  </a:lnTo>
                  <a:lnTo>
                    <a:pt x="743" y="14"/>
                  </a:lnTo>
                  <a:lnTo>
                    <a:pt x="737" y="17"/>
                  </a:lnTo>
                  <a:lnTo>
                    <a:pt x="727" y="24"/>
                  </a:lnTo>
                  <a:lnTo>
                    <a:pt x="702" y="42"/>
                  </a:lnTo>
                  <a:lnTo>
                    <a:pt x="671" y="65"/>
                  </a:lnTo>
                  <a:lnTo>
                    <a:pt x="635" y="91"/>
                  </a:lnTo>
                  <a:lnTo>
                    <a:pt x="597" y="118"/>
                  </a:lnTo>
                  <a:lnTo>
                    <a:pt x="563" y="142"/>
                  </a:lnTo>
                  <a:lnTo>
                    <a:pt x="538" y="163"/>
                  </a:lnTo>
                  <a:lnTo>
                    <a:pt x="524" y="174"/>
                  </a:lnTo>
                  <a:lnTo>
                    <a:pt x="509" y="184"/>
                  </a:lnTo>
                  <a:lnTo>
                    <a:pt x="488" y="200"/>
                  </a:lnTo>
                  <a:lnTo>
                    <a:pt x="460" y="220"/>
                  </a:lnTo>
                  <a:lnTo>
                    <a:pt x="429" y="245"/>
                  </a:lnTo>
                  <a:lnTo>
                    <a:pt x="394" y="273"/>
                  </a:lnTo>
                  <a:lnTo>
                    <a:pt x="357" y="304"/>
                  </a:lnTo>
                  <a:lnTo>
                    <a:pt x="316" y="335"/>
                  </a:lnTo>
                  <a:lnTo>
                    <a:pt x="276" y="368"/>
                  </a:lnTo>
                  <a:lnTo>
                    <a:pt x="236" y="401"/>
                  </a:lnTo>
                  <a:lnTo>
                    <a:pt x="196" y="435"/>
                  </a:lnTo>
                  <a:lnTo>
                    <a:pt x="158" y="468"/>
                  </a:lnTo>
                  <a:lnTo>
                    <a:pt x="124" y="496"/>
                  </a:lnTo>
                  <a:lnTo>
                    <a:pt x="92" y="525"/>
                  </a:lnTo>
                  <a:lnTo>
                    <a:pt x="66" y="548"/>
                  </a:lnTo>
                  <a:lnTo>
                    <a:pt x="46" y="568"/>
                  </a:lnTo>
                  <a:lnTo>
                    <a:pt x="31" y="584"/>
                  </a:lnTo>
                  <a:lnTo>
                    <a:pt x="29" y="589"/>
                  </a:lnTo>
                  <a:lnTo>
                    <a:pt x="20" y="599"/>
                  </a:lnTo>
                  <a:lnTo>
                    <a:pt x="10" y="609"/>
                  </a:lnTo>
                  <a:lnTo>
                    <a:pt x="3" y="617"/>
                  </a:lnTo>
                  <a:lnTo>
                    <a:pt x="0" y="623"/>
                  </a:lnTo>
                  <a:lnTo>
                    <a:pt x="1" y="625"/>
                  </a:lnTo>
                  <a:lnTo>
                    <a:pt x="5" y="625"/>
                  </a:lnTo>
                  <a:lnTo>
                    <a:pt x="10" y="623"/>
                  </a:lnTo>
                  <a:lnTo>
                    <a:pt x="17" y="620"/>
                  </a:lnTo>
                  <a:lnTo>
                    <a:pt x="26" y="613"/>
                  </a:lnTo>
                  <a:lnTo>
                    <a:pt x="36" y="606"/>
                  </a:lnTo>
                  <a:lnTo>
                    <a:pt x="44" y="602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13" name="AutoShape 115">
              <a:extLst>
                <a:ext uri="{FF2B5EF4-FFF2-40B4-BE49-F238E27FC236}">
                  <a16:creationId xmlns:a16="http://schemas.microsoft.com/office/drawing/2014/main" xmlns="" id="{DB952015-71CC-4C67-9D64-B0A867B9E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" y="2925"/>
              <a:ext cx="135" cy="182"/>
            </a:xfrm>
            <a:custGeom>
              <a:avLst/>
              <a:gdLst>
                <a:gd name="T0" fmla="*/ 0 w 784"/>
                <a:gd name="T1" fmla="*/ 0 h 625"/>
                <a:gd name="T2" fmla="*/ 0 w 784"/>
                <a:gd name="T3" fmla="*/ 0 h 625"/>
                <a:gd name="T4" fmla="*/ 0 w 784"/>
                <a:gd name="T5" fmla="*/ 0 h 625"/>
                <a:gd name="T6" fmla="*/ 0 w 784"/>
                <a:gd name="T7" fmla="*/ 0 h 625"/>
                <a:gd name="T8" fmla="*/ 0 w 784"/>
                <a:gd name="T9" fmla="*/ 0 h 625"/>
                <a:gd name="T10" fmla="*/ 0 w 784"/>
                <a:gd name="T11" fmla="*/ 0 h 625"/>
                <a:gd name="T12" fmla="*/ 0 w 784"/>
                <a:gd name="T13" fmla="*/ 0 h 625"/>
                <a:gd name="T14" fmla="*/ 0 w 784"/>
                <a:gd name="T15" fmla="*/ 0 h 625"/>
                <a:gd name="T16" fmla="*/ 0 w 784"/>
                <a:gd name="T17" fmla="*/ 0 h 625"/>
                <a:gd name="T18" fmla="*/ 0 w 784"/>
                <a:gd name="T19" fmla="*/ 0 h 625"/>
                <a:gd name="T20" fmla="*/ 0 w 784"/>
                <a:gd name="T21" fmla="*/ 0 h 625"/>
                <a:gd name="T22" fmla="*/ 0 w 784"/>
                <a:gd name="T23" fmla="*/ 0 h 625"/>
                <a:gd name="T24" fmla="*/ 0 w 784"/>
                <a:gd name="T25" fmla="*/ 0 h 625"/>
                <a:gd name="T26" fmla="*/ 0 w 784"/>
                <a:gd name="T27" fmla="*/ 0 h 625"/>
                <a:gd name="T28" fmla="*/ 0 w 784"/>
                <a:gd name="T29" fmla="*/ 0 h 625"/>
                <a:gd name="T30" fmla="*/ 0 w 784"/>
                <a:gd name="T31" fmla="*/ 0 h 625"/>
                <a:gd name="T32" fmla="*/ 0 w 784"/>
                <a:gd name="T33" fmla="*/ 0 h 625"/>
                <a:gd name="T34" fmla="*/ 0 w 784"/>
                <a:gd name="T35" fmla="*/ 0 h 625"/>
                <a:gd name="T36" fmla="*/ 0 w 784"/>
                <a:gd name="T37" fmla="*/ 0 h 625"/>
                <a:gd name="T38" fmla="*/ 0 w 784"/>
                <a:gd name="T39" fmla="*/ 0 h 625"/>
                <a:gd name="T40" fmla="*/ 0 w 784"/>
                <a:gd name="T41" fmla="*/ 0 h 625"/>
                <a:gd name="T42" fmla="*/ 0 w 784"/>
                <a:gd name="T43" fmla="*/ 0 h 625"/>
                <a:gd name="T44" fmla="*/ 0 w 784"/>
                <a:gd name="T45" fmla="*/ 0 h 625"/>
                <a:gd name="T46" fmla="*/ 0 w 784"/>
                <a:gd name="T47" fmla="*/ 0 h 625"/>
                <a:gd name="T48" fmla="*/ 0 w 784"/>
                <a:gd name="T49" fmla="*/ 0 h 625"/>
                <a:gd name="T50" fmla="*/ 0 w 784"/>
                <a:gd name="T51" fmla="*/ 0 h 625"/>
                <a:gd name="T52" fmla="*/ 0 w 784"/>
                <a:gd name="T53" fmla="*/ 0 h 625"/>
                <a:gd name="T54" fmla="*/ 0 w 784"/>
                <a:gd name="T55" fmla="*/ 0 h 625"/>
                <a:gd name="T56" fmla="*/ 0 w 784"/>
                <a:gd name="T57" fmla="*/ 0 h 625"/>
                <a:gd name="T58" fmla="*/ 0 w 784"/>
                <a:gd name="T59" fmla="*/ 0 h 625"/>
                <a:gd name="T60" fmla="*/ 0 w 784"/>
                <a:gd name="T61" fmla="*/ 0 h 625"/>
                <a:gd name="T62" fmla="*/ 0 w 784"/>
                <a:gd name="T63" fmla="*/ 0 h 625"/>
                <a:gd name="T64" fmla="*/ 0 w 784"/>
                <a:gd name="T65" fmla="*/ 0 h 625"/>
                <a:gd name="T66" fmla="*/ 0 w 784"/>
                <a:gd name="T67" fmla="*/ 0 h 625"/>
                <a:gd name="T68" fmla="*/ 0 w 784"/>
                <a:gd name="T69" fmla="*/ 0 h 625"/>
                <a:gd name="T70" fmla="*/ 0 w 784"/>
                <a:gd name="T71" fmla="*/ 0 h 625"/>
                <a:gd name="T72" fmla="*/ 0 w 784"/>
                <a:gd name="T73" fmla="*/ 0 h 625"/>
                <a:gd name="T74" fmla="*/ 0 w 784"/>
                <a:gd name="T75" fmla="*/ 0 h 625"/>
                <a:gd name="T76" fmla="*/ 0 w 784"/>
                <a:gd name="T77" fmla="*/ 0 h 625"/>
                <a:gd name="T78" fmla="*/ 0 w 784"/>
                <a:gd name="T79" fmla="*/ 0 h 62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784"/>
                <a:gd name="T121" fmla="*/ 0 h 625"/>
                <a:gd name="T122" fmla="*/ 784 w 784"/>
                <a:gd name="T123" fmla="*/ 625 h 62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784" h="625">
                  <a:moveTo>
                    <a:pt x="44" y="602"/>
                  </a:moveTo>
                  <a:lnTo>
                    <a:pt x="44" y="602"/>
                  </a:lnTo>
                  <a:lnTo>
                    <a:pt x="62" y="591"/>
                  </a:lnTo>
                  <a:lnTo>
                    <a:pt x="86" y="576"/>
                  </a:lnTo>
                  <a:lnTo>
                    <a:pt x="116" y="555"/>
                  </a:lnTo>
                  <a:lnTo>
                    <a:pt x="149" y="531"/>
                  </a:lnTo>
                  <a:lnTo>
                    <a:pt x="187" y="505"/>
                  </a:lnTo>
                  <a:lnTo>
                    <a:pt x="226" y="475"/>
                  </a:lnTo>
                  <a:lnTo>
                    <a:pt x="268" y="445"/>
                  </a:lnTo>
                  <a:lnTo>
                    <a:pt x="309" y="413"/>
                  </a:lnTo>
                  <a:lnTo>
                    <a:pt x="350" y="381"/>
                  </a:lnTo>
                  <a:lnTo>
                    <a:pt x="390" y="350"/>
                  </a:lnTo>
                  <a:lnTo>
                    <a:pt x="429" y="321"/>
                  </a:lnTo>
                  <a:lnTo>
                    <a:pt x="465" y="294"/>
                  </a:lnTo>
                  <a:lnTo>
                    <a:pt x="495" y="268"/>
                  </a:lnTo>
                  <a:lnTo>
                    <a:pt x="522" y="246"/>
                  </a:lnTo>
                  <a:lnTo>
                    <a:pt x="543" y="229"/>
                  </a:lnTo>
                  <a:lnTo>
                    <a:pt x="557" y="217"/>
                  </a:lnTo>
                  <a:lnTo>
                    <a:pt x="573" y="206"/>
                  </a:lnTo>
                  <a:lnTo>
                    <a:pt x="599" y="184"/>
                  </a:lnTo>
                  <a:lnTo>
                    <a:pt x="630" y="158"/>
                  </a:lnTo>
                  <a:lnTo>
                    <a:pt x="665" y="128"/>
                  </a:lnTo>
                  <a:lnTo>
                    <a:pt x="699" y="99"/>
                  </a:lnTo>
                  <a:lnTo>
                    <a:pt x="728" y="73"/>
                  </a:lnTo>
                  <a:lnTo>
                    <a:pt x="750" y="55"/>
                  </a:lnTo>
                  <a:lnTo>
                    <a:pt x="760" y="46"/>
                  </a:lnTo>
                  <a:lnTo>
                    <a:pt x="763" y="40"/>
                  </a:lnTo>
                  <a:lnTo>
                    <a:pt x="763" y="36"/>
                  </a:lnTo>
                  <a:lnTo>
                    <a:pt x="763" y="33"/>
                  </a:lnTo>
                  <a:lnTo>
                    <a:pt x="761" y="32"/>
                  </a:lnTo>
                  <a:lnTo>
                    <a:pt x="784" y="13"/>
                  </a:lnTo>
                  <a:lnTo>
                    <a:pt x="774" y="0"/>
                  </a:lnTo>
                  <a:lnTo>
                    <a:pt x="751" y="19"/>
                  </a:lnTo>
                  <a:lnTo>
                    <a:pt x="750" y="17"/>
                  </a:lnTo>
                  <a:lnTo>
                    <a:pt x="747" y="16"/>
                  </a:lnTo>
                  <a:lnTo>
                    <a:pt x="743" y="14"/>
                  </a:lnTo>
                  <a:lnTo>
                    <a:pt x="737" y="17"/>
                  </a:lnTo>
                  <a:lnTo>
                    <a:pt x="727" y="24"/>
                  </a:lnTo>
                  <a:lnTo>
                    <a:pt x="702" y="42"/>
                  </a:lnTo>
                  <a:lnTo>
                    <a:pt x="671" y="65"/>
                  </a:lnTo>
                  <a:lnTo>
                    <a:pt x="635" y="91"/>
                  </a:lnTo>
                  <a:lnTo>
                    <a:pt x="597" y="118"/>
                  </a:lnTo>
                  <a:lnTo>
                    <a:pt x="563" y="142"/>
                  </a:lnTo>
                  <a:lnTo>
                    <a:pt x="538" y="163"/>
                  </a:lnTo>
                  <a:lnTo>
                    <a:pt x="524" y="174"/>
                  </a:lnTo>
                  <a:lnTo>
                    <a:pt x="509" y="184"/>
                  </a:lnTo>
                  <a:lnTo>
                    <a:pt x="488" y="200"/>
                  </a:lnTo>
                  <a:lnTo>
                    <a:pt x="460" y="220"/>
                  </a:lnTo>
                  <a:lnTo>
                    <a:pt x="429" y="245"/>
                  </a:lnTo>
                  <a:lnTo>
                    <a:pt x="394" y="273"/>
                  </a:lnTo>
                  <a:lnTo>
                    <a:pt x="357" y="304"/>
                  </a:lnTo>
                  <a:lnTo>
                    <a:pt x="316" y="335"/>
                  </a:lnTo>
                  <a:lnTo>
                    <a:pt x="276" y="368"/>
                  </a:lnTo>
                  <a:lnTo>
                    <a:pt x="236" y="401"/>
                  </a:lnTo>
                  <a:lnTo>
                    <a:pt x="196" y="435"/>
                  </a:lnTo>
                  <a:lnTo>
                    <a:pt x="158" y="468"/>
                  </a:lnTo>
                  <a:lnTo>
                    <a:pt x="124" y="496"/>
                  </a:lnTo>
                  <a:lnTo>
                    <a:pt x="92" y="525"/>
                  </a:lnTo>
                  <a:lnTo>
                    <a:pt x="66" y="548"/>
                  </a:lnTo>
                  <a:lnTo>
                    <a:pt x="46" y="568"/>
                  </a:lnTo>
                  <a:lnTo>
                    <a:pt x="31" y="584"/>
                  </a:lnTo>
                  <a:lnTo>
                    <a:pt x="29" y="589"/>
                  </a:lnTo>
                  <a:lnTo>
                    <a:pt x="20" y="599"/>
                  </a:lnTo>
                  <a:lnTo>
                    <a:pt x="10" y="609"/>
                  </a:lnTo>
                  <a:lnTo>
                    <a:pt x="3" y="617"/>
                  </a:lnTo>
                  <a:lnTo>
                    <a:pt x="0" y="623"/>
                  </a:lnTo>
                  <a:lnTo>
                    <a:pt x="1" y="625"/>
                  </a:lnTo>
                  <a:lnTo>
                    <a:pt x="5" y="625"/>
                  </a:lnTo>
                  <a:lnTo>
                    <a:pt x="10" y="623"/>
                  </a:lnTo>
                  <a:lnTo>
                    <a:pt x="17" y="620"/>
                  </a:lnTo>
                  <a:lnTo>
                    <a:pt x="26" y="613"/>
                  </a:lnTo>
                  <a:lnTo>
                    <a:pt x="36" y="606"/>
                  </a:lnTo>
                  <a:lnTo>
                    <a:pt x="44" y="602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14" name="AutoShape 116">
              <a:extLst>
                <a:ext uri="{FF2B5EF4-FFF2-40B4-BE49-F238E27FC236}">
                  <a16:creationId xmlns:a16="http://schemas.microsoft.com/office/drawing/2014/main" xmlns="" id="{07AF7782-9A8F-4276-97BB-E38E22514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" y="2931"/>
              <a:ext cx="124" cy="170"/>
            </a:xfrm>
            <a:custGeom>
              <a:avLst/>
              <a:gdLst>
                <a:gd name="T0" fmla="*/ 0 w 720"/>
                <a:gd name="T1" fmla="*/ 0 h 581"/>
                <a:gd name="T2" fmla="*/ 0 w 720"/>
                <a:gd name="T3" fmla="*/ 0 h 581"/>
                <a:gd name="T4" fmla="*/ 0 w 720"/>
                <a:gd name="T5" fmla="*/ 0 h 581"/>
                <a:gd name="T6" fmla="*/ 0 w 720"/>
                <a:gd name="T7" fmla="*/ 0 h 581"/>
                <a:gd name="T8" fmla="*/ 0 w 720"/>
                <a:gd name="T9" fmla="*/ 0 h 581"/>
                <a:gd name="T10" fmla="*/ 0 w 720"/>
                <a:gd name="T11" fmla="*/ 0 h 581"/>
                <a:gd name="T12" fmla="*/ 0 w 720"/>
                <a:gd name="T13" fmla="*/ 0 h 581"/>
                <a:gd name="T14" fmla="*/ 0 w 720"/>
                <a:gd name="T15" fmla="*/ 0 h 581"/>
                <a:gd name="T16" fmla="*/ 0 w 720"/>
                <a:gd name="T17" fmla="*/ 0 h 581"/>
                <a:gd name="T18" fmla="*/ 0 w 720"/>
                <a:gd name="T19" fmla="*/ 0 h 581"/>
                <a:gd name="T20" fmla="*/ 0 w 720"/>
                <a:gd name="T21" fmla="*/ 0 h 581"/>
                <a:gd name="T22" fmla="*/ 0 w 720"/>
                <a:gd name="T23" fmla="*/ 0 h 581"/>
                <a:gd name="T24" fmla="*/ 0 w 720"/>
                <a:gd name="T25" fmla="*/ 0 h 581"/>
                <a:gd name="T26" fmla="*/ 0 w 720"/>
                <a:gd name="T27" fmla="*/ 0 h 581"/>
                <a:gd name="T28" fmla="*/ 0 w 720"/>
                <a:gd name="T29" fmla="*/ 0 h 581"/>
                <a:gd name="T30" fmla="*/ 0 w 720"/>
                <a:gd name="T31" fmla="*/ 0 h 581"/>
                <a:gd name="T32" fmla="*/ 0 w 720"/>
                <a:gd name="T33" fmla="*/ 0 h 581"/>
                <a:gd name="T34" fmla="*/ 0 w 720"/>
                <a:gd name="T35" fmla="*/ 0 h 581"/>
                <a:gd name="T36" fmla="*/ 0 w 720"/>
                <a:gd name="T37" fmla="*/ 0 h 581"/>
                <a:gd name="T38" fmla="*/ 0 w 720"/>
                <a:gd name="T39" fmla="*/ 0 h 581"/>
                <a:gd name="T40" fmla="*/ 0 w 720"/>
                <a:gd name="T41" fmla="*/ 0 h 581"/>
                <a:gd name="T42" fmla="*/ 0 w 720"/>
                <a:gd name="T43" fmla="*/ 0 h 581"/>
                <a:gd name="T44" fmla="*/ 0 w 720"/>
                <a:gd name="T45" fmla="*/ 0 h 581"/>
                <a:gd name="T46" fmla="*/ 0 w 720"/>
                <a:gd name="T47" fmla="*/ 0 h 581"/>
                <a:gd name="T48" fmla="*/ 0 w 720"/>
                <a:gd name="T49" fmla="*/ 0 h 581"/>
                <a:gd name="T50" fmla="*/ 0 w 720"/>
                <a:gd name="T51" fmla="*/ 0 h 581"/>
                <a:gd name="T52" fmla="*/ 0 w 720"/>
                <a:gd name="T53" fmla="*/ 0 h 581"/>
                <a:gd name="T54" fmla="*/ 0 w 720"/>
                <a:gd name="T55" fmla="*/ 0 h 581"/>
                <a:gd name="T56" fmla="*/ 0 w 720"/>
                <a:gd name="T57" fmla="*/ 0 h 581"/>
                <a:gd name="T58" fmla="*/ 0 w 720"/>
                <a:gd name="T59" fmla="*/ 0 h 581"/>
                <a:gd name="T60" fmla="*/ 0 w 720"/>
                <a:gd name="T61" fmla="*/ 0 h 581"/>
                <a:gd name="T62" fmla="*/ 0 w 720"/>
                <a:gd name="T63" fmla="*/ 0 h 581"/>
                <a:gd name="T64" fmla="*/ 0 w 720"/>
                <a:gd name="T65" fmla="*/ 0 h 581"/>
                <a:gd name="T66" fmla="*/ 0 w 720"/>
                <a:gd name="T67" fmla="*/ 0 h 581"/>
                <a:gd name="T68" fmla="*/ 0 w 720"/>
                <a:gd name="T69" fmla="*/ 0 h 581"/>
                <a:gd name="T70" fmla="*/ 0 w 720"/>
                <a:gd name="T71" fmla="*/ 0 h 581"/>
                <a:gd name="T72" fmla="*/ 0 w 720"/>
                <a:gd name="T73" fmla="*/ 0 h 581"/>
                <a:gd name="T74" fmla="*/ 0 w 720"/>
                <a:gd name="T75" fmla="*/ 0 h 58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20"/>
                <a:gd name="T115" fmla="*/ 0 h 581"/>
                <a:gd name="T116" fmla="*/ 720 w 720"/>
                <a:gd name="T117" fmla="*/ 581 h 58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20" h="581">
                  <a:moveTo>
                    <a:pt x="711" y="2"/>
                  </a:moveTo>
                  <a:lnTo>
                    <a:pt x="707" y="5"/>
                  </a:lnTo>
                  <a:lnTo>
                    <a:pt x="698" y="11"/>
                  </a:lnTo>
                  <a:lnTo>
                    <a:pt x="688" y="18"/>
                  </a:lnTo>
                  <a:lnTo>
                    <a:pt x="676" y="27"/>
                  </a:lnTo>
                  <a:lnTo>
                    <a:pt x="661" y="37"/>
                  </a:lnTo>
                  <a:lnTo>
                    <a:pt x="645" y="50"/>
                  </a:lnTo>
                  <a:lnTo>
                    <a:pt x="625" y="63"/>
                  </a:lnTo>
                  <a:lnTo>
                    <a:pt x="604" y="79"/>
                  </a:lnTo>
                  <a:lnTo>
                    <a:pt x="583" y="95"/>
                  </a:lnTo>
                  <a:lnTo>
                    <a:pt x="558" y="113"/>
                  </a:lnTo>
                  <a:lnTo>
                    <a:pt x="532" y="132"/>
                  </a:lnTo>
                  <a:lnTo>
                    <a:pt x="506" y="152"/>
                  </a:lnTo>
                  <a:lnTo>
                    <a:pt x="479" y="174"/>
                  </a:lnTo>
                  <a:lnTo>
                    <a:pt x="450" y="195"/>
                  </a:lnTo>
                  <a:lnTo>
                    <a:pt x="422" y="218"/>
                  </a:lnTo>
                  <a:lnTo>
                    <a:pt x="391" y="243"/>
                  </a:lnTo>
                  <a:lnTo>
                    <a:pt x="361" y="267"/>
                  </a:lnTo>
                  <a:lnTo>
                    <a:pt x="331" y="292"/>
                  </a:lnTo>
                  <a:lnTo>
                    <a:pt x="302" y="315"/>
                  </a:lnTo>
                  <a:lnTo>
                    <a:pt x="273" y="338"/>
                  </a:lnTo>
                  <a:lnTo>
                    <a:pt x="244" y="361"/>
                  </a:lnTo>
                  <a:lnTo>
                    <a:pt x="217" y="384"/>
                  </a:lnTo>
                  <a:lnTo>
                    <a:pt x="191" y="405"/>
                  </a:lnTo>
                  <a:lnTo>
                    <a:pt x="165" y="427"/>
                  </a:lnTo>
                  <a:lnTo>
                    <a:pt x="141" y="447"/>
                  </a:lnTo>
                  <a:lnTo>
                    <a:pt x="119" y="467"/>
                  </a:lnTo>
                  <a:lnTo>
                    <a:pt x="98" y="486"/>
                  </a:lnTo>
                  <a:lnTo>
                    <a:pt x="77" y="503"/>
                  </a:lnTo>
                  <a:lnTo>
                    <a:pt x="59" y="521"/>
                  </a:lnTo>
                  <a:lnTo>
                    <a:pt x="43" y="535"/>
                  </a:lnTo>
                  <a:lnTo>
                    <a:pt x="28" y="549"/>
                  </a:lnTo>
                  <a:lnTo>
                    <a:pt x="15" y="562"/>
                  </a:lnTo>
                  <a:lnTo>
                    <a:pt x="1" y="578"/>
                  </a:lnTo>
                  <a:lnTo>
                    <a:pt x="0" y="581"/>
                  </a:lnTo>
                  <a:lnTo>
                    <a:pt x="7" y="574"/>
                  </a:lnTo>
                  <a:lnTo>
                    <a:pt x="23" y="561"/>
                  </a:lnTo>
                  <a:lnTo>
                    <a:pt x="40" y="544"/>
                  </a:lnTo>
                  <a:lnTo>
                    <a:pt x="59" y="526"/>
                  </a:lnTo>
                  <a:lnTo>
                    <a:pt x="72" y="513"/>
                  </a:lnTo>
                  <a:lnTo>
                    <a:pt x="79" y="506"/>
                  </a:lnTo>
                  <a:lnTo>
                    <a:pt x="83" y="503"/>
                  </a:lnTo>
                  <a:lnTo>
                    <a:pt x="92" y="496"/>
                  </a:lnTo>
                  <a:lnTo>
                    <a:pt x="105" y="485"/>
                  </a:lnTo>
                  <a:lnTo>
                    <a:pt x="121" y="472"/>
                  </a:lnTo>
                  <a:lnTo>
                    <a:pt x="141" y="454"/>
                  </a:lnTo>
                  <a:lnTo>
                    <a:pt x="162" y="436"/>
                  </a:lnTo>
                  <a:lnTo>
                    <a:pt x="187" y="415"/>
                  </a:lnTo>
                  <a:lnTo>
                    <a:pt x="213" y="395"/>
                  </a:lnTo>
                  <a:lnTo>
                    <a:pt x="239" y="374"/>
                  </a:lnTo>
                  <a:lnTo>
                    <a:pt x="266" y="351"/>
                  </a:lnTo>
                  <a:lnTo>
                    <a:pt x="292" y="329"/>
                  </a:lnTo>
                  <a:lnTo>
                    <a:pt x="318" y="309"/>
                  </a:lnTo>
                  <a:lnTo>
                    <a:pt x="341" y="290"/>
                  </a:lnTo>
                  <a:lnTo>
                    <a:pt x="362" y="273"/>
                  </a:lnTo>
                  <a:lnTo>
                    <a:pt x="383" y="257"/>
                  </a:lnTo>
                  <a:lnTo>
                    <a:pt x="398" y="246"/>
                  </a:lnTo>
                  <a:lnTo>
                    <a:pt x="414" y="234"/>
                  </a:lnTo>
                  <a:lnTo>
                    <a:pt x="432" y="221"/>
                  </a:lnTo>
                  <a:lnTo>
                    <a:pt x="452" y="205"/>
                  </a:lnTo>
                  <a:lnTo>
                    <a:pt x="472" y="190"/>
                  </a:lnTo>
                  <a:lnTo>
                    <a:pt x="494" y="172"/>
                  </a:lnTo>
                  <a:lnTo>
                    <a:pt x="517" y="155"/>
                  </a:lnTo>
                  <a:lnTo>
                    <a:pt x="540" y="138"/>
                  </a:lnTo>
                  <a:lnTo>
                    <a:pt x="563" y="119"/>
                  </a:lnTo>
                  <a:lnTo>
                    <a:pt x="584" y="102"/>
                  </a:lnTo>
                  <a:lnTo>
                    <a:pt x="606" y="86"/>
                  </a:lnTo>
                  <a:lnTo>
                    <a:pt x="626" y="70"/>
                  </a:lnTo>
                  <a:lnTo>
                    <a:pt x="645" y="56"/>
                  </a:lnTo>
                  <a:lnTo>
                    <a:pt x="662" y="44"/>
                  </a:lnTo>
                  <a:lnTo>
                    <a:pt x="675" y="33"/>
                  </a:lnTo>
                  <a:lnTo>
                    <a:pt x="686" y="25"/>
                  </a:lnTo>
                  <a:lnTo>
                    <a:pt x="695" y="20"/>
                  </a:lnTo>
                  <a:lnTo>
                    <a:pt x="714" y="7"/>
                  </a:lnTo>
                  <a:lnTo>
                    <a:pt x="720" y="1"/>
                  </a:lnTo>
                  <a:lnTo>
                    <a:pt x="717" y="0"/>
                  </a:lnTo>
                  <a:lnTo>
                    <a:pt x="711" y="2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15" name="AutoShape 117">
              <a:extLst>
                <a:ext uri="{FF2B5EF4-FFF2-40B4-BE49-F238E27FC236}">
                  <a16:creationId xmlns:a16="http://schemas.microsoft.com/office/drawing/2014/main" xmlns="" id="{EB9AE627-3CC3-44ED-941B-7A8C5CE75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1" y="2976"/>
              <a:ext cx="10" cy="18"/>
            </a:xfrm>
            <a:custGeom>
              <a:avLst/>
              <a:gdLst>
                <a:gd name="T0" fmla="*/ 0 w 59"/>
                <a:gd name="T1" fmla="*/ 0 h 63"/>
                <a:gd name="T2" fmla="*/ 0 w 59"/>
                <a:gd name="T3" fmla="*/ 0 h 63"/>
                <a:gd name="T4" fmla="*/ 0 w 59"/>
                <a:gd name="T5" fmla="*/ 0 h 63"/>
                <a:gd name="T6" fmla="*/ 0 w 59"/>
                <a:gd name="T7" fmla="*/ 0 h 63"/>
                <a:gd name="T8" fmla="*/ 0 w 59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63"/>
                <a:gd name="T17" fmla="*/ 59 w 59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63">
                  <a:moveTo>
                    <a:pt x="59" y="43"/>
                  </a:moveTo>
                  <a:lnTo>
                    <a:pt x="26" y="0"/>
                  </a:lnTo>
                  <a:lnTo>
                    <a:pt x="0" y="20"/>
                  </a:lnTo>
                  <a:lnTo>
                    <a:pt x="34" y="63"/>
                  </a:lnTo>
                  <a:lnTo>
                    <a:pt x="59" y="43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16" name="AutoShape 118">
              <a:extLst>
                <a:ext uri="{FF2B5EF4-FFF2-40B4-BE49-F238E27FC236}">
                  <a16:creationId xmlns:a16="http://schemas.microsoft.com/office/drawing/2014/main" xmlns="" id="{42CCB7CD-E716-412F-9FCF-4ECA93744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1" y="2976"/>
              <a:ext cx="10" cy="18"/>
            </a:xfrm>
            <a:custGeom>
              <a:avLst/>
              <a:gdLst>
                <a:gd name="T0" fmla="*/ 0 w 59"/>
                <a:gd name="T1" fmla="*/ 0 h 63"/>
                <a:gd name="T2" fmla="*/ 0 w 59"/>
                <a:gd name="T3" fmla="*/ 0 h 63"/>
                <a:gd name="T4" fmla="*/ 0 w 59"/>
                <a:gd name="T5" fmla="*/ 0 h 63"/>
                <a:gd name="T6" fmla="*/ 0 w 59"/>
                <a:gd name="T7" fmla="*/ 0 h 63"/>
                <a:gd name="T8" fmla="*/ 0 w 59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63"/>
                <a:gd name="T17" fmla="*/ 59 w 59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63">
                  <a:moveTo>
                    <a:pt x="59" y="43"/>
                  </a:moveTo>
                  <a:lnTo>
                    <a:pt x="26" y="0"/>
                  </a:lnTo>
                  <a:lnTo>
                    <a:pt x="0" y="20"/>
                  </a:lnTo>
                  <a:lnTo>
                    <a:pt x="34" y="63"/>
                  </a:lnTo>
                  <a:lnTo>
                    <a:pt x="59" y="43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17" name="AutoShape 119">
              <a:extLst>
                <a:ext uri="{FF2B5EF4-FFF2-40B4-BE49-F238E27FC236}">
                  <a16:creationId xmlns:a16="http://schemas.microsoft.com/office/drawing/2014/main" xmlns="" id="{BFFBC519-69AF-474E-BAD8-F9D6359FC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938"/>
              <a:ext cx="32" cy="53"/>
            </a:xfrm>
            <a:custGeom>
              <a:avLst/>
              <a:gdLst>
                <a:gd name="T0" fmla="*/ 0 w 190"/>
                <a:gd name="T1" fmla="*/ 0 h 183"/>
                <a:gd name="T2" fmla="*/ 0 w 190"/>
                <a:gd name="T3" fmla="*/ 0 h 183"/>
                <a:gd name="T4" fmla="*/ 0 w 190"/>
                <a:gd name="T5" fmla="*/ 0 h 183"/>
                <a:gd name="T6" fmla="*/ 0 w 190"/>
                <a:gd name="T7" fmla="*/ 0 h 183"/>
                <a:gd name="T8" fmla="*/ 0 w 190"/>
                <a:gd name="T9" fmla="*/ 0 h 183"/>
                <a:gd name="T10" fmla="*/ 0 w 190"/>
                <a:gd name="T11" fmla="*/ 0 h 183"/>
                <a:gd name="T12" fmla="*/ 0 w 190"/>
                <a:gd name="T13" fmla="*/ 0 h 183"/>
                <a:gd name="T14" fmla="*/ 0 w 190"/>
                <a:gd name="T15" fmla="*/ 0 h 183"/>
                <a:gd name="T16" fmla="*/ 0 w 190"/>
                <a:gd name="T17" fmla="*/ 0 h 183"/>
                <a:gd name="T18" fmla="*/ 0 w 190"/>
                <a:gd name="T19" fmla="*/ 0 h 183"/>
                <a:gd name="T20" fmla="*/ 0 w 190"/>
                <a:gd name="T21" fmla="*/ 0 h 183"/>
                <a:gd name="T22" fmla="*/ 0 w 190"/>
                <a:gd name="T23" fmla="*/ 0 h 183"/>
                <a:gd name="T24" fmla="*/ 0 w 190"/>
                <a:gd name="T25" fmla="*/ 0 h 183"/>
                <a:gd name="T26" fmla="*/ 0 w 190"/>
                <a:gd name="T27" fmla="*/ 0 h 183"/>
                <a:gd name="T28" fmla="*/ 0 w 190"/>
                <a:gd name="T29" fmla="*/ 0 h 183"/>
                <a:gd name="T30" fmla="*/ 0 w 190"/>
                <a:gd name="T31" fmla="*/ 0 h 183"/>
                <a:gd name="T32" fmla="*/ 0 w 190"/>
                <a:gd name="T33" fmla="*/ 0 h 183"/>
                <a:gd name="T34" fmla="*/ 0 w 190"/>
                <a:gd name="T35" fmla="*/ 0 h 183"/>
                <a:gd name="T36" fmla="*/ 0 w 190"/>
                <a:gd name="T37" fmla="*/ 0 h 183"/>
                <a:gd name="T38" fmla="*/ 0 w 190"/>
                <a:gd name="T39" fmla="*/ 0 h 183"/>
                <a:gd name="T40" fmla="*/ 0 w 190"/>
                <a:gd name="T41" fmla="*/ 0 h 183"/>
                <a:gd name="T42" fmla="*/ 0 w 190"/>
                <a:gd name="T43" fmla="*/ 0 h 183"/>
                <a:gd name="T44" fmla="*/ 0 w 190"/>
                <a:gd name="T45" fmla="*/ 0 h 183"/>
                <a:gd name="T46" fmla="*/ 0 w 190"/>
                <a:gd name="T47" fmla="*/ 0 h 183"/>
                <a:gd name="T48" fmla="*/ 0 w 190"/>
                <a:gd name="T49" fmla="*/ 0 h 183"/>
                <a:gd name="T50" fmla="*/ 0 w 190"/>
                <a:gd name="T51" fmla="*/ 0 h 183"/>
                <a:gd name="T52" fmla="*/ 0 w 190"/>
                <a:gd name="T53" fmla="*/ 0 h 183"/>
                <a:gd name="T54" fmla="*/ 0 w 190"/>
                <a:gd name="T55" fmla="*/ 0 h 183"/>
                <a:gd name="T56" fmla="*/ 0 w 190"/>
                <a:gd name="T57" fmla="*/ 0 h 183"/>
                <a:gd name="T58" fmla="*/ 0 w 190"/>
                <a:gd name="T59" fmla="*/ 0 h 183"/>
                <a:gd name="T60" fmla="*/ 0 w 190"/>
                <a:gd name="T61" fmla="*/ 0 h 183"/>
                <a:gd name="T62" fmla="*/ 0 w 190"/>
                <a:gd name="T63" fmla="*/ 0 h 183"/>
                <a:gd name="T64" fmla="*/ 0 w 190"/>
                <a:gd name="T65" fmla="*/ 0 h 18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90"/>
                <a:gd name="T100" fmla="*/ 0 h 183"/>
                <a:gd name="T101" fmla="*/ 190 w 190"/>
                <a:gd name="T102" fmla="*/ 183 h 18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90" h="183">
                  <a:moveTo>
                    <a:pt x="184" y="0"/>
                  </a:moveTo>
                  <a:lnTo>
                    <a:pt x="187" y="4"/>
                  </a:lnTo>
                  <a:lnTo>
                    <a:pt x="188" y="9"/>
                  </a:lnTo>
                  <a:lnTo>
                    <a:pt x="190" y="14"/>
                  </a:lnTo>
                  <a:lnTo>
                    <a:pt x="188" y="22"/>
                  </a:lnTo>
                  <a:lnTo>
                    <a:pt x="183" y="30"/>
                  </a:lnTo>
                  <a:lnTo>
                    <a:pt x="171" y="43"/>
                  </a:lnTo>
                  <a:lnTo>
                    <a:pt x="154" y="60"/>
                  </a:lnTo>
                  <a:lnTo>
                    <a:pt x="129" y="81"/>
                  </a:lnTo>
                  <a:lnTo>
                    <a:pt x="102" y="102"/>
                  </a:lnTo>
                  <a:lnTo>
                    <a:pt x="77" y="121"/>
                  </a:lnTo>
                  <a:lnTo>
                    <a:pt x="56" y="137"/>
                  </a:lnTo>
                  <a:lnTo>
                    <a:pt x="37" y="151"/>
                  </a:lnTo>
                  <a:lnTo>
                    <a:pt x="23" y="163"/>
                  </a:lnTo>
                  <a:lnTo>
                    <a:pt x="11" y="171"/>
                  </a:lnTo>
                  <a:lnTo>
                    <a:pt x="4" y="178"/>
                  </a:lnTo>
                  <a:lnTo>
                    <a:pt x="0" y="183"/>
                  </a:lnTo>
                  <a:lnTo>
                    <a:pt x="3" y="170"/>
                  </a:lnTo>
                  <a:lnTo>
                    <a:pt x="8" y="161"/>
                  </a:lnTo>
                  <a:lnTo>
                    <a:pt x="17" y="154"/>
                  </a:lnTo>
                  <a:lnTo>
                    <a:pt x="26" y="150"/>
                  </a:lnTo>
                  <a:lnTo>
                    <a:pt x="40" y="141"/>
                  </a:lnTo>
                  <a:lnTo>
                    <a:pt x="59" y="128"/>
                  </a:lnTo>
                  <a:lnTo>
                    <a:pt x="80" y="111"/>
                  </a:lnTo>
                  <a:lnTo>
                    <a:pt x="103" y="92"/>
                  </a:lnTo>
                  <a:lnTo>
                    <a:pt x="123" y="72"/>
                  </a:lnTo>
                  <a:lnTo>
                    <a:pt x="141" y="53"/>
                  </a:lnTo>
                  <a:lnTo>
                    <a:pt x="152" y="37"/>
                  </a:lnTo>
                  <a:lnTo>
                    <a:pt x="155" y="26"/>
                  </a:lnTo>
                  <a:lnTo>
                    <a:pt x="161" y="20"/>
                  </a:lnTo>
                  <a:lnTo>
                    <a:pt x="171" y="12"/>
                  </a:lnTo>
                  <a:lnTo>
                    <a:pt x="180" y="4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18" name="AutoShape 120">
              <a:extLst>
                <a:ext uri="{FF2B5EF4-FFF2-40B4-BE49-F238E27FC236}">
                  <a16:creationId xmlns:a16="http://schemas.microsoft.com/office/drawing/2014/main" xmlns="" id="{F3741940-7071-4DB0-816C-46D9A37A0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938"/>
              <a:ext cx="32" cy="53"/>
            </a:xfrm>
            <a:custGeom>
              <a:avLst/>
              <a:gdLst>
                <a:gd name="T0" fmla="*/ 0 w 190"/>
                <a:gd name="T1" fmla="*/ 0 h 183"/>
                <a:gd name="T2" fmla="*/ 0 w 190"/>
                <a:gd name="T3" fmla="*/ 0 h 183"/>
                <a:gd name="T4" fmla="*/ 0 w 190"/>
                <a:gd name="T5" fmla="*/ 0 h 183"/>
                <a:gd name="T6" fmla="*/ 0 w 190"/>
                <a:gd name="T7" fmla="*/ 0 h 183"/>
                <a:gd name="T8" fmla="*/ 0 w 190"/>
                <a:gd name="T9" fmla="*/ 0 h 183"/>
                <a:gd name="T10" fmla="*/ 0 w 190"/>
                <a:gd name="T11" fmla="*/ 0 h 183"/>
                <a:gd name="T12" fmla="*/ 0 w 190"/>
                <a:gd name="T13" fmla="*/ 0 h 183"/>
                <a:gd name="T14" fmla="*/ 0 w 190"/>
                <a:gd name="T15" fmla="*/ 0 h 183"/>
                <a:gd name="T16" fmla="*/ 0 w 190"/>
                <a:gd name="T17" fmla="*/ 0 h 183"/>
                <a:gd name="T18" fmla="*/ 0 w 190"/>
                <a:gd name="T19" fmla="*/ 0 h 183"/>
                <a:gd name="T20" fmla="*/ 0 w 190"/>
                <a:gd name="T21" fmla="*/ 0 h 183"/>
                <a:gd name="T22" fmla="*/ 0 w 190"/>
                <a:gd name="T23" fmla="*/ 0 h 183"/>
                <a:gd name="T24" fmla="*/ 0 w 190"/>
                <a:gd name="T25" fmla="*/ 0 h 183"/>
                <a:gd name="T26" fmla="*/ 0 w 190"/>
                <a:gd name="T27" fmla="*/ 0 h 183"/>
                <a:gd name="T28" fmla="*/ 0 w 190"/>
                <a:gd name="T29" fmla="*/ 0 h 183"/>
                <a:gd name="T30" fmla="*/ 0 w 190"/>
                <a:gd name="T31" fmla="*/ 0 h 183"/>
                <a:gd name="T32" fmla="*/ 0 w 190"/>
                <a:gd name="T33" fmla="*/ 0 h 183"/>
                <a:gd name="T34" fmla="*/ 0 w 190"/>
                <a:gd name="T35" fmla="*/ 0 h 183"/>
                <a:gd name="T36" fmla="*/ 0 w 190"/>
                <a:gd name="T37" fmla="*/ 0 h 183"/>
                <a:gd name="T38" fmla="*/ 0 w 190"/>
                <a:gd name="T39" fmla="*/ 0 h 183"/>
                <a:gd name="T40" fmla="*/ 0 w 190"/>
                <a:gd name="T41" fmla="*/ 0 h 183"/>
                <a:gd name="T42" fmla="*/ 0 w 190"/>
                <a:gd name="T43" fmla="*/ 0 h 183"/>
                <a:gd name="T44" fmla="*/ 0 w 190"/>
                <a:gd name="T45" fmla="*/ 0 h 183"/>
                <a:gd name="T46" fmla="*/ 0 w 190"/>
                <a:gd name="T47" fmla="*/ 0 h 183"/>
                <a:gd name="T48" fmla="*/ 0 w 190"/>
                <a:gd name="T49" fmla="*/ 0 h 183"/>
                <a:gd name="T50" fmla="*/ 0 w 190"/>
                <a:gd name="T51" fmla="*/ 0 h 183"/>
                <a:gd name="T52" fmla="*/ 0 w 190"/>
                <a:gd name="T53" fmla="*/ 0 h 183"/>
                <a:gd name="T54" fmla="*/ 0 w 190"/>
                <a:gd name="T55" fmla="*/ 0 h 183"/>
                <a:gd name="T56" fmla="*/ 0 w 190"/>
                <a:gd name="T57" fmla="*/ 0 h 183"/>
                <a:gd name="T58" fmla="*/ 0 w 190"/>
                <a:gd name="T59" fmla="*/ 0 h 183"/>
                <a:gd name="T60" fmla="*/ 0 w 190"/>
                <a:gd name="T61" fmla="*/ 0 h 183"/>
                <a:gd name="T62" fmla="*/ 0 w 190"/>
                <a:gd name="T63" fmla="*/ 0 h 183"/>
                <a:gd name="T64" fmla="*/ 0 w 190"/>
                <a:gd name="T65" fmla="*/ 0 h 183"/>
                <a:gd name="T66" fmla="*/ 0 w 190"/>
                <a:gd name="T67" fmla="*/ 0 h 183"/>
                <a:gd name="T68" fmla="*/ 0 w 190"/>
                <a:gd name="T69" fmla="*/ 0 h 183"/>
                <a:gd name="T70" fmla="*/ 0 w 190"/>
                <a:gd name="T71" fmla="*/ 0 h 183"/>
                <a:gd name="T72" fmla="*/ 0 w 190"/>
                <a:gd name="T73" fmla="*/ 0 h 183"/>
                <a:gd name="T74" fmla="*/ 0 w 190"/>
                <a:gd name="T75" fmla="*/ 0 h 18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90"/>
                <a:gd name="T115" fmla="*/ 0 h 183"/>
                <a:gd name="T116" fmla="*/ 190 w 190"/>
                <a:gd name="T117" fmla="*/ 183 h 18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90" h="183">
                  <a:moveTo>
                    <a:pt x="184" y="0"/>
                  </a:moveTo>
                  <a:lnTo>
                    <a:pt x="184" y="0"/>
                  </a:lnTo>
                  <a:lnTo>
                    <a:pt x="187" y="4"/>
                  </a:lnTo>
                  <a:lnTo>
                    <a:pt x="188" y="9"/>
                  </a:lnTo>
                  <a:lnTo>
                    <a:pt x="190" y="14"/>
                  </a:lnTo>
                  <a:lnTo>
                    <a:pt x="188" y="22"/>
                  </a:lnTo>
                  <a:lnTo>
                    <a:pt x="183" y="30"/>
                  </a:lnTo>
                  <a:lnTo>
                    <a:pt x="171" y="43"/>
                  </a:lnTo>
                  <a:lnTo>
                    <a:pt x="154" y="60"/>
                  </a:lnTo>
                  <a:lnTo>
                    <a:pt x="129" y="81"/>
                  </a:lnTo>
                  <a:lnTo>
                    <a:pt x="102" y="102"/>
                  </a:lnTo>
                  <a:lnTo>
                    <a:pt x="77" y="121"/>
                  </a:lnTo>
                  <a:lnTo>
                    <a:pt x="56" y="137"/>
                  </a:lnTo>
                  <a:lnTo>
                    <a:pt x="37" y="151"/>
                  </a:lnTo>
                  <a:lnTo>
                    <a:pt x="23" y="163"/>
                  </a:lnTo>
                  <a:lnTo>
                    <a:pt x="11" y="171"/>
                  </a:lnTo>
                  <a:lnTo>
                    <a:pt x="4" y="178"/>
                  </a:lnTo>
                  <a:lnTo>
                    <a:pt x="0" y="183"/>
                  </a:lnTo>
                  <a:lnTo>
                    <a:pt x="3" y="170"/>
                  </a:lnTo>
                  <a:lnTo>
                    <a:pt x="8" y="161"/>
                  </a:lnTo>
                  <a:lnTo>
                    <a:pt x="17" y="154"/>
                  </a:lnTo>
                  <a:lnTo>
                    <a:pt x="26" y="150"/>
                  </a:lnTo>
                  <a:lnTo>
                    <a:pt x="40" y="141"/>
                  </a:lnTo>
                  <a:lnTo>
                    <a:pt x="59" y="128"/>
                  </a:lnTo>
                  <a:lnTo>
                    <a:pt x="80" y="111"/>
                  </a:lnTo>
                  <a:lnTo>
                    <a:pt x="103" y="92"/>
                  </a:lnTo>
                  <a:lnTo>
                    <a:pt x="123" y="72"/>
                  </a:lnTo>
                  <a:lnTo>
                    <a:pt x="141" y="53"/>
                  </a:lnTo>
                  <a:lnTo>
                    <a:pt x="152" y="37"/>
                  </a:lnTo>
                  <a:lnTo>
                    <a:pt x="155" y="26"/>
                  </a:lnTo>
                  <a:lnTo>
                    <a:pt x="161" y="20"/>
                  </a:lnTo>
                  <a:lnTo>
                    <a:pt x="171" y="12"/>
                  </a:lnTo>
                  <a:lnTo>
                    <a:pt x="180" y="4"/>
                  </a:lnTo>
                  <a:lnTo>
                    <a:pt x="184" y="0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19" name="Line 121">
              <a:extLst>
                <a:ext uri="{FF2B5EF4-FFF2-40B4-BE49-F238E27FC236}">
                  <a16:creationId xmlns:a16="http://schemas.microsoft.com/office/drawing/2014/main" xmlns="" id="{743EFF4A-E7BC-47D7-88FD-D637440E7E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5" y="2985"/>
              <a:ext cx="4" cy="8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20" name="Line 122">
              <a:extLst>
                <a:ext uri="{FF2B5EF4-FFF2-40B4-BE49-F238E27FC236}">
                  <a16:creationId xmlns:a16="http://schemas.microsoft.com/office/drawing/2014/main" xmlns="" id="{AD33004B-4862-4C54-B5CD-F3F4BF1156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5" y="2984"/>
              <a:ext cx="4" cy="7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21" name="AutoShape 123">
              <a:extLst>
                <a:ext uri="{FF2B5EF4-FFF2-40B4-BE49-F238E27FC236}">
                  <a16:creationId xmlns:a16="http://schemas.microsoft.com/office/drawing/2014/main" xmlns="" id="{F821973E-A787-43E0-8FCD-23394EE58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6" y="3059"/>
              <a:ext cx="34" cy="42"/>
            </a:xfrm>
            <a:custGeom>
              <a:avLst/>
              <a:gdLst>
                <a:gd name="T0" fmla="*/ 0 w 197"/>
                <a:gd name="T1" fmla="*/ 0 h 144"/>
                <a:gd name="T2" fmla="*/ 0 w 197"/>
                <a:gd name="T3" fmla="*/ 0 h 144"/>
                <a:gd name="T4" fmla="*/ 0 w 197"/>
                <a:gd name="T5" fmla="*/ 0 h 144"/>
                <a:gd name="T6" fmla="*/ 0 w 197"/>
                <a:gd name="T7" fmla="*/ 0 h 144"/>
                <a:gd name="T8" fmla="*/ 0 w 197"/>
                <a:gd name="T9" fmla="*/ 0 h 144"/>
                <a:gd name="T10" fmla="*/ 0 w 197"/>
                <a:gd name="T11" fmla="*/ 0 h 144"/>
                <a:gd name="T12" fmla="*/ 0 w 197"/>
                <a:gd name="T13" fmla="*/ 0 h 144"/>
                <a:gd name="T14" fmla="*/ 0 w 197"/>
                <a:gd name="T15" fmla="*/ 0 h 144"/>
                <a:gd name="T16" fmla="*/ 0 w 197"/>
                <a:gd name="T17" fmla="*/ 0 h 144"/>
                <a:gd name="T18" fmla="*/ 0 w 197"/>
                <a:gd name="T19" fmla="*/ 0 h 144"/>
                <a:gd name="T20" fmla="*/ 0 w 197"/>
                <a:gd name="T21" fmla="*/ 0 h 144"/>
                <a:gd name="T22" fmla="*/ 0 w 197"/>
                <a:gd name="T23" fmla="*/ 0 h 144"/>
                <a:gd name="T24" fmla="*/ 0 w 197"/>
                <a:gd name="T25" fmla="*/ 0 h 144"/>
                <a:gd name="T26" fmla="*/ 0 w 197"/>
                <a:gd name="T27" fmla="*/ 0 h 144"/>
                <a:gd name="T28" fmla="*/ 0 w 197"/>
                <a:gd name="T29" fmla="*/ 0 h 144"/>
                <a:gd name="T30" fmla="*/ 0 w 197"/>
                <a:gd name="T31" fmla="*/ 0 h 144"/>
                <a:gd name="T32" fmla="*/ 0 w 197"/>
                <a:gd name="T33" fmla="*/ 0 h 144"/>
                <a:gd name="T34" fmla="*/ 0 w 197"/>
                <a:gd name="T35" fmla="*/ 0 h 144"/>
                <a:gd name="T36" fmla="*/ 0 w 197"/>
                <a:gd name="T37" fmla="*/ 0 h 144"/>
                <a:gd name="T38" fmla="*/ 0 w 197"/>
                <a:gd name="T39" fmla="*/ 0 h 144"/>
                <a:gd name="T40" fmla="*/ 0 w 197"/>
                <a:gd name="T41" fmla="*/ 0 h 144"/>
                <a:gd name="T42" fmla="*/ 0 w 197"/>
                <a:gd name="T43" fmla="*/ 0 h 144"/>
                <a:gd name="T44" fmla="*/ 0 w 197"/>
                <a:gd name="T45" fmla="*/ 0 h 144"/>
                <a:gd name="T46" fmla="*/ 0 w 197"/>
                <a:gd name="T47" fmla="*/ 0 h 144"/>
                <a:gd name="T48" fmla="*/ 0 w 197"/>
                <a:gd name="T49" fmla="*/ 0 h 144"/>
                <a:gd name="T50" fmla="*/ 0 w 197"/>
                <a:gd name="T51" fmla="*/ 0 h 144"/>
                <a:gd name="T52" fmla="*/ 0 w 197"/>
                <a:gd name="T53" fmla="*/ 0 h 144"/>
                <a:gd name="T54" fmla="*/ 0 w 197"/>
                <a:gd name="T55" fmla="*/ 0 h 144"/>
                <a:gd name="T56" fmla="*/ 0 w 197"/>
                <a:gd name="T57" fmla="*/ 0 h 144"/>
                <a:gd name="T58" fmla="*/ 0 w 197"/>
                <a:gd name="T59" fmla="*/ 0 h 144"/>
                <a:gd name="T60" fmla="*/ 0 w 197"/>
                <a:gd name="T61" fmla="*/ 0 h 1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97"/>
                <a:gd name="T94" fmla="*/ 0 h 144"/>
                <a:gd name="T95" fmla="*/ 197 w 197"/>
                <a:gd name="T96" fmla="*/ 144 h 14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97" h="144">
                  <a:moveTo>
                    <a:pt x="197" y="9"/>
                  </a:moveTo>
                  <a:lnTo>
                    <a:pt x="186" y="3"/>
                  </a:lnTo>
                  <a:lnTo>
                    <a:pt x="173" y="0"/>
                  </a:lnTo>
                  <a:lnTo>
                    <a:pt x="155" y="0"/>
                  </a:lnTo>
                  <a:lnTo>
                    <a:pt x="138" y="1"/>
                  </a:lnTo>
                  <a:lnTo>
                    <a:pt x="121" y="4"/>
                  </a:lnTo>
                  <a:lnTo>
                    <a:pt x="104" y="9"/>
                  </a:lnTo>
                  <a:lnTo>
                    <a:pt x="89" y="13"/>
                  </a:lnTo>
                  <a:lnTo>
                    <a:pt x="76" y="17"/>
                  </a:lnTo>
                  <a:lnTo>
                    <a:pt x="65" y="23"/>
                  </a:lnTo>
                  <a:lnTo>
                    <a:pt x="53" y="30"/>
                  </a:lnTo>
                  <a:lnTo>
                    <a:pt x="43" y="39"/>
                  </a:lnTo>
                  <a:lnTo>
                    <a:pt x="32" y="49"/>
                  </a:lnTo>
                  <a:lnTo>
                    <a:pt x="22" y="59"/>
                  </a:lnTo>
                  <a:lnTo>
                    <a:pt x="13" y="68"/>
                  </a:lnTo>
                  <a:lnTo>
                    <a:pt x="6" y="76"/>
                  </a:lnTo>
                  <a:lnTo>
                    <a:pt x="1" y="84"/>
                  </a:lnTo>
                  <a:lnTo>
                    <a:pt x="0" y="89"/>
                  </a:lnTo>
                  <a:lnTo>
                    <a:pt x="0" y="101"/>
                  </a:lnTo>
                  <a:lnTo>
                    <a:pt x="3" y="112"/>
                  </a:lnTo>
                  <a:lnTo>
                    <a:pt x="7" y="122"/>
                  </a:lnTo>
                  <a:lnTo>
                    <a:pt x="10" y="127"/>
                  </a:lnTo>
                  <a:lnTo>
                    <a:pt x="13" y="131"/>
                  </a:lnTo>
                  <a:lnTo>
                    <a:pt x="16" y="135"/>
                  </a:lnTo>
                  <a:lnTo>
                    <a:pt x="20" y="140"/>
                  </a:lnTo>
                  <a:lnTo>
                    <a:pt x="27" y="143"/>
                  </a:lnTo>
                  <a:lnTo>
                    <a:pt x="36" y="144"/>
                  </a:lnTo>
                  <a:lnTo>
                    <a:pt x="50" y="144"/>
                  </a:lnTo>
                  <a:lnTo>
                    <a:pt x="69" y="144"/>
                  </a:lnTo>
                  <a:lnTo>
                    <a:pt x="135" y="111"/>
                  </a:lnTo>
                  <a:lnTo>
                    <a:pt x="197" y="9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22" name="AutoShape 124">
              <a:extLst>
                <a:ext uri="{FF2B5EF4-FFF2-40B4-BE49-F238E27FC236}">
                  <a16:creationId xmlns:a16="http://schemas.microsoft.com/office/drawing/2014/main" xmlns="" id="{A6B7A079-21C8-4A73-AF42-7D3E83E44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6" y="3059"/>
              <a:ext cx="34" cy="42"/>
            </a:xfrm>
            <a:custGeom>
              <a:avLst/>
              <a:gdLst>
                <a:gd name="T0" fmla="*/ 0 w 197"/>
                <a:gd name="T1" fmla="*/ 0 h 144"/>
                <a:gd name="T2" fmla="*/ 0 w 197"/>
                <a:gd name="T3" fmla="*/ 0 h 144"/>
                <a:gd name="T4" fmla="*/ 0 w 197"/>
                <a:gd name="T5" fmla="*/ 0 h 144"/>
                <a:gd name="T6" fmla="*/ 0 w 197"/>
                <a:gd name="T7" fmla="*/ 0 h 144"/>
                <a:gd name="T8" fmla="*/ 0 w 197"/>
                <a:gd name="T9" fmla="*/ 0 h 144"/>
                <a:gd name="T10" fmla="*/ 0 w 197"/>
                <a:gd name="T11" fmla="*/ 0 h 144"/>
                <a:gd name="T12" fmla="*/ 0 w 197"/>
                <a:gd name="T13" fmla="*/ 0 h 144"/>
                <a:gd name="T14" fmla="*/ 0 w 197"/>
                <a:gd name="T15" fmla="*/ 0 h 144"/>
                <a:gd name="T16" fmla="*/ 0 w 197"/>
                <a:gd name="T17" fmla="*/ 0 h 144"/>
                <a:gd name="T18" fmla="*/ 0 w 197"/>
                <a:gd name="T19" fmla="*/ 0 h 144"/>
                <a:gd name="T20" fmla="*/ 0 w 197"/>
                <a:gd name="T21" fmla="*/ 0 h 144"/>
                <a:gd name="T22" fmla="*/ 0 w 197"/>
                <a:gd name="T23" fmla="*/ 0 h 144"/>
                <a:gd name="T24" fmla="*/ 0 w 197"/>
                <a:gd name="T25" fmla="*/ 0 h 144"/>
                <a:gd name="T26" fmla="*/ 0 w 197"/>
                <a:gd name="T27" fmla="*/ 0 h 144"/>
                <a:gd name="T28" fmla="*/ 0 w 197"/>
                <a:gd name="T29" fmla="*/ 0 h 144"/>
                <a:gd name="T30" fmla="*/ 0 w 197"/>
                <a:gd name="T31" fmla="*/ 0 h 144"/>
                <a:gd name="T32" fmla="*/ 0 w 197"/>
                <a:gd name="T33" fmla="*/ 0 h 144"/>
                <a:gd name="T34" fmla="*/ 0 w 197"/>
                <a:gd name="T35" fmla="*/ 0 h 144"/>
                <a:gd name="T36" fmla="*/ 0 w 197"/>
                <a:gd name="T37" fmla="*/ 0 h 144"/>
                <a:gd name="T38" fmla="*/ 0 w 197"/>
                <a:gd name="T39" fmla="*/ 0 h 144"/>
                <a:gd name="T40" fmla="*/ 0 w 197"/>
                <a:gd name="T41" fmla="*/ 0 h 144"/>
                <a:gd name="T42" fmla="*/ 0 w 197"/>
                <a:gd name="T43" fmla="*/ 0 h 144"/>
                <a:gd name="T44" fmla="*/ 0 w 197"/>
                <a:gd name="T45" fmla="*/ 0 h 144"/>
                <a:gd name="T46" fmla="*/ 0 w 197"/>
                <a:gd name="T47" fmla="*/ 0 h 144"/>
                <a:gd name="T48" fmla="*/ 0 w 197"/>
                <a:gd name="T49" fmla="*/ 0 h 144"/>
                <a:gd name="T50" fmla="*/ 0 w 197"/>
                <a:gd name="T51" fmla="*/ 0 h 144"/>
                <a:gd name="T52" fmla="*/ 0 w 197"/>
                <a:gd name="T53" fmla="*/ 0 h 144"/>
                <a:gd name="T54" fmla="*/ 0 w 197"/>
                <a:gd name="T55" fmla="*/ 0 h 144"/>
                <a:gd name="T56" fmla="*/ 0 w 197"/>
                <a:gd name="T57" fmla="*/ 0 h 144"/>
                <a:gd name="T58" fmla="*/ 0 w 197"/>
                <a:gd name="T59" fmla="*/ 0 h 144"/>
                <a:gd name="T60" fmla="*/ 0 w 197"/>
                <a:gd name="T61" fmla="*/ 0 h 144"/>
                <a:gd name="T62" fmla="*/ 0 w 197"/>
                <a:gd name="T63" fmla="*/ 0 h 144"/>
                <a:gd name="T64" fmla="*/ 0 w 197"/>
                <a:gd name="T65" fmla="*/ 0 h 14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97"/>
                <a:gd name="T100" fmla="*/ 0 h 144"/>
                <a:gd name="T101" fmla="*/ 197 w 197"/>
                <a:gd name="T102" fmla="*/ 144 h 14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97" h="144">
                  <a:moveTo>
                    <a:pt x="197" y="9"/>
                  </a:moveTo>
                  <a:lnTo>
                    <a:pt x="197" y="9"/>
                  </a:lnTo>
                  <a:lnTo>
                    <a:pt x="186" y="3"/>
                  </a:lnTo>
                  <a:lnTo>
                    <a:pt x="173" y="0"/>
                  </a:lnTo>
                  <a:lnTo>
                    <a:pt x="155" y="0"/>
                  </a:lnTo>
                  <a:lnTo>
                    <a:pt x="138" y="1"/>
                  </a:lnTo>
                  <a:lnTo>
                    <a:pt x="121" y="4"/>
                  </a:lnTo>
                  <a:lnTo>
                    <a:pt x="104" y="9"/>
                  </a:lnTo>
                  <a:lnTo>
                    <a:pt x="89" y="13"/>
                  </a:lnTo>
                  <a:lnTo>
                    <a:pt x="76" y="17"/>
                  </a:lnTo>
                  <a:lnTo>
                    <a:pt x="65" y="23"/>
                  </a:lnTo>
                  <a:lnTo>
                    <a:pt x="53" y="30"/>
                  </a:lnTo>
                  <a:lnTo>
                    <a:pt x="43" y="39"/>
                  </a:lnTo>
                  <a:lnTo>
                    <a:pt x="32" y="49"/>
                  </a:lnTo>
                  <a:lnTo>
                    <a:pt x="22" y="59"/>
                  </a:lnTo>
                  <a:lnTo>
                    <a:pt x="13" y="68"/>
                  </a:lnTo>
                  <a:lnTo>
                    <a:pt x="6" y="76"/>
                  </a:lnTo>
                  <a:lnTo>
                    <a:pt x="1" y="84"/>
                  </a:lnTo>
                  <a:lnTo>
                    <a:pt x="0" y="89"/>
                  </a:lnTo>
                  <a:lnTo>
                    <a:pt x="0" y="101"/>
                  </a:lnTo>
                  <a:lnTo>
                    <a:pt x="3" y="112"/>
                  </a:lnTo>
                  <a:lnTo>
                    <a:pt x="7" y="122"/>
                  </a:lnTo>
                  <a:lnTo>
                    <a:pt x="10" y="127"/>
                  </a:lnTo>
                  <a:lnTo>
                    <a:pt x="13" y="131"/>
                  </a:lnTo>
                  <a:lnTo>
                    <a:pt x="16" y="135"/>
                  </a:lnTo>
                  <a:lnTo>
                    <a:pt x="20" y="140"/>
                  </a:lnTo>
                  <a:lnTo>
                    <a:pt x="27" y="143"/>
                  </a:lnTo>
                  <a:lnTo>
                    <a:pt x="36" y="144"/>
                  </a:lnTo>
                  <a:lnTo>
                    <a:pt x="50" y="144"/>
                  </a:lnTo>
                  <a:lnTo>
                    <a:pt x="69" y="144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23" name="AutoShape 125">
              <a:extLst>
                <a:ext uri="{FF2B5EF4-FFF2-40B4-BE49-F238E27FC236}">
                  <a16:creationId xmlns:a16="http://schemas.microsoft.com/office/drawing/2014/main" xmlns="" id="{AC8979C4-75FE-45B8-BAFD-9A8F4718C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" y="3078"/>
              <a:ext cx="12" cy="21"/>
            </a:xfrm>
            <a:custGeom>
              <a:avLst/>
              <a:gdLst>
                <a:gd name="T0" fmla="*/ 0 w 70"/>
                <a:gd name="T1" fmla="*/ 0 h 72"/>
                <a:gd name="T2" fmla="*/ 0 w 70"/>
                <a:gd name="T3" fmla="*/ 0 h 72"/>
                <a:gd name="T4" fmla="*/ 0 w 70"/>
                <a:gd name="T5" fmla="*/ 0 h 72"/>
                <a:gd name="T6" fmla="*/ 0 w 70"/>
                <a:gd name="T7" fmla="*/ 0 h 72"/>
                <a:gd name="T8" fmla="*/ 0 w 70"/>
                <a:gd name="T9" fmla="*/ 0 h 72"/>
                <a:gd name="T10" fmla="*/ 0 w 70"/>
                <a:gd name="T11" fmla="*/ 0 h 72"/>
                <a:gd name="T12" fmla="*/ 0 w 70"/>
                <a:gd name="T13" fmla="*/ 0 h 72"/>
                <a:gd name="T14" fmla="*/ 0 w 70"/>
                <a:gd name="T15" fmla="*/ 0 h 72"/>
                <a:gd name="T16" fmla="*/ 0 w 70"/>
                <a:gd name="T17" fmla="*/ 0 h 72"/>
                <a:gd name="T18" fmla="*/ 0 w 70"/>
                <a:gd name="T19" fmla="*/ 0 h 72"/>
                <a:gd name="T20" fmla="*/ 0 w 70"/>
                <a:gd name="T21" fmla="*/ 0 h 72"/>
                <a:gd name="T22" fmla="*/ 0 w 70"/>
                <a:gd name="T23" fmla="*/ 0 h 72"/>
                <a:gd name="T24" fmla="*/ 0 w 70"/>
                <a:gd name="T25" fmla="*/ 0 h 72"/>
                <a:gd name="T26" fmla="*/ 0 w 70"/>
                <a:gd name="T27" fmla="*/ 0 h 72"/>
                <a:gd name="T28" fmla="*/ 0 w 70"/>
                <a:gd name="T29" fmla="*/ 0 h 7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0"/>
                <a:gd name="T46" fmla="*/ 0 h 72"/>
                <a:gd name="T47" fmla="*/ 70 w 70"/>
                <a:gd name="T48" fmla="*/ 72 h 7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0" h="72">
                  <a:moveTo>
                    <a:pt x="0" y="21"/>
                  </a:moveTo>
                  <a:lnTo>
                    <a:pt x="0" y="21"/>
                  </a:lnTo>
                  <a:lnTo>
                    <a:pt x="5" y="19"/>
                  </a:lnTo>
                  <a:lnTo>
                    <a:pt x="11" y="14"/>
                  </a:lnTo>
                  <a:lnTo>
                    <a:pt x="17" y="11"/>
                  </a:lnTo>
                  <a:lnTo>
                    <a:pt x="23" y="8"/>
                  </a:lnTo>
                  <a:lnTo>
                    <a:pt x="28" y="6"/>
                  </a:lnTo>
                  <a:lnTo>
                    <a:pt x="34" y="3"/>
                  </a:lnTo>
                  <a:lnTo>
                    <a:pt x="40" y="1"/>
                  </a:lnTo>
                  <a:lnTo>
                    <a:pt x="44" y="0"/>
                  </a:lnTo>
                  <a:lnTo>
                    <a:pt x="44" y="21"/>
                  </a:lnTo>
                  <a:lnTo>
                    <a:pt x="47" y="42"/>
                  </a:lnTo>
                  <a:lnTo>
                    <a:pt x="56" y="57"/>
                  </a:lnTo>
                  <a:lnTo>
                    <a:pt x="70" y="72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77" name="AutoShape 140">
            <a:extLst>
              <a:ext uri="{FF2B5EF4-FFF2-40B4-BE49-F238E27FC236}">
                <a16:creationId xmlns:a16="http://schemas.microsoft.com/office/drawing/2014/main" xmlns="" id="{70C27B1C-D90C-44B8-9E78-7F1639E20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274" y="8100392"/>
            <a:ext cx="5357828" cy="490776"/>
          </a:xfrm>
          <a:prstGeom prst="ribbon2">
            <a:avLst>
              <a:gd name="adj1" fmla="val 25111"/>
              <a:gd name="adj2" fmla="val 72784"/>
            </a:avLst>
          </a:prstGeom>
          <a:blipFill>
            <a:blip r:embed="rId6"/>
            <a:tile tx="0" ty="0" sx="100000" sy="100000" flip="none" algn="tl"/>
          </a:blipFill>
          <a:ln>
            <a:solidFill>
              <a:srgbClr val="663300"/>
            </a:solidFill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 typeface="Times New Roman" pitchFamily="16" charset="0"/>
              <a:buNone/>
              <a:defRPr/>
            </a:pPr>
            <a:r>
              <a:rPr lang="fr-FR" dirty="0" smtClean="0">
                <a:solidFill>
                  <a:srgbClr val="663300"/>
                </a:solidFill>
                <a:latin typeface="Matura MT Script Capitals" pitchFamily="66" charset="0"/>
              </a:rPr>
              <a:t>Année Académique  </a:t>
            </a:r>
            <a:r>
              <a:rPr lang="fr-FR" dirty="0" smtClean="0">
                <a:solidFill>
                  <a:srgbClr val="663300"/>
                </a:solidFill>
                <a:latin typeface="Matura MT Script Capitals" pitchFamily="66" charset="0"/>
              </a:rPr>
              <a:t>2023-2024</a:t>
            </a:r>
            <a:endParaRPr lang="fr-FR" dirty="0">
              <a:solidFill>
                <a:srgbClr val="663300"/>
              </a:solidFill>
              <a:latin typeface="Monotype Corsiva" pitchFamily="66" charset="0"/>
            </a:endParaRPr>
          </a:p>
        </p:txBody>
      </p:sp>
      <p:sp>
        <p:nvSpPr>
          <p:cNvPr id="73" name="Rectangle 67">
            <a:extLst>
              <a:ext uri="{FF2B5EF4-FFF2-40B4-BE49-F238E27FC236}">
                <a16:creationId xmlns:a16="http://schemas.microsoft.com/office/drawing/2014/main" xmlns="" id="{AA317D76-C891-4EBE-9E7A-909426B8E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681" y="6259102"/>
            <a:ext cx="4786313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fr-FR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KAYEMBE NGINDU </a:t>
            </a:r>
          </a:p>
        </p:txBody>
      </p:sp>
      <p:sp>
        <p:nvSpPr>
          <p:cNvPr id="75" name="Rectangle 66">
            <a:extLst>
              <a:ext uri="{FF2B5EF4-FFF2-40B4-BE49-F238E27FC236}">
                <a16:creationId xmlns:a16="http://schemas.microsoft.com/office/drawing/2014/main" xmlns="" id="{0BDFB6EB-731D-4FB1-BA18-1733CBB90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442" y="872362"/>
            <a:ext cx="4176465" cy="39203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fr-FR" sz="800" b="1" baseline="30000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+mn-cs"/>
            </a:endParaRPr>
          </a:p>
          <a:p>
            <a:pPr algn="ctr"/>
            <a:r>
              <a:rPr lang="fr-FR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FACULTES DES SCIENCES ET TECHNOLOGIE  </a:t>
            </a:r>
          </a:p>
        </p:txBody>
      </p:sp>
      <p:pic>
        <p:nvPicPr>
          <p:cNvPr id="1026" name="Picture 2" descr="D:\IMAGES\LOGOS\Logo UNIKI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66" y="1276711"/>
            <a:ext cx="768216" cy="80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66">
            <a:extLst>
              <a:ext uri="{FF2B5EF4-FFF2-40B4-BE49-F238E27FC236}">
                <a16:creationId xmlns:a16="http://schemas.microsoft.com/office/drawing/2014/main" xmlns="" id="{0BDFB6EB-731D-4FB1-BA18-1733CBB90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655" y="2160182"/>
            <a:ext cx="4176465" cy="82291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fr-FR" sz="800" b="1" baseline="30000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+mn-cs"/>
            </a:endParaRPr>
          </a:p>
          <a:p>
            <a:pPr algn="ctr"/>
            <a:r>
              <a:rPr lang="fr-FR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MENTION : MATHEMATIQUE, STATISTIQUE ET INFORMATIQUE</a:t>
            </a:r>
          </a:p>
          <a:p>
            <a:r>
              <a:rPr lang="fr-FR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PROMOTION : </a:t>
            </a:r>
            <a:r>
              <a:rPr lang="fr-FR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DEA </a:t>
            </a:r>
            <a:r>
              <a:rPr lang="fr-FR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INFORMATIQUE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3937</TotalTime>
  <Words>37</Words>
  <Application>Microsoft Office PowerPoint</Application>
  <PresentationFormat>Affichage à l'écran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13" baseType="lpstr">
      <vt:lpstr>Arial</vt:lpstr>
      <vt:lpstr>Bookman Old Style</vt:lpstr>
      <vt:lpstr>DejaVu Sans</vt:lpstr>
      <vt:lpstr>Gill Sans MT</vt:lpstr>
      <vt:lpstr>Goudy Old Style</vt:lpstr>
      <vt:lpstr>Matura MT Script Capitals</vt:lpstr>
      <vt:lpstr>Monotype Corsiva</vt:lpstr>
      <vt:lpstr>Times New Roman</vt:lpstr>
      <vt:lpstr>Verdana</vt:lpstr>
      <vt:lpstr>Wingdings</vt:lpstr>
      <vt:lpstr>Wingdings 3</vt:lpstr>
      <vt:lpstr>Origine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nk</dc:creator>
  <cp:lastModifiedBy>TMS</cp:lastModifiedBy>
  <cp:revision>365</cp:revision>
  <cp:lastPrinted>2023-04-20T14:39:24Z</cp:lastPrinted>
  <dcterms:created xsi:type="dcterms:W3CDTF">2006-07-18T13:53:26Z</dcterms:created>
  <dcterms:modified xsi:type="dcterms:W3CDTF">2024-08-01T17:28:03Z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