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7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6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6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999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70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83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89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1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1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3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1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0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0986F48-90D1-4FF4-97C8-9752007C0C4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FE9F6DD-B006-4DD0-9E91-637EAA6000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1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0ACA-4A6A-E5F2-DAC5-A40FB5ED0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2050139"/>
            <a:ext cx="10572000" cy="1791815"/>
          </a:xfrm>
        </p:spPr>
        <p:txBody>
          <a:bodyPr>
            <a:noAutofit/>
          </a:bodyPr>
          <a:lstStyle/>
          <a:p>
            <a:r>
              <a:rPr lang="en-US" sz="4000" b="1" dirty="0"/>
              <a:t>Creation of Simple Calculator Graphical User Interface by Using PYTHON Coding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26E7-68D2-2018-9541-389B607E6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Chaurasia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3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2025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57439-409E-9C03-24A8-5E14A1887849}"/>
              </a:ext>
            </a:extLst>
          </p:cNvPr>
          <p:cNvSpPr txBox="1"/>
          <p:nvPr/>
        </p:nvSpPr>
        <p:spPr>
          <a:xfrm>
            <a:off x="1742766" y="554209"/>
            <a:ext cx="8289529" cy="64633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Georgia" panose="02040502050405020303" pitchFamily="18" charset="0"/>
              </a:rPr>
              <a:t>NEXTHIKES IT Solutions</a:t>
            </a:r>
            <a:endParaRPr lang="en-IN" sz="3600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04708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AD76-080A-48A8-D176-32214372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4E8C0-A03E-E08F-F954-BAC183D8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37" y="2330246"/>
            <a:ext cx="11707053" cy="1563090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 : Code a simple calculator using python as programming language </a:t>
            </a:r>
          </a:p>
          <a:p>
            <a:r>
              <a:rPr lang="en-US" b="1" dirty="0"/>
              <a:t>Scope</a:t>
            </a:r>
            <a:r>
              <a:rPr lang="en-US" dirty="0"/>
              <a:t> :  Function catered in calculators are Addition/ Subtraction/ Multiplication and Division</a:t>
            </a:r>
          </a:p>
          <a:p>
            <a:r>
              <a:rPr lang="en-US" b="1" dirty="0"/>
              <a:t>Tools Used </a:t>
            </a:r>
            <a:r>
              <a:rPr lang="en-US" dirty="0"/>
              <a:t>: Python programming language with </a:t>
            </a:r>
            <a:r>
              <a:rPr lang="en-US" dirty="0" err="1"/>
              <a:t>Tkinter</a:t>
            </a:r>
            <a:r>
              <a:rPr lang="en-US" dirty="0"/>
              <a:t> for basic GUI support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50ADD-85E4-2B70-ACA1-15DCC2E6E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4124812"/>
            <a:ext cx="445985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12889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D604-9FAA-6317-B045-BFB55E55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GUI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B588CE-74D8-389B-0567-E550F2B5A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2305055"/>
            <a:ext cx="2812026" cy="430240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16A6B1-40D7-8808-962F-F07B79FA2B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488" y="2272295"/>
            <a:ext cx="2812026" cy="42883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EE4684-39EB-57CA-CAA0-0D7A8B5C2E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677" y="2272295"/>
            <a:ext cx="2812027" cy="43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32274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4112-C7F3-03E1-528C-0B339365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84" y="476685"/>
            <a:ext cx="10571998" cy="970450"/>
          </a:xfrm>
        </p:spPr>
        <p:txBody>
          <a:bodyPr/>
          <a:lstStyle/>
          <a:p>
            <a:r>
              <a:rPr lang="en-IN" dirty="0"/>
              <a:t>Design Challenges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4111-D3E5-7A7C-7B41-8244E8413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3008671"/>
            <a:ext cx="10832512" cy="3067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layout of calculator interface must be simple &amp; attractive.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Strategic placement of buttons to ensure the proper navigation and easy of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final interface should be user friendly &amp; easy to understand.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000" b="1" dirty="0"/>
              <a:t>Approach: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code in python for arithmetic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Graphical User Interface (GUI) with libraries like </a:t>
            </a:r>
            <a:r>
              <a:rPr lang="en-US" dirty="0" err="1"/>
              <a:t>Tkinter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720159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7F0A-DCF6-1DC9-3C4E-F3823C23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970450"/>
          </a:xfrm>
        </p:spPr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8EFD5A-986D-7579-C7BE-3EFBD15B0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000" y="2501234"/>
            <a:ext cx="9603275" cy="3305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Input</a:t>
            </a:r>
            <a:r>
              <a:rPr lang="en-US" altLang="en-US" dirty="0"/>
              <a:t>: User provides numbers and operation (+, -, *, /)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Processing</a:t>
            </a:r>
            <a:r>
              <a:rPr lang="en-US" altLang="en-US" dirty="0"/>
              <a:t>: Perform the chosen arithmetic operation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Output</a:t>
            </a:r>
            <a:r>
              <a:rPr lang="en-US" altLang="en-US" dirty="0"/>
              <a:t>: Display the result (using =)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 are used to clear screen 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Entry Box : To display the results.</a:t>
            </a:r>
          </a:p>
          <a:p>
            <a:pPr marL="742950" marR="0" lvl="1" indent="-285750" fontAlgn="base">
              <a:spcAft>
                <a:spcPct val="0"/>
              </a:spcAft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User inputs numbers and operator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Calculator processes the input</a:t>
            </a:r>
          </a:p>
          <a:p>
            <a:pPr lvl="1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Result is displayed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39132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0961-D15D-CE4E-CB08-0660B674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50DCB-56BC-090F-5034-DB23F60D3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956620"/>
            <a:ext cx="10095094" cy="36957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Reference</a:t>
            </a:r>
            <a:r>
              <a:rPr lang="en-US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simple yet functional calculator built with Python &amp; </a:t>
            </a:r>
            <a:r>
              <a:rPr lang="en-US" dirty="0" err="1"/>
              <a:t>Tkinter</a:t>
            </a:r>
            <a:r>
              <a:rPr lang="en-US" dirty="0"/>
              <a:t>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 of open-source calculator implementations for inspiration.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various online tutorials for building GUI application with </a:t>
            </a:r>
            <a:r>
              <a:rPr lang="en-US" dirty="0" err="1"/>
              <a:t>Tkinter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Helpful Links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0" u="sng" dirty="0">
                <a:solidFill>
                  <a:srgbClr val="FFFF00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https://docs.python.org/3/library/tkinter.html</a:t>
            </a:r>
            <a:endParaRPr lang="en-IN" b="1" i="0" u="sng" dirty="0">
              <a:solidFill>
                <a:srgbClr val="FFFF00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i="0" u="sng" dirty="0">
                <a:solidFill>
                  <a:srgbClr val="FFFF00"/>
                </a:solidFill>
                <a:effectLst/>
                <a:latin typeface="Roboto" panose="02000000000000000000" pitchFamily="2" charset="0"/>
              </a:rPr>
              <a:t>https://www.geeksforgeeks.org/python-simple-gui-calculator-using-tkinter/</a:t>
            </a:r>
            <a:endParaRPr lang="en-IN" b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27781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24E4-ADED-D8F6-B7C3-E0E87BDE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427" y="599766"/>
            <a:ext cx="9067141" cy="8357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3C3123-A80A-4A5D-3DE4-0D5514FAD3BA}"/>
              </a:ext>
            </a:extLst>
          </p:cNvPr>
          <p:cNvSpPr txBox="1"/>
          <p:nvPr/>
        </p:nvSpPr>
        <p:spPr>
          <a:xfrm>
            <a:off x="1086463" y="3207463"/>
            <a:ext cx="1001907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Thanks for watching this presentation and hope you liked it. Please feel free to reach out for any questions or suggestions.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81350304"/>
      </p:ext>
    </p:extLst>
  </p:cSld>
  <p:clrMapOvr>
    <a:masterClrMapping/>
  </p:clrMapOvr>
  <p:transition spd="slow">
    <p:cover/>
    <p:sndAc>
      <p:stSnd>
        <p:snd r:embed="rId2" name="click.wav"/>
      </p:stSnd>
    </p:sndAc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211</TotalTime>
  <Words>266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Century Gothic</vt:lpstr>
      <vt:lpstr>Georgia</vt:lpstr>
      <vt:lpstr>Roboto</vt:lpstr>
      <vt:lpstr>Times New Roman</vt:lpstr>
      <vt:lpstr>Wingdings 2</vt:lpstr>
      <vt:lpstr>Quotable</vt:lpstr>
      <vt:lpstr>Creation of Simple Calculator Graphical User Interface by Using PYTHON Coding</vt:lpstr>
      <vt:lpstr>INTRODUCTION</vt:lpstr>
      <vt:lpstr>Basic GUI</vt:lpstr>
      <vt:lpstr>Design Challenges &amp; Approach</vt:lpstr>
      <vt:lpstr>Interface</vt:lpstr>
      <vt:lpstr>Reference &amp; Links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Abish</dc:creator>
  <cp:lastModifiedBy>financial kundali</cp:lastModifiedBy>
  <cp:revision>4</cp:revision>
  <dcterms:created xsi:type="dcterms:W3CDTF">2024-09-01T13:48:08Z</dcterms:created>
  <dcterms:modified xsi:type="dcterms:W3CDTF">2025-02-14T18:40:44Z</dcterms:modified>
</cp:coreProperties>
</file>