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9/13/2025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9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9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0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9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2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3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4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5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6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7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0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1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9/13/2025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7174" name="Shape 2097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75" name="Google Shape;2097175;p1"/>
          <p:cNvGrpSpPr/>
          <p:nvPr/>
        </p:nvGrpSpPr>
        <p:grpSpPr>
          <a:xfrm>
            <a:off x="876298" y="990599"/>
            <a:ext cx="1743051" cy="1333491"/>
            <a:chOff x="876298" y="990599"/>
            <a:chExt cx="1743051" cy="1333491"/>
          </a:xfrm>
        </p:grpSpPr>
        <p:sp>
          <p:nvSpPr>
            <p:cNvPr id="2097176" name="Google Shape;2097176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2097177" name="Google Shape;2097177;p1"/>
            <p:cNvSpPr/>
            <p:nvPr/>
          </p:nvSpPr>
          <p:spPr>
            <a:xfrm>
              <a:off x="1971673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2097178" name="Google Shape;2097178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2097179" name="Google Shape;2097179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097180" name="Google Shape;2097180;p1"/>
          <p:cNvSpPr txBox="1"/>
          <p:nvPr>
            <p:ph idx="4294967295" type="ctrTitle"/>
          </p:nvPr>
        </p:nvSpPr>
        <p:spPr>
          <a:xfrm>
            <a:off x="1523999" y="19665"/>
            <a:ext cx="7629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7181" name="Google Shape;2097181;p1"/>
          <p:cNvSpPr/>
          <p:nvPr/>
        </p:nvSpPr>
        <p:spPr>
          <a:xfrm>
            <a:off x="676275" y="6467475"/>
            <a:ext cx="2143200" cy="200100"/>
          </a:xfrm>
          <a:prstGeom prst="rect">
            <a:avLst/>
          </a:prstGeom>
          <a:noFill/>
          <a:ln>
            <a:noFill/>
          </a:ln>
        </p:spPr>
      </p:sp>
      <p:sp>
        <p:nvSpPr>
          <p:cNvPr id="2097182" name="Google Shape;2097182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7183" name="Google Shape;2097183;p1"/>
          <p:cNvSpPr txBox="1"/>
          <p:nvPr/>
        </p:nvSpPr>
        <p:spPr>
          <a:xfrm>
            <a:off x="381325" y="2621625"/>
            <a:ext cx="102717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STUDENT NAME:J. Jaya Abisha Mary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REGISTER NO AND NMID:asanm22122124ubca33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DEPARTMENT:BACHELOR OF COMPUTER APPLICATION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COLLEGE/UNIVERSITY:ST.ANN'S COLLEGE OF ART'S AND SCIENCE/ANNAMALAI UNIVERSITY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4" name="Shape 209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5" name="Google Shape;2097185;p2"/>
          <p:cNvSpPr txBox="1"/>
          <p:nvPr/>
        </p:nvSpPr>
        <p:spPr>
          <a:xfrm>
            <a:off x="3810000" y="3251200"/>
            <a:ext cx="4572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i"/>
              <a:buNone/>
            </a:pPr>
            <a:r>
              <a:t/>
            </a:r>
            <a:endParaRPr sz="2800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2097186" name="Google Shape;2097186;p2"/>
          <p:cNvSpPr txBox="1"/>
          <p:nvPr/>
        </p:nvSpPr>
        <p:spPr>
          <a:xfrm flipH="1">
            <a:off x="582005" y="730525"/>
            <a:ext cx="53850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i"/>
              <a:buNone/>
            </a:pPr>
            <a:r>
              <a:rPr b="1" lang="en-US" sz="2800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GITHUB LINK :</a:t>
            </a:r>
            <a:endParaRPr sz="2800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2097187" name="Google Shape;2097187;p2"/>
          <p:cNvSpPr txBox="1"/>
          <p:nvPr/>
        </p:nvSpPr>
        <p:spPr>
          <a:xfrm>
            <a:off x="0" y="2731571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https://github.com/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abishajohnson2007-sysAbisha-- TNSDCFWD-DP.-git.git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6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63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6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72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7022644" cy="6388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47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8" name="文本框"/>
          <p:cNvSpPr txBox="1"/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  ANALYTICS PLATFORM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1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83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4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5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6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7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8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9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0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2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93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52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9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8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02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3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1" name="图片"/>
            <p:cNvPicPr>
              <a:picLocks/>
            </p:cNvPicPr>
            <p:nvPr/>
          </p:nvPicPr>
          <p:blipFill>
            <a:blip xmlns:r="http://schemas.openxmlformats.org/officeDocument/2006/relationships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文本框"/>
          <p:cNvSpPr txBox="1"/>
          <p:nvPr/>
        </p:nvSpPr>
        <p:spPr>
          <a:xfrm rot="0">
            <a:off x="1704949" y="1704949"/>
            <a:ext cx="4762427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Problem Statement with ExamplesA data analytics platform problem statement defines a clear business need that can be solved by transforming raw data into actionable insights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209716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5016017" y="2757445"/>
            <a:ext cx="3224592" cy="2831522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