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Lst>
  <p:sldSz cx="9144000" cy="5143500" type="screen16x9"/>
  <p:notesSz cx="6858000" cy="9144000"/>
  <p:custShowLst>
    <p:custShow name="Custom Show 1" id="0">
      <p:sldLst>
        <p:sld r:id="rId2"/>
        <p:sld r:id="rId4"/>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048593" name="Google Shape;70;p13"/>
          <p:cNvSpPr txBox="1"/>
          <p:nvPr/>
        </p:nvSpPr>
        <p:spPr>
          <a:xfrm>
            <a:off x="1095095" y="3627292"/>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048594" name="TextBox 13"/>
          <p:cNvSpPr txBox="1"/>
          <p:nvPr/>
        </p:nvSpPr>
        <p:spPr>
          <a:xfrm>
            <a:off x="1095095" y="3956068"/>
            <a:ext cx="303795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IN" sz="1100" dirty="0">
                <a:solidFill>
                  <a:schemeClr val="tx1"/>
                </a:solidFill>
              </a:rPr>
              <a:t>N </a:t>
            </a:r>
            <a:r>
              <a:rPr lang="en-IN" sz="1100" dirty="0" err="1">
                <a:solidFill>
                  <a:schemeClr val="tx1"/>
                </a:solidFill>
              </a:rPr>
              <a:t>Abisha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au813121104</a:t>
            </a:r>
            <a:r>
              <a:rPr lang="en-IN" altLang="zh-CN"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003</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Pavendar</a:t>
            </a:r>
            <a:r>
              <a:rPr lang="en-US" sz="1100" dirty="0">
                <a:solidFill>
                  <a:schemeClr val="tx1"/>
                </a:solidFill>
              </a:rPr>
              <a:t> </a:t>
            </a:r>
            <a:r>
              <a:rPr lang="en-US" sz="1100" dirty="0" err="1">
                <a:solidFill>
                  <a:schemeClr val="tx1"/>
                </a:solidFill>
              </a:rPr>
              <a:t>Bharathidasan</a:t>
            </a:r>
            <a:r>
              <a:rPr lang="en-US" sz="1100" dirty="0">
                <a:solidFill>
                  <a:schemeClr val="tx1"/>
                </a:solidFill>
              </a:rPr>
              <a:t> College of Engineering and Technology</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104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104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vt:lpstr>
      <vt:lpstr>Problem Statement  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1. To rent a car a prospective renter must first go to the nearest office to register as a client.   2. Cars that provide difficulties to rent out are normally advertised in local or national newspaper. it involves a lot of paper work and consumes time.</vt:lpstr>
      <vt:lpstr>Project Overview  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favourite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vt:lpstr>
      <vt:lpstr>Proposed Solution</vt:lpstr>
      <vt:lpstr>The benefits of the “Designing Training Database &amp; Effectiveness” are as follows:-   • Quick and easy retrieval of information   • Low cost maintenance.   • The system is not person dependent.   • Knowledge of computer skill required is minimum.   • Use of this system will automate the function.  • It will also lead this system to improve the quality</vt:lpstr>
      <vt:lpstr>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 </vt:lpstr>
      <vt:lpstr>Technology Used</vt:lpstr>
      <vt:lpstr>Modelling &amp; Results  This project traverses a lot of areas ranging from business concept to computing field, and required to perform several researches to be able to achieve the project objectives. The area covers include: Car rental industry: This includes study on how the car rental business is being done, process involved and opportunity that exist for improvement. General customers as well as the company’s staff will be able to use the system effectively. Web-platform means that the system will be available for access 24/7 except when there is a temporary server issue which is expected to be minimal. The system hasre acheda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 </vt:lpstr>
      <vt:lpstr>Homepage</vt:lpstr>
      <vt:lpstr>About-Us-Page</vt:lpstr>
      <vt:lpstr>Service-Page</vt:lpstr>
      <vt:lpstr>Departments-Page</vt:lpstr>
      <vt:lpstr>Blog-Page</vt:lpstr>
      <vt:lpstr>Future Enhancements:  This order cars online system project aimed at developing an online car rental system which can be used in small places, and medium cities firstly and then on a large scale.  ▪ It is developed to help car rental to simplify their daily operational and managerial task as well as improve the dining experience of customers.  ▪ And also helps restaurant develop healthy customer relationships by providing good services. The system enables staff to let update and make changes to their cars and beverage list information based on the orders placed and the orders completed. </vt:lpstr>
      <vt:lpstr>Conclusion  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waiter.The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rentalto simplify their routine managerial and operational task and to improve the dining experience of the clients.This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Deva Baskaran</cp:lastModifiedBy>
  <cp:revision>1</cp:revision>
  <dcterms:created xsi:type="dcterms:W3CDTF">2024-04-11T18:46:40Z</dcterms:created>
  <dcterms:modified xsi:type="dcterms:W3CDTF">2024-04-12T08:33:59Z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