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varScale="1">
        <p:scale>
          <a:sx n="69" d="100"/>
          <a:sy n="69" d="100"/>
        </p:scale>
        <p:origin x="-826" y="-77"/>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abisheikarm@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299990" y="2312365"/>
            <a:ext cx="6687239" cy="2369880"/>
          </a:xfrm>
          <a:prstGeom prst="rect">
            <a:avLst/>
          </a:prstGeom>
          <a:noFill/>
        </p:spPr>
        <p:txBody>
          <a:bodyPr wrap="square">
            <a:spAutoFit/>
          </a:bodyPr>
          <a:lstStyle/>
          <a:p>
            <a:pPr algn="ctr"/>
            <a:r>
              <a:rPr lang="en-US" sz="2800" b="1" dirty="0" smtClean="0">
                <a:latin typeface="Times New Roman" pitchFamily="18" charset="0"/>
                <a:cs typeface="Times New Roman" pitchFamily="18" charset="0"/>
              </a:rPr>
              <a:t>ECOMMERCE SALES ANALYSIS</a:t>
            </a: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Done by :				Guide:</a:t>
            </a:r>
          </a:p>
          <a:p>
            <a:r>
              <a:rPr lang="en-US" sz="1600" b="1" dirty="0" err="1" smtClean="0">
                <a:latin typeface="Times New Roman" pitchFamily="18" charset="0"/>
                <a:cs typeface="Times New Roman" pitchFamily="18" charset="0"/>
              </a:rPr>
              <a:t>Abisheik.M</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au912321114002</a:t>
            </a:r>
            <a:r>
              <a:rPr lang="en-US" sz="1600" b="1"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P.Raja</a:t>
            </a:r>
            <a:endParaRPr lang="en-US" sz="28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hlinkClick r:id="rId8"/>
              </a:rPr>
              <a:t>abisheikarm@gmail.com</a:t>
            </a:r>
            <a:r>
              <a:rPr lang="en-US" sz="1600" b="1" dirty="0" smtClean="0">
                <a:latin typeface="Times New Roman" pitchFamily="18" charset="0"/>
                <a:cs typeface="Times New Roman" pitchFamily="18" charset="0"/>
              </a:rPr>
              <a:t>			Master trainer </a:t>
            </a:r>
          </a:p>
          <a:p>
            <a:pPr algn="ctr"/>
            <a:endParaRPr lang="en-US" dirty="0" smtClean="0">
              <a:latin typeface="Times New Roman" pitchFamily="18" charset="0"/>
              <a:cs typeface="Times New Roman" pitchFamily="18" charset="0"/>
            </a:endParaRPr>
          </a:p>
          <a:p>
            <a:pPr algn="ctr"/>
            <a:endParaRPr lang="en-US" sz="1400"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17837" y="1025611"/>
            <a:ext cx="7846541" cy="3323987"/>
          </a:xfrm>
          <a:prstGeom prst="rect">
            <a:avLst/>
          </a:prstGeom>
          <a:noFill/>
        </p:spPr>
        <p:txBody>
          <a:bodyPr wrap="square" rtlCol="0">
            <a:spAutoFit/>
          </a:bodyPr>
          <a:lstStyle/>
          <a:p>
            <a:pPr lvl="0"/>
            <a:r>
              <a:rPr lang="en-US" b="1" dirty="0" smtClean="0"/>
              <a:t>Predictive Modeling for Demand Forecasting:</a:t>
            </a:r>
            <a:r>
              <a:rPr lang="en-US" dirty="0" smtClean="0"/>
              <a:t> Implement machine learning models such as ARIMA, LSTM, or gradient boosting to forecast future demand, improving inventory planning and reducing </a:t>
            </a:r>
            <a:r>
              <a:rPr lang="en-US" dirty="0" err="1" smtClean="0"/>
              <a:t>stockouts</a:t>
            </a:r>
            <a:r>
              <a:rPr lang="en-US" dirty="0" smtClean="0"/>
              <a:t> or overstocking.</a:t>
            </a:r>
          </a:p>
          <a:p>
            <a:pPr lvl="0"/>
            <a:r>
              <a:rPr lang="en-US" b="1" dirty="0" smtClean="0"/>
              <a:t>Real-Time Data Processing: </a:t>
            </a:r>
            <a:r>
              <a:rPr lang="en-US" dirty="0" smtClean="0"/>
              <a:t>Explore real-time data analytics to enable immediate decision-making, particularly useful for monitoring ongoing promotions or sudden changes in demand.</a:t>
            </a:r>
          </a:p>
          <a:p>
            <a:pPr lvl="0"/>
            <a:r>
              <a:rPr lang="en-US" b="1" dirty="0" smtClean="0"/>
              <a:t>Enhanced Customer Segmentation:</a:t>
            </a:r>
            <a:r>
              <a:rPr lang="en-US" dirty="0" smtClean="0"/>
              <a:t> Incorporate RFM analysis or clustering algorithms for deeper customer segmentation, allowing for more personalized marketing efforts and tailored product recommendations.</a:t>
            </a:r>
          </a:p>
          <a:p>
            <a:pPr lvl="0"/>
            <a:r>
              <a:rPr lang="en-US" b="1" dirty="0" smtClean="0"/>
              <a:t>Integration with External Data Sources:</a:t>
            </a:r>
            <a:r>
              <a:rPr lang="en-US" dirty="0" smtClean="0"/>
              <a:t> Enhance the analysis by incorporating external factors, such as economic indicators or social media sentiment, to refine sales forecasts and adapt to external influences.</a:t>
            </a:r>
          </a:p>
          <a:p>
            <a:pPr lvl="0"/>
            <a:r>
              <a:rPr lang="en-US" b="1" dirty="0" smtClean="0"/>
              <a:t>Privacy-Preserving Techniques:</a:t>
            </a:r>
            <a:r>
              <a:rPr lang="en-US" dirty="0" smtClean="0"/>
              <a:t> Implement advanced privacy-preserving analytics methods, such as differential privacy or federated learning, to ensure customer data security while continuing to derive valuable insights.</a:t>
            </a:r>
          </a:p>
          <a:p>
            <a:endParaRPr lang="en-US" dirty="0"/>
          </a:p>
        </p:txBody>
      </p:sp>
    </p:spTree>
    <p:extLst>
      <p:ext uri="{BB962C8B-B14F-4D97-AF65-F5344CB8AC3E}">
        <p14:creationId xmlns=""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51470" y="1149179"/>
            <a:ext cx="7438767" cy="1600438"/>
          </a:xfrm>
          <a:prstGeom prst="rect">
            <a:avLst/>
          </a:prstGeom>
          <a:noFill/>
        </p:spPr>
        <p:txBody>
          <a:bodyPr wrap="square" rtlCol="0">
            <a:spAutoFit/>
          </a:bodyPr>
          <a:lstStyle/>
          <a:p>
            <a:r>
              <a:rPr lang="en-US" dirty="0" smtClean="0"/>
              <a:t>This project report presents an analysis of sales data from an e-commerce platform, aiming to identify trends and key metrics to enhance business decision-making. We analyzed data for total sales, best-selling products, and customer purchase patterns using various data processing and visualization techniques. Our findings highlight the top revenue-generating categories and best-selling products, providing actionable insights for strategic inventory management and targeted marketing. The project concludes with recommendations to leverage high-demand products and profitable categories for business growth.</a:t>
            </a:r>
            <a:endParaRPr lang="en-US" dirty="0"/>
          </a:p>
        </p:txBody>
      </p:sp>
    </p:spTree>
    <p:extLst>
      <p:ext uri="{BB962C8B-B14F-4D97-AF65-F5344CB8AC3E}">
        <p14:creationId xmlns=""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a:xfrm>
            <a:off x="336414" y="593306"/>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1087394" y="1210962"/>
            <a:ext cx="7006281" cy="954107"/>
          </a:xfrm>
          <a:prstGeom prst="rect">
            <a:avLst/>
          </a:prstGeom>
          <a:noFill/>
        </p:spPr>
        <p:txBody>
          <a:bodyPr wrap="square" rtlCol="0">
            <a:spAutoFit/>
          </a:bodyPr>
          <a:lstStyle/>
          <a:p>
            <a:r>
              <a:rPr lang="en-US" dirty="0" smtClean="0"/>
              <a:t> E-commerce businesses accumulate extensive sales data, but without effective analysis, this data cannot contribute to growth. The problem addressed by this project is how to transform raw sales data into meaningful insights, focusing on key performance metrics.</a:t>
            </a:r>
          </a:p>
        </p:txBody>
      </p:sp>
    </p:spTree>
    <p:extLst>
      <p:ext uri="{BB962C8B-B14F-4D97-AF65-F5344CB8AC3E}">
        <p14:creationId xmlns=""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26756" y="1272746"/>
            <a:ext cx="7068065" cy="954107"/>
          </a:xfrm>
          <a:prstGeom prst="rect">
            <a:avLst/>
          </a:prstGeom>
          <a:noFill/>
        </p:spPr>
        <p:txBody>
          <a:bodyPr wrap="square" rtlCol="0">
            <a:spAutoFit/>
          </a:bodyPr>
          <a:lstStyle/>
          <a:p>
            <a:r>
              <a:rPr lang="en-US" dirty="0" smtClean="0"/>
              <a:t>The proposed solution aims to transform raw sales data from an e-commerce platform into actionable insights, allowing the business to optimize inventory, enhance marketing strategies, and improve customer experience. The solution leverages a structured approach involving data processing, analysis, visualization, and interpretation.</a:t>
            </a:r>
            <a:endParaRPr lang="en-US" dirty="0"/>
          </a:p>
        </p:txBody>
      </p:sp>
    </p:spTree>
    <p:extLst>
      <p:ext uri="{BB962C8B-B14F-4D97-AF65-F5344CB8AC3E}">
        <p14:creationId xmlns=""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40260" y="1087394"/>
            <a:ext cx="7809470" cy="1384995"/>
          </a:xfrm>
          <a:prstGeom prst="rect">
            <a:avLst/>
          </a:prstGeom>
          <a:noFill/>
        </p:spPr>
        <p:txBody>
          <a:bodyPr wrap="square" rtlCol="0">
            <a:spAutoFit/>
          </a:bodyPr>
          <a:lstStyle/>
          <a:p>
            <a:r>
              <a:rPr lang="en-US" b="1" dirty="0" smtClean="0"/>
              <a:t>Data Cleaning and Preprocessing:</a:t>
            </a:r>
            <a:r>
              <a:rPr lang="en-US" dirty="0" smtClean="0"/>
              <a:t> Handle missing values, normalize data.</a:t>
            </a:r>
          </a:p>
          <a:p>
            <a:r>
              <a:rPr lang="en-US" b="1" dirty="0" smtClean="0"/>
              <a:t>Metrics Calculation:</a:t>
            </a:r>
          </a:p>
          <a:p>
            <a:pPr lvl="4">
              <a:buFont typeface="Arial" pitchFamily="34" charset="0"/>
              <a:buChar char="•"/>
            </a:pPr>
            <a:r>
              <a:rPr lang="en-US" dirty="0" smtClean="0"/>
              <a:t>Total revenue calculation.</a:t>
            </a:r>
          </a:p>
          <a:p>
            <a:pPr lvl="4">
              <a:buFont typeface="Arial" pitchFamily="34" charset="0"/>
              <a:buChar char="•"/>
            </a:pPr>
            <a:r>
              <a:rPr lang="en-US" dirty="0" smtClean="0"/>
              <a:t>Identification of top products and categories.</a:t>
            </a:r>
          </a:p>
          <a:p>
            <a:r>
              <a:rPr lang="en-US" b="1" dirty="0" smtClean="0"/>
              <a:t>Data Visualization:</a:t>
            </a:r>
            <a:r>
              <a:rPr lang="en-US" dirty="0" smtClean="0"/>
              <a:t> Represent findings using bar charts and other visual aids to support decision-making.</a:t>
            </a:r>
            <a:endParaRPr lang="en-US" dirty="0"/>
          </a:p>
        </p:txBody>
      </p:sp>
    </p:spTree>
    <p:extLst>
      <p:ext uri="{BB962C8B-B14F-4D97-AF65-F5344CB8AC3E}">
        <p14:creationId xmlns=""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1241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262273" y="704517"/>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26756" y="1248032"/>
            <a:ext cx="7685903" cy="1815882"/>
          </a:xfrm>
          <a:prstGeom prst="rect">
            <a:avLst/>
          </a:prstGeom>
          <a:noFill/>
        </p:spPr>
        <p:txBody>
          <a:bodyPr wrap="square" rtlCol="0">
            <a:spAutoFit/>
          </a:bodyPr>
          <a:lstStyle/>
          <a:p>
            <a:r>
              <a:rPr lang="en-US" dirty="0" smtClean="0"/>
              <a:t>This project presents a comprehensive approach to e-commerce sales analysis, transforming raw sales data into actionable insights that support strategic decision-making. By calculating key performance metrics, analyzing customer purchasing patterns, and identifying high-revenue products and categories, the project provides a robust framework for data-driven optimization in e-commerce. Through visualization and segmentation, it also highlights valuable trends that can guide marketing, inventory management, and product development. The scalable, privacy-conscious design ensures that this analysis is adaptable across different e-commerce platforms, from startups to larger enterprises, enhancing its applicability.</a:t>
            </a:r>
            <a:endParaRPr lang="en-US" dirty="0"/>
          </a:p>
        </p:txBody>
      </p:sp>
    </p:spTree>
    <p:extLst>
      <p:ext uri="{BB962C8B-B14F-4D97-AF65-F5344CB8AC3E}">
        <p14:creationId xmlns=""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TotalTime>
  <Words>566</Words>
  <Application>Microsoft Office PowerPoint</Application>
  <PresentationFormat>On-screen Show (16:9)</PresentationFormat>
  <Paragraphs>45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Abstract</vt:lpstr>
      <vt:lpstr>Problem Statement</vt:lpstr>
      <vt:lpstr>Proposed Solution</vt:lpstr>
      <vt:lpstr>System Architecture</vt:lpstr>
      <vt:lpstr>Live Demo of Project</vt:lpstr>
      <vt:lpstr>Slide 8</vt:lpstr>
      <vt:lpstr>Conclusion</vt:lpstr>
      <vt:lpstr>Future Scope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AADHIESHWAR</dc:creator>
  <cp:lastModifiedBy>AADHI ESHWAR.K</cp:lastModifiedBy>
  <cp:revision>9</cp:revision>
  <dcterms:modified xsi:type="dcterms:W3CDTF">2024-11-23T19:06:53Z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