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2098" y="-5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8EFB235-6718-44AA-8C94-D973371DF443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B235-6718-44AA-8C94-D973371DF443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8EFB235-6718-44AA-8C94-D973371DF443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8EFB235-6718-44AA-8C94-D973371DF443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8B9249-9B13-4322-80EE-0FA13E68E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user%20guide/%20index.html" TargetMode="External"/><Relationship Id="rId2" Type="http://schemas.openxmlformats.org/officeDocument/2006/relationships/hyperlink" Target="http://www.kaggle.com/datase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tplotlib.org/stable/contents.html" TargetMode="External"/><Relationship Id="rId4" Type="http://schemas.openxmlformats.org/officeDocument/2006/relationships/hyperlink" Target="http://seaborn.pydata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7620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PROJECT TITLE: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iris flower classification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04800"/>
            <a:ext cx="7772400" cy="1828800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NAAN MUDHALVAN DATASCIENCE FUDAMANETAL PROJECT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48006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PRESENTED BY: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ABISHEIK.M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SACS M.A.V.M.M. ENGINEERING COLLEGE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III</a:t>
            </a:r>
            <a:r>
              <a:rPr lang="en-US" baseline="30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YR MECH DEPT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CONCLUSION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124200"/>
            <a:ext cx="8503920" cy="2971800"/>
          </a:xfrm>
        </p:spPr>
        <p:txBody>
          <a:bodyPr/>
          <a:lstStyle/>
          <a:p>
            <a:r>
              <a:rPr lang="en-US" dirty="0" smtClean="0"/>
              <a:t>It proved that and we have </a:t>
            </a:r>
            <a:r>
              <a:rPr lang="en-US" dirty="0" smtClean="0"/>
              <a:t>classified how the iris flower classification was </a:t>
            </a:r>
            <a:r>
              <a:rPr lang="en-US" dirty="0" smtClean="0"/>
              <a:t>done and analyze fully by </a:t>
            </a:r>
            <a:r>
              <a:rPr lang="en-US" dirty="0" err="1" smtClean="0"/>
              <a:t>visualstudio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REFERENCES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http://www.kaggle.com/datasets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http://pandas.pydata.org/pandas-docs/stable/user guide/ index.html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http://seaborn.pydata.org/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http://matplotlib.org/stable/contents.html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124200"/>
            <a:ext cx="18053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dirty="0" smtClean="0"/>
              <a:t>Thank you</a:t>
            </a:r>
            <a:endParaRPr lang="en-US" sz="2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Project statement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438400"/>
            <a:ext cx="8503920" cy="3660648"/>
          </a:xfrm>
        </p:spPr>
        <p:txBody>
          <a:bodyPr/>
          <a:lstStyle/>
          <a:p>
            <a:r>
              <a:rPr lang="en-US" dirty="0" smtClean="0"/>
              <a:t>Our goal is to complete the task below based off the article and see if you reach a similar </a:t>
            </a:r>
            <a:r>
              <a:rPr lang="en-US" dirty="0" smtClean="0"/>
              <a:t>conclusion and classify the iris flower.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Problem solution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286000"/>
            <a:ext cx="8503920" cy="3813048"/>
          </a:xfrm>
        </p:spPr>
        <p:txBody>
          <a:bodyPr/>
          <a:lstStyle/>
          <a:p>
            <a:r>
              <a:rPr lang="en-US" dirty="0" smtClean="0"/>
              <a:t>By Utilizing the pandas and visualization skills to </a:t>
            </a:r>
            <a:r>
              <a:rPr lang="en-US" dirty="0" smtClean="0"/>
              <a:t>iris flower classification</a:t>
            </a:r>
            <a:r>
              <a:rPr lang="en-US" dirty="0" smtClean="0"/>
              <a:t> </a:t>
            </a:r>
            <a:r>
              <a:rPr lang="en-US" dirty="0" smtClean="0"/>
              <a:t>by visual studio.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iris</a:t>
            </a:r>
            <a:r>
              <a:rPr lang="en-US" dirty="0" smtClean="0"/>
              <a:t> </a:t>
            </a:r>
            <a:r>
              <a:rPr lang="en-US" dirty="0" smtClean="0"/>
              <a:t>data will be separated and explored by the given </a:t>
            </a:r>
            <a:r>
              <a:rPr lang="en-US" dirty="0" err="1" smtClean="0"/>
              <a:t>csv</a:t>
            </a:r>
            <a:r>
              <a:rPr lang="en-US" dirty="0" smtClean="0"/>
              <a:t> datasets.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System approach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828800"/>
            <a:ext cx="8503920" cy="4270248"/>
          </a:xfrm>
        </p:spPr>
        <p:txBody>
          <a:bodyPr/>
          <a:lstStyle/>
          <a:p>
            <a:r>
              <a:rPr lang="en-US" sz="2000" dirty="0" smtClean="0"/>
              <a:t>Building the proposed solution would involve a combination of data processing, pyth0n programming and visualization skills</a:t>
            </a:r>
            <a:r>
              <a:rPr lang="en-US" sz="2400" dirty="0" smtClean="0"/>
              <a:t>.</a:t>
            </a:r>
          </a:p>
          <a:p>
            <a:r>
              <a:rPr lang="en-US" sz="2000" b="1" dirty="0" smtClean="0"/>
              <a:t>System requirements: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Hardware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A computer  with sufficient processing power, preferably with multiple cores or a GPU for faster training of machine learning models.</a:t>
            </a:r>
          </a:p>
          <a:p>
            <a:pPr marL="1165860" lvl="3" indent="-342900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Adequate RAM to handle the size of the dataset and computational requirements.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Software:</a:t>
            </a:r>
          </a:p>
          <a:p>
            <a:pPr marL="1337310" lvl="3" indent="-514350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- An </a:t>
            </a:r>
            <a:r>
              <a:rPr lang="en-US" sz="1800" dirty="0" smtClean="0">
                <a:solidFill>
                  <a:schemeClr val="tx1"/>
                </a:solidFill>
              </a:rPr>
              <a:t>operating system compatible with the required python libraries (e.g., </a:t>
            </a:r>
            <a:r>
              <a:rPr lang="en-US" sz="1800" dirty="0" err="1" smtClean="0">
                <a:solidFill>
                  <a:schemeClr val="tx1"/>
                </a:solidFill>
              </a:rPr>
              <a:t>windows,linux,macOS</a:t>
            </a:r>
            <a:r>
              <a:rPr lang="en-US" sz="1800" dirty="0" smtClean="0">
                <a:solidFill>
                  <a:schemeClr val="tx1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System approach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209800"/>
            <a:ext cx="8503920" cy="388924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Library Requirements:</a:t>
            </a:r>
          </a:p>
          <a:p>
            <a:r>
              <a:rPr lang="en-US" sz="2000" dirty="0" smtClean="0"/>
              <a:t>Data processing and analysis: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smtClean="0">
                <a:solidFill>
                  <a:schemeClr val="tx1"/>
                </a:solidFill>
              </a:rPr>
              <a:t>Pandas : </a:t>
            </a:r>
            <a:r>
              <a:rPr lang="en-US" sz="1800" dirty="0" smtClean="0">
                <a:solidFill>
                  <a:schemeClr val="tx1"/>
                </a:solidFill>
              </a:rPr>
              <a:t>For data manipulation and analysis.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 smtClean="0">
                <a:solidFill>
                  <a:schemeClr val="tx1"/>
                </a:solidFill>
              </a:rPr>
              <a:t>Numpy</a:t>
            </a:r>
            <a:r>
              <a:rPr lang="en-US" sz="1800" b="1" dirty="0" smtClean="0">
                <a:solidFill>
                  <a:schemeClr val="tx1"/>
                </a:solidFill>
              </a:rPr>
              <a:t> : </a:t>
            </a:r>
            <a:r>
              <a:rPr lang="en-US" sz="1800" dirty="0" smtClean="0">
                <a:solidFill>
                  <a:schemeClr val="tx1"/>
                </a:solidFill>
              </a:rPr>
              <a:t>For numerical operations on data.</a:t>
            </a:r>
            <a:endParaRPr lang="en-US" sz="2300" dirty="0" smtClean="0">
              <a:solidFill>
                <a:schemeClr val="tx1"/>
              </a:solidFill>
            </a:endParaRPr>
          </a:p>
          <a:p>
            <a:r>
              <a:rPr lang="en-US" sz="2000" dirty="0" smtClean="0"/>
              <a:t>Data visualization: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 smtClean="0">
                <a:solidFill>
                  <a:schemeClr val="tx1"/>
                </a:solidFill>
              </a:rPr>
              <a:t>Matplotlib</a:t>
            </a:r>
            <a:r>
              <a:rPr lang="en-US" sz="1800" b="1" dirty="0" smtClean="0">
                <a:solidFill>
                  <a:schemeClr val="tx1"/>
                </a:solidFill>
              </a:rPr>
              <a:t> and </a:t>
            </a:r>
            <a:r>
              <a:rPr lang="en-US" sz="1800" b="1" dirty="0" err="1" smtClean="0">
                <a:solidFill>
                  <a:schemeClr val="tx1"/>
                </a:solidFill>
              </a:rPr>
              <a:t>seaborn</a:t>
            </a:r>
            <a:r>
              <a:rPr lang="en-US" sz="1800" dirty="0" smtClean="0">
                <a:solidFill>
                  <a:schemeClr val="tx1"/>
                </a:solidFill>
              </a:rPr>
              <a:t>: For creating visualizations to understand data patterns.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b="1" dirty="0" err="1" smtClean="0">
                <a:solidFill>
                  <a:schemeClr val="tx1"/>
                </a:solidFill>
              </a:rPr>
              <a:t>Plotly</a:t>
            </a:r>
            <a:r>
              <a:rPr lang="en-US" sz="1800" b="1" dirty="0" smtClean="0">
                <a:solidFill>
                  <a:schemeClr val="tx1"/>
                </a:solidFill>
              </a:rPr>
              <a:t> or </a:t>
            </a:r>
            <a:r>
              <a:rPr lang="en-US" sz="1800" b="1" dirty="0" err="1" smtClean="0">
                <a:solidFill>
                  <a:schemeClr val="tx1"/>
                </a:solidFill>
              </a:rPr>
              <a:t>Bokeh</a:t>
            </a:r>
            <a:r>
              <a:rPr lang="en-US" sz="1800" dirty="0" smtClean="0">
                <a:solidFill>
                  <a:schemeClr val="tx1"/>
                </a:solidFill>
              </a:rPr>
              <a:t>: Interactive visualization libraries for more complex visualizations.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2500" b="1" dirty="0" smtClean="0"/>
              <a:t>Algorithm selection</a:t>
            </a:r>
          </a:p>
          <a:p>
            <a:pPr>
              <a:buNone/>
            </a:pPr>
            <a:r>
              <a:rPr lang="en-US" sz="2000" b="1" dirty="0" smtClean="0"/>
              <a:t>Data exploration 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Explore </a:t>
            </a:r>
            <a:r>
              <a:rPr lang="en-US" sz="1800" dirty="0" smtClean="0"/>
              <a:t>the </a:t>
            </a:r>
            <a:r>
              <a:rPr lang="en-US" sz="1800" dirty="0" smtClean="0"/>
              <a:t>structure, features and variables.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Identify potential patterns, correlations and outliners.</a:t>
            </a:r>
          </a:p>
          <a:p>
            <a:pPr>
              <a:buNone/>
            </a:pPr>
            <a:r>
              <a:rPr lang="en-US" sz="2000" b="1" dirty="0" smtClean="0"/>
              <a:t>Problem formulation:</a:t>
            </a:r>
          </a:p>
          <a:p>
            <a:r>
              <a:rPr lang="en-US" sz="1800" dirty="0" smtClean="0"/>
              <a:t>Define the problem: Predict optimal booking times, likelihood of special requests based on historical data.</a:t>
            </a:r>
          </a:p>
          <a:p>
            <a:pPr>
              <a:buNone/>
            </a:pPr>
            <a:r>
              <a:rPr lang="en-US" sz="2000" b="1" dirty="0" smtClean="0"/>
              <a:t>Algorithm selection:</a:t>
            </a:r>
          </a:p>
          <a:p>
            <a:r>
              <a:rPr lang="en-US" sz="1800" dirty="0" smtClean="0"/>
              <a:t>Regression tasks(e.g., predicting daily rates)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Consider linear regression, decision tree, or ensemble methods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classification tasks(e.g., predicting special requests);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Consider logistic regressive, decision trees or random forests.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828800"/>
            <a:ext cx="8503920" cy="42702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500" b="1" dirty="0" smtClean="0"/>
              <a:t>Data input:</a:t>
            </a:r>
          </a:p>
          <a:p>
            <a:pPr>
              <a:buNone/>
            </a:pPr>
            <a:r>
              <a:rPr lang="en-US" sz="2000" b="1" dirty="0" smtClean="0"/>
              <a:t>Data collection: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Gather historical data including booking dates ,special </a:t>
            </a:r>
            <a:r>
              <a:rPr lang="en-US" sz="1800" dirty="0" err="1" smtClean="0">
                <a:solidFill>
                  <a:schemeClr val="tx1"/>
                </a:solidFill>
              </a:rPr>
              <a:t>requests,and</a:t>
            </a:r>
            <a:r>
              <a:rPr lang="en-US" sz="1800" dirty="0" smtClean="0">
                <a:solidFill>
                  <a:schemeClr val="tx1"/>
                </a:solidFill>
              </a:rPr>
              <a:t> relevant details.</a:t>
            </a:r>
          </a:p>
          <a:p>
            <a:pPr>
              <a:buNone/>
            </a:pPr>
            <a:r>
              <a:rPr lang="en-US" sz="2000" b="1" dirty="0" smtClean="0"/>
              <a:t>D</a:t>
            </a:r>
            <a:r>
              <a:rPr lang="en-US" sz="2000" b="1" dirty="0" smtClean="0">
                <a:solidFill>
                  <a:schemeClr val="tx1"/>
                </a:solidFill>
              </a:rPr>
              <a:t>ata cleaning: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Handle missing values, outliners, and any inconsistencies in the dataset.</a:t>
            </a:r>
          </a:p>
          <a:p>
            <a:r>
              <a:rPr lang="en-US" sz="1800" dirty="0" smtClean="0"/>
              <a:t>Convert categorical variables into numerical representation through encoding techniques.</a:t>
            </a:r>
          </a:p>
          <a:p>
            <a:pPr>
              <a:buNone/>
            </a:pPr>
            <a:r>
              <a:rPr lang="en-US" sz="2000" b="1" dirty="0" smtClean="0"/>
              <a:t>Feature Engineering: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Create new features or modify existing ones based on domain knowledge.</a:t>
            </a:r>
          </a:p>
          <a:p>
            <a:r>
              <a:rPr lang="en-US" sz="1800" dirty="0" smtClean="0"/>
              <a:t>Extract meaningful information from date variables, such as day-of-week or month.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ALGORITHM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4000"/>
            <a:ext cx="8503920" cy="4876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/>
              <a:t>Training process:</a:t>
            </a:r>
          </a:p>
          <a:p>
            <a:pPr>
              <a:buNone/>
            </a:pPr>
            <a:r>
              <a:rPr lang="en-US" sz="2000" b="1" dirty="0" smtClean="0"/>
              <a:t>Data splitting:</a:t>
            </a:r>
          </a:p>
          <a:p>
            <a:r>
              <a:rPr lang="en-US" sz="1800" dirty="0" smtClean="0"/>
              <a:t>Divide the dataset into training and testing sets to evaluate the model’s performance.</a:t>
            </a:r>
          </a:p>
          <a:p>
            <a:pPr>
              <a:buNone/>
            </a:pPr>
            <a:r>
              <a:rPr lang="en-US" sz="2000" b="1" dirty="0" smtClean="0"/>
              <a:t>Feature scaling:</a:t>
            </a:r>
          </a:p>
          <a:p>
            <a:r>
              <a:rPr lang="en-US" sz="1800" dirty="0" smtClean="0"/>
              <a:t>Standardize or normalize numerical features to ensure they have consistent scale.</a:t>
            </a:r>
          </a:p>
          <a:p>
            <a:pPr>
              <a:buNone/>
            </a:pPr>
            <a:r>
              <a:rPr lang="en-US" sz="2000" b="1" dirty="0" smtClean="0"/>
              <a:t>Modeling training:</a:t>
            </a:r>
          </a:p>
          <a:p>
            <a:r>
              <a:rPr lang="en-US" sz="1800" dirty="0" smtClean="0"/>
              <a:t>Use the selected algorithm to train the model on the all sites scores dataset.</a:t>
            </a:r>
          </a:p>
          <a:p>
            <a:r>
              <a:rPr lang="en-US" sz="1800" dirty="0" smtClean="0"/>
              <a:t>Adjust </a:t>
            </a:r>
            <a:r>
              <a:rPr lang="en-US" sz="1800" dirty="0" err="1" smtClean="0"/>
              <a:t>hyperparameters</a:t>
            </a:r>
            <a:r>
              <a:rPr lang="en-US" sz="1800" dirty="0" smtClean="0"/>
              <a:t> to optimize model performance.</a:t>
            </a:r>
          </a:p>
          <a:p>
            <a:pPr>
              <a:buNone/>
            </a:pPr>
            <a:r>
              <a:rPr lang="en-US" sz="2000" b="1" dirty="0" smtClean="0"/>
              <a:t>Model evaluation:</a:t>
            </a:r>
          </a:p>
          <a:p>
            <a:r>
              <a:rPr lang="en-US" sz="1800" dirty="0" smtClean="0"/>
              <a:t>Evaluate the model on the dataset using appropriate metrics(e.g., Mean Squared Error for </a:t>
            </a:r>
            <a:r>
              <a:rPr lang="en-US" sz="1800" dirty="0" err="1" smtClean="0"/>
              <a:t>regression,accuracy,precision</a:t>
            </a:r>
            <a:r>
              <a:rPr lang="en-US" sz="1800" dirty="0" smtClean="0"/>
              <a:t>, recall for classification).</a:t>
            </a:r>
          </a:p>
          <a:p>
            <a:r>
              <a:rPr lang="en-US" sz="1800" dirty="0" smtClean="0"/>
              <a:t>Fine-tune the model if necessary.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8" name="Picture 17" descr="__results___12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67200" cy="1882429"/>
          </a:xfrm>
          <a:prstGeom prst="rect">
            <a:avLst/>
          </a:prstGeom>
        </p:spPr>
      </p:pic>
      <p:pic>
        <p:nvPicPr>
          <p:cNvPr id="23" name="Picture 22" descr="__results___16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962400"/>
            <a:ext cx="3733800" cy="1806556"/>
          </a:xfrm>
          <a:prstGeom prst="rect">
            <a:avLst/>
          </a:prstGeom>
        </p:spPr>
      </p:pic>
      <p:pic>
        <p:nvPicPr>
          <p:cNvPr id="24" name="Picture 23" descr="__results___18_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1600200"/>
            <a:ext cx="2971800" cy="1981200"/>
          </a:xfrm>
          <a:prstGeom prst="rect">
            <a:avLst/>
          </a:prstGeom>
        </p:spPr>
      </p:pic>
      <p:pic>
        <p:nvPicPr>
          <p:cNvPr id="25" name="Picture 24" descr="__results___20_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1600200"/>
            <a:ext cx="2895600" cy="1828800"/>
          </a:xfrm>
          <a:prstGeom prst="rect">
            <a:avLst/>
          </a:prstGeom>
        </p:spPr>
      </p:pic>
      <p:pic>
        <p:nvPicPr>
          <p:cNvPr id="26" name="Picture 25" descr="downloa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1600200"/>
            <a:ext cx="1516380" cy="193548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337</TotalTime>
  <Words>507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NAAN MUDHALVAN DATASCIENCE FUDAMANETAL PROJECT</vt:lpstr>
      <vt:lpstr>Project statement</vt:lpstr>
      <vt:lpstr>Problem solution</vt:lpstr>
      <vt:lpstr>System approach</vt:lpstr>
      <vt:lpstr>System approach – CONT.</vt:lpstr>
      <vt:lpstr>ALGORITHM &amp; DEPLOYMENT</vt:lpstr>
      <vt:lpstr>ALGORITHM &amp; DEPLOYMENT</vt:lpstr>
      <vt:lpstr>ALGORITHM &amp; DEPLOYMENT</vt:lpstr>
      <vt:lpstr>RESULT</vt:lpstr>
      <vt:lpstr>CONCLUSION</vt:lpstr>
      <vt:lpstr>REFERENCES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AADHI ESHWAR.K</cp:lastModifiedBy>
  <cp:revision>33</cp:revision>
  <dcterms:created xsi:type="dcterms:W3CDTF">2024-04-02T14:26:54Z</dcterms:created>
  <dcterms:modified xsi:type="dcterms:W3CDTF">2024-05-03T16:26:27Z</dcterms:modified>
</cp:coreProperties>
</file>