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58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8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M.ABISHEK MANIMARAN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587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39</cp:revision>
  <dcterms:created xsi:type="dcterms:W3CDTF">2024-04-02T14:26:54Z</dcterms:created>
  <dcterms:modified xsi:type="dcterms:W3CDTF">2024-04-04T10:05:26Z</dcterms:modified>
</cp:coreProperties>
</file>