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586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12504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6918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31536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02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1161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0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53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53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01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63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69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71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25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66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6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330819"/>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1610255" y="104923"/>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020802" y="3051058"/>
            <a:ext cx="8334377" cy="1800225"/>
          </a:xfrm>
        </p:spPr>
        <p:txBody>
          <a:bodyPr>
            <a:normAutofit fontScale="850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Abishek</a:t>
            </a:r>
            <a:r>
              <a:rPr lang="en-US" sz="2800" b="1" dirty="0">
                <a:latin typeface="Arial Rounded MT Bold" panose="020F0704030504030204" pitchFamily="34" charset="0"/>
              </a:rPr>
              <a:t>. A</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453274" y="1604433"/>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20486" y="1329119"/>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408505" y="845459"/>
            <a:ext cx="9845838" cy="4082142"/>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557794"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315505" y="1418096"/>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60455" y="1580050"/>
            <a:ext cx="10060441"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285750" y="1464147"/>
            <a:ext cx="10817679" cy="4906433"/>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EDAF2FF6-999B-41E6-4B46-0A1E7338B0DB}"/>
              </a:ext>
            </a:extLst>
          </p:cNvPr>
          <p:cNvPicPr>
            <a:picLocks noGrp="1" noChangeAspect="1"/>
          </p:cNvPicPr>
          <p:nvPr>
            <p:ph sz="half" idx="1"/>
          </p:nvPr>
        </p:nvPicPr>
        <p:blipFill>
          <a:blip r:embed="rId2"/>
          <a:stretch>
            <a:fillRect/>
          </a:stretch>
        </p:blipFill>
        <p:spPr>
          <a:xfrm>
            <a:off x="547235" y="1853160"/>
            <a:ext cx="4542290" cy="3903828"/>
          </a:xfrm>
        </p:spPr>
      </p:pic>
      <p:pic>
        <p:nvPicPr>
          <p:cNvPr id="12" name="Content Placeholder 11">
            <a:extLst>
              <a:ext uri="{FF2B5EF4-FFF2-40B4-BE49-F238E27FC236}">
                <a16:creationId xmlns:a16="http://schemas.microsoft.com/office/drawing/2014/main" id="{A00AC512-A9C9-09D1-14CF-D7497CEDF39A}"/>
              </a:ext>
            </a:extLst>
          </p:cNvPr>
          <p:cNvPicPr>
            <a:picLocks noGrp="1" noChangeAspect="1"/>
          </p:cNvPicPr>
          <p:nvPr>
            <p:ph sz="half" idx="2"/>
          </p:nvPr>
        </p:nvPicPr>
        <p:blipFill>
          <a:blip r:embed="rId3"/>
          <a:stretch>
            <a:fillRect/>
          </a:stretch>
        </p:blipFill>
        <p:spPr>
          <a:xfrm>
            <a:off x="5416095" y="1853160"/>
            <a:ext cx="4474353" cy="3726546"/>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108</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Calisto MT</vt:lpstr>
      <vt:lpstr>Wingdings 2</vt:lpstr>
      <vt:lpstr>Slate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mathi s</cp:lastModifiedBy>
  <cp:revision>11</cp:revision>
  <dcterms:created xsi:type="dcterms:W3CDTF">2024-04-03T00:18:32Z</dcterms:created>
  <dcterms:modified xsi:type="dcterms:W3CDTF">2024-04-05T10:36:36Z</dcterms:modified>
</cp:coreProperties>
</file>