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0307D-AF39-40DE-82DA-12E4F3A277AB}" v="1307" dt="2023-06-27T17:51:47.726"/>
    <p1510:client id="{B25F024E-6B41-4133-A54D-59680284D6FB}" v="1118" dt="2023-06-27T17:29:39.14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Potential customers identification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697394" y="2005974"/>
            <a:ext cx="7646149" cy="264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>
              <a:lnSpc>
                <a:spcPct val="114999"/>
              </a:lnSpc>
            </a:pPr>
            <a:r>
              <a:rPr lang="en-US" sz="1400" dirty="0"/>
              <a:t>Company Overview: Sprocket Central Pty Ltd is a long-standing KPMG client specializing in high-quality bikes and accessible cycling accessories.</a:t>
            </a:r>
            <a:endParaRPr lang="en-US"/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endParaRPr lang="en-US" sz="1400" dirty="0"/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-US" sz="1400" dirty="0"/>
              <a:t>Three-week time period </a:t>
            </a: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-US" sz="1400" dirty="0"/>
              <a:t>Processes required Data Exploration, Model Development, and Interpretation.</a:t>
            </a:r>
            <a:endParaRPr lang="en-US"/>
          </a:p>
          <a:p>
            <a:pPr>
              <a:lnSpc>
                <a:spcPct val="114999"/>
              </a:lnSpc>
            </a:pPr>
            <a:br>
              <a:rPr lang="en-US" sz="1400" dirty="0">
                <a:latin typeface="Segoe UI"/>
                <a:cs typeface="Segoe UI"/>
              </a:rPr>
            </a:br>
            <a:r>
              <a:rPr lang="en-US" sz="1400" dirty="0">
                <a:latin typeface="Segoe UI"/>
                <a:cs typeface="Segoe UI"/>
              </a:rPr>
              <a:t>Goal -  improve business by analyzing existing customer dataset to determine top 1000 potential customers.</a:t>
            </a:r>
            <a:endParaRPr lang="en-US" sz="1400" dirty="0"/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endParaRPr lang="en-US" sz="1400" dirty="0"/>
          </a:p>
          <a:p>
            <a:pPr>
              <a:lnSpc>
                <a:spcPct val="114999"/>
              </a:lnSpc>
            </a:pPr>
            <a:endParaRPr lang="en-GB" sz="14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dirty="0"/>
              <a:t>Understand the existing customer dataset and identify necessary transformation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GB" dirty="0"/>
              <a:t>Place any information about this point here.</a:t>
            </a: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Have consistency trough the data in each columns(instead of F or M  use Female or male).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Have correct data type for all columns.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Use Other instead of blank on n/a or blank.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Use Ranges for tenure.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14999"/>
              </a:lnSpc>
            </a:pPr>
            <a:endParaRPr lang="en-GB" dirty="0"/>
          </a:p>
        </p:txBody>
      </p:sp>
      <p:sp>
        <p:nvSpPr>
          <p:cNvPr id="134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835B436-92F3-13DE-3583-6B101E93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654" y="2166754"/>
            <a:ext cx="3894992" cy="26475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dirty="0"/>
              <a:t>Develop a model to enable filtering between tables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495084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/>
              <a:t>Build Star schema</a:t>
            </a: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Introduce a date table for viewing date </a:t>
            </a:r>
            <a:r>
              <a:rPr lang="en-US"/>
              <a:t>wise data.</a:t>
            </a: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Introduce calculated columns to define </a:t>
            </a:r>
            <a:r>
              <a:rPr lang="en-US"/>
              <a:t>ranges for Age and tenure columns.</a:t>
            </a: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Build Field parameter for product line ,product class , product size columns.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Create hierarchy for Job wise categories.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143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181E736-88FF-A958-2AA2-9976802A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654" y="2163939"/>
            <a:ext cx="3807069" cy="26532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Understanding visuals to determine potential customers.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864861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Tenure wise customer count provides new and old customers list column chart.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Product wise sales provide top selling products Bar chart.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Month wise top selling product and top buying customers line chart.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Wealth segment wise top selling products pie chart.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Online vs offline orders sales stacked column chart.</a:t>
            </a:r>
          </a:p>
          <a:p>
            <a:pPr>
              <a:lnSpc>
                <a:spcPct val="114999"/>
              </a:lnSpc>
            </a:pPr>
            <a:br>
              <a:rPr lang="en-US" dirty="0"/>
            </a:br>
            <a:r>
              <a:rPr lang="en-US" dirty="0"/>
              <a:t>These visuals can be developed to analyze the customer, product and buying trends.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199</cp:revision>
  <dcterms:modified xsi:type="dcterms:W3CDTF">2023-07-01T04:11:41Z</dcterms:modified>
</cp:coreProperties>
</file>