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shek bhat" userId="f7ef4670cbcbb686" providerId="LiveId" clId="{CCD7C2EF-B102-4692-BB11-ECD7F0AAD6C9}"/>
    <pc:docChg chg="undo custSel addSld delSld modSld">
      <pc:chgData name="abishek bhat" userId="f7ef4670cbcbb686" providerId="LiveId" clId="{CCD7C2EF-B102-4692-BB11-ECD7F0AAD6C9}" dt="2022-07-31T18:32:52.708" v="1330" actId="14100"/>
      <pc:docMkLst>
        <pc:docMk/>
      </pc:docMkLst>
      <pc:sldChg chg="modSp new mod">
        <pc:chgData name="abishek bhat" userId="f7ef4670cbcbb686" providerId="LiveId" clId="{CCD7C2EF-B102-4692-BB11-ECD7F0AAD6C9}" dt="2022-07-31T18:30:59.018" v="1284" actId="1076"/>
        <pc:sldMkLst>
          <pc:docMk/>
          <pc:sldMk cId="3540915661" sldId="256"/>
        </pc:sldMkLst>
        <pc:spChg chg="mod">
          <ac:chgData name="abishek bhat" userId="f7ef4670cbcbb686" providerId="LiveId" clId="{CCD7C2EF-B102-4692-BB11-ECD7F0AAD6C9}" dt="2022-07-31T18:30:59.018" v="1284" actId="1076"/>
          <ac:spMkLst>
            <pc:docMk/>
            <pc:sldMk cId="3540915661" sldId="256"/>
            <ac:spMk id="2" creationId="{58FA42AF-28EE-3E4A-B0F0-1D549A1AD7E0}"/>
          </ac:spMkLst>
        </pc:spChg>
        <pc:spChg chg="mod">
          <ac:chgData name="abishek bhat" userId="f7ef4670cbcbb686" providerId="LiveId" clId="{CCD7C2EF-B102-4692-BB11-ECD7F0AAD6C9}" dt="2022-07-31T16:34:35.157" v="1279" actId="1076"/>
          <ac:spMkLst>
            <pc:docMk/>
            <pc:sldMk cId="3540915661" sldId="256"/>
            <ac:spMk id="3" creationId="{2F69E1F2-ED2C-7CA9-6F87-A9F77244AA00}"/>
          </ac:spMkLst>
        </pc:spChg>
      </pc:sldChg>
      <pc:sldChg chg="modSp new mod">
        <pc:chgData name="abishek bhat" userId="f7ef4670cbcbb686" providerId="LiveId" clId="{CCD7C2EF-B102-4692-BB11-ECD7F0AAD6C9}" dt="2022-07-31T18:30:54.106" v="1280"/>
        <pc:sldMkLst>
          <pc:docMk/>
          <pc:sldMk cId="1523183211" sldId="257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1523183211" sldId="257"/>
            <ac:spMk id="2" creationId="{3A557188-9A11-2C30-2D01-6EC830CA4227}"/>
          </ac:spMkLst>
        </pc:spChg>
        <pc:spChg chg="mod">
          <ac:chgData name="abishek bhat" userId="f7ef4670cbcbb686" providerId="LiveId" clId="{CCD7C2EF-B102-4692-BB11-ECD7F0AAD6C9}" dt="2022-07-31T18:30:54.106" v="1280"/>
          <ac:spMkLst>
            <pc:docMk/>
            <pc:sldMk cId="1523183211" sldId="257"/>
            <ac:spMk id="3" creationId="{1F5F25E0-578F-4FD1-55D2-54CB0C3EC4F1}"/>
          </ac:spMkLst>
        </pc:spChg>
      </pc:sldChg>
      <pc:sldChg chg="modSp new mod">
        <pc:chgData name="abishek bhat" userId="f7ef4670cbcbb686" providerId="LiveId" clId="{CCD7C2EF-B102-4692-BB11-ECD7F0AAD6C9}" dt="2022-07-31T18:30:54.241" v="1281" actId="27636"/>
        <pc:sldMkLst>
          <pc:docMk/>
          <pc:sldMk cId="1281269660" sldId="258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1281269660" sldId="258"/>
            <ac:spMk id="2" creationId="{23DE4F2B-EBED-447F-D119-8E03418D7F1A}"/>
          </ac:spMkLst>
        </pc:spChg>
        <pc:spChg chg="mod">
          <ac:chgData name="abishek bhat" userId="f7ef4670cbcbb686" providerId="LiveId" clId="{CCD7C2EF-B102-4692-BB11-ECD7F0AAD6C9}" dt="2022-07-31T18:30:54.241" v="1281" actId="27636"/>
          <ac:spMkLst>
            <pc:docMk/>
            <pc:sldMk cId="1281269660" sldId="258"/>
            <ac:spMk id="3" creationId="{AB212E79-3D7E-6DE5-D4F8-B7CFCA9DBE32}"/>
          </ac:spMkLst>
        </pc:spChg>
      </pc:sldChg>
      <pc:sldChg chg="modSp new mod">
        <pc:chgData name="abishek bhat" userId="f7ef4670cbcbb686" providerId="LiveId" clId="{CCD7C2EF-B102-4692-BB11-ECD7F0AAD6C9}" dt="2022-07-31T18:30:54.241" v="1283" actId="27636"/>
        <pc:sldMkLst>
          <pc:docMk/>
          <pc:sldMk cId="3989277364" sldId="259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3989277364" sldId="259"/>
            <ac:spMk id="2" creationId="{E96FEC62-F10D-4227-2AAB-209DA5CD3912}"/>
          </ac:spMkLst>
        </pc:spChg>
        <pc:spChg chg="mod">
          <ac:chgData name="abishek bhat" userId="f7ef4670cbcbb686" providerId="LiveId" clId="{CCD7C2EF-B102-4692-BB11-ECD7F0AAD6C9}" dt="2022-07-31T18:30:54.241" v="1283" actId="27636"/>
          <ac:spMkLst>
            <pc:docMk/>
            <pc:sldMk cId="3989277364" sldId="259"/>
            <ac:spMk id="3" creationId="{BD9881D7-58E9-7921-7F7F-4251240F9639}"/>
          </ac:spMkLst>
        </pc:spChg>
      </pc:sldChg>
      <pc:sldChg chg="addSp delSp modSp new mod">
        <pc:chgData name="abishek bhat" userId="f7ef4670cbcbb686" providerId="LiveId" clId="{CCD7C2EF-B102-4692-BB11-ECD7F0AAD6C9}" dt="2022-07-31T18:30:54.241" v="1282" actId="27636"/>
        <pc:sldMkLst>
          <pc:docMk/>
          <pc:sldMk cId="383040924" sldId="260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383040924" sldId="260"/>
            <ac:spMk id="2" creationId="{68CF6E2F-CAEF-BCD1-F547-3E5F7396586A}"/>
          </ac:spMkLst>
        </pc:spChg>
        <pc:spChg chg="add del mod">
          <ac:chgData name="abishek bhat" userId="f7ef4670cbcbb686" providerId="LiveId" clId="{CCD7C2EF-B102-4692-BB11-ECD7F0AAD6C9}" dt="2022-07-31T18:30:54.241" v="1282" actId="27636"/>
          <ac:spMkLst>
            <pc:docMk/>
            <pc:sldMk cId="383040924" sldId="260"/>
            <ac:spMk id="3" creationId="{B7D8C901-9B38-81FD-29F6-6A955D05FF28}"/>
          </ac:spMkLst>
        </pc:spChg>
        <pc:graphicFrameChg chg="add del mod">
          <ac:chgData name="abishek bhat" userId="f7ef4670cbcbb686" providerId="LiveId" clId="{CCD7C2EF-B102-4692-BB11-ECD7F0AAD6C9}" dt="2022-07-31T13:11:41.729" v="342"/>
          <ac:graphicFrameMkLst>
            <pc:docMk/>
            <pc:sldMk cId="383040924" sldId="260"/>
            <ac:graphicFrameMk id="4" creationId="{B779F1A5-31FA-9354-A706-50B9E0982633}"/>
          </ac:graphicFrameMkLst>
        </pc:graphicFrameChg>
      </pc:sldChg>
      <pc:sldChg chg="new del">
        <pc:chgData name="abishek bhat" userId="f7ef4670cbcbb686" providerId="LiveId" clId="{CCD7C2EF-B102-4692-BB11-ECD7F0AAD6C9}" dt="2022-07-31T16:05:50.291" v="786" actId="2696"/>
        <pc:sldMkLst>
          <pc:docMk/>
          <pc:sldMk cId="883637108" sldId="261"/>
        </pc:sldMkLst>
      </pc:sldChg>
      <pc:sldChg chg="modSp new del mod">
        <pc:chgData name="abishek bhat" userId="f7ef4670cbcbb686" providerId="LiveId" clId="{CCD7C2EF-B102-4692-BB11-ECD7F0AAD6C9}" dt="2022-07-31T13:27:08.949" v="771" actId="2696"/>
        <pc:sldMkLst>
          <pc:docMk/>
          <pc:sldMk cId="2824668915" sldId="261"/>
        </pc:sldMkLst>
        <pc:spChg chg="mod">
          <ac:chgData name="abishek bhat" userId="f7ef4670cbcbb686" providerId="LiveId" clId="{CCD7C2EF-B102-4692-BB11-ECD7F0AAD6C9}" dt="2022-07-31T13:25:36.527" v="770" actId="20577"/>
          <ac:spMkLst>
            <pc:docMk/>
            <pc:sldMk cId="2824668915" sldId="261"/>
            <ac:spMk id="2" creationId="{4BDCE83E-211B-853E-E374-360FD36A4025}"/>
          </ac:spMkLst>
        </pc:spChg>
      </pc:sldChg>
      <pc:sldChg chg="modSp new del mod">
        <pc:chgData name="abishek bhat" userId="f7ef4670cbcbb686" providerId="LiveId" clId="{CCD7C2EF-B102-4692-BB11-ECD7F0AAD6C9}" dt="2022-07-31T16:05:45.314" v="784" actId="2696"/>
        <pc:sldMkLst>
          <pc:docMk/>
          <pc:sldMk cId="3521339381" sldId="261"/>
        </pc:sldMkLst>
        <pc:spChg chg="mod">
          <ac:chgData name="abishek bhat" userId="f7ef4670cbcbb686" providerId="LiveId" clId="{CCD7C2EF-B102-4692-BB11-ECD7F0AAD6C9}" dt="2022-07-31T16:05:35.380" v="783" actId="20577"/>
          <ac:spMkLst>
            <pc:docMk/>
            <pc:sldMk cId="3521339381" sldId="261"/>
            <ac:spMk id="2" creationId="{C4A55D30-4DAA-941F-B125-18D70C40D787}"/>
          </ac:spMkLst>
        </pc:spChg>
      </pc:sldChg>
      <pc:sldChg chg="addSp delSp modSp new mod">
        <pc:chgData name="abishek bhat" userId="f7ef4670cbcbb686" providerId="LiveId" clId="{CCD7C2EF-B102-4692-BB11-ECD7F0AAD6C9}" dt="2022-07-31T18:31:49.797" v="1294" actId="14100"/>
        <pc:sldMkLst>
          <pc:docMk/>
          <pc:sldMk cId="3883440395" sldId="261"/>
        </pc:sldMkLst>
        <pc:spChg chg="mod">
          <ac:chgData name="abishek bhat" userId="f7ef4670cbcbb686" providerId="LiveId" clId="{CCD7C2EF-B102-4692-BB11-ECD7F0AAD6C9}" dt="2022-07-31T16:30:54.225" v="1186" actId="1076"/>
          <ac:spMkLst>
            <pc:docMk/>
            <pc:sldMk cId="3883440395" sldId="261"/>
            <ac:spMk id="2" creationId="{7C58A4B2-BF3D-7A39-28C9-9EF35970681A}"/>
          </ac:spMkLst>
        </pc:spChg>
        <pc:spChg chg="del">
          <ac:chgData name="abishek bhat" userId="f7ef4670cbcbb686" providerId="LiveId" clId="{CCD7C2EF-B102-4692-BB11-ECD7F0AAD6C9}" dt="2022-07-31T16:07:45.753" v="815"/>
          <ac:spMkLst>
            <pc:docMk/>
            <pc:sldMk cId="3883440395" sldId="261"/>
            <ac:spMk id="3" creationId="{056184C1-1F3F-FF43-0CF3-A4658AAEB15C}"/>
          </ac:spMkLst>
        </pc:spChg>
        <pc:picChg chg="add mod">
          <ac:chgData name="abishek bhat" userId="f7ef4670cbcbb686" providerId="LiveId" clId="{CCD7C2EF-B102-4692-BB11-ECD7F0AAD6C9}" dt="2022-07-31T18:31:37.061" v="1292" actId="14100"/>
          <ac:picMkLst>
            <pc:docMk/>
            <pc:sldMk cId="3883440395" sldId="261"/>
            <ac:picMk id="1026" creationId="{E641D7FB-0512-0469-3F95-20757E104DED}"/>
          </ac:picMkLst>
        </pc:picChg>
        <pc:picChg chg="add mod">
          <ac:chgData name="abishek bhat" userId="f7ef4670cbcbb686" providerId="LiveId" clId="{CCD7C2EF-B102-4692-BB11-ECD7F0AAD6C9}" dt="2022-07-31T18:31:49.797" v="1294" actId="14100"/>
          <ac:picMkLst>
            <pc:docMk/>
            <pc:sldMk cId="3883440395" sldId="261"/>
            <ac:picMk id="1028" creationId="{6261DFF5-7DB9-FD14-C1F5-FA83E0B63515}"/>
          </ac:picMkLst>
        </pc:picChg>
        <pc:picChg chg="add mod">
          <ac:chgData name="abishek bhat" userId="f7ef4670cbcbb686" providerId="LiveId" clId="{CCD7C2EF-B102-4692-BB11-ECD7F0AAD6C9}" dt="2022-07-31T18:31:30.251" v="1289" actId="1076"/>
          <ac:picMkLst>
            <pc:docMk/>
            <pc:sldMk cId="3883440395" sldId="261"/>
            <ac:picMk id="1030" creationId="{6616090D-A78C-1222-DE5C-62D2EF30771F}"/>
          </ac:picMkLst>
        </pc:picChg>
      </pc:sldChg>
      <pc:sldChg chg="modSp new mod">
        <pc:chgData name="abishek bhat" userId="f7ef4670cbcbb686" providerId="LiveId" clId="{CCD7C2EF-B102-4692-BB11-ECD7F0AAD6C9}" dt="2022-07-31T18:32:05.316" v="1309" actId="20577"/>
        <pc:sldMkLst>
          <pc:docMk/>
          <pc:sldMk cId="2042325218" sldId="262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2042325218" sldId="262"/>
            <ac:spMk id="2" creationId="{B207266F-B059-AA49-3037-CAF4D977B806}"/>
          </ac:spMkLst>
        </pc:spChg>
        <pc:spChg chg="mod">
          <ac:chgData name="abishek bhat" userId="f7ef4670cbcbb686" providerId="LiveId" clId="{CCD7C2EF-B102-4692-BB11-ECD7F0AAD6C9}" dt="2022-07-31T18:32:05.316" v="1309" actId="20577"/>
          <ac:spMkLst>
            <pc:docMk/>
            <pc:sldMk cId="2042325218" sldId="262"/>
            <ac:spMk id="3" creationId="{D195D765-D4C6-D5EA-0106-6CCBCA87E543}"/>
          </ac:spMkLst>
        </pc:spChg>
      </pc:sldChg>
      <pc:sldChg chg="modSp new mod">
        <pc:chgData name="abishek bhat" userId="f7ef4670cbcbb686" providerId="LiveId" clId="{CCD7C2EF-B102-4692-BB11-ECD7F0AAD6C9}" dt="2022-07-31T18:32:20.593" v="1310" actId="2711"/>
        <pc:sldMkLst>
          <pc:docMk/>
          <pc:sldMk cId="2917313401" sldId="263"/>
        </pc:sldMkLst>
        <pc:spChg chg="mod">
          <ac:chgData name="abishek bhat" userId="f7ef4670cbcbb686" providerId="LiveId" clId="{CCD7C2EF-B102-4692-BB11-ECD7F0AAD6C9}" dt="2022-07-31T18:30:54.106" v="1280"/>
          <ac:spMkLst>
            <pc:docMk/>
            <pc:sldMk cId="2917313401" sldId="263"/>
            <ac:spMk id="2" creationId="{240E9FC8-5913-074D-2ED7-9E22906CA3AA}"/>
          </ac:spMkLst>
        </pc:spChg>
        <pc:spChg chg="mod">
          <ac:chgData name="abishek bhat" userId="f7ef4670cbcbb686" providerId="LiveId" clId="{CCD7C2EF-B102-4692-BB11-ECD7F0AAD6C9}" dt="2022-07-31T18:32:20.593" v="1310" actId="2711"/>
          <ac:spMkLst>
            <pc:docMk/>
            <pc:sldMk cId="2917313401" sldId="263"/>
            <ac:spMk id="3" creationId="{56F98DAD-2637-E270-F802-6635EB101FAA}"/>
          </ac:spMkLst>
        </pc:spChg>
      </pc:sldChg>
      <pc:sldChg chg="modSp new del mod">
        <pc:chgData name="abishek bhat" userId="f7ef4670cbcbb686" providerId="LiveId" clId="{CCD7C2EF-B102-4692-BB11-ECD7F0AAD6C9}" dt="2022-07-31T16:33:01.850" v="1264" actId="2696"/>
        <pc:sldMkLst>
          <pc:docMk/>
          <pc:sldMk cId="809810966" sldId="264"/>
        </pc:sldMkLst>
        <pc:spChg chg="mod">
          <ac:chgData name="abishek bhat" userId="f7ef4670cbcbb686" providerId="LiveId" clId="{CCD7C2EF-B102-4692-BB11-ECD7F0AAD6C9}" dt="2022-07-31T16:32:23.949" v="1231" actId="20577"/>
          <ac:spMkLst>
            <pc:docMk/>
            <pc:sldMk cId="809810966" sldId="264"/>
            <ac:spMk id="2" creationId="{E04D76E4-BA4D-8A54-902E-1CBEA83084FD}"/>
          </ac:spMkLst>
        </pc:spChg>
        <pc:spChg chg="mod">
          <ac:chgData name="abishek bhat" userId="f7ef4670cbcbb686" providerId="LiveId" clId="{CCD7C2EF-B102-4692-BB11-ECD7F0AAD6C9}" dt="2022-07-31T16:32:41.664" v="1263" actId="20577"/>
          <ac:spMkLst>
            <pc:docMk/>
            <pc:sldMk cId="809810966" sldId="264"/>
            <ac:spMk id="3" creationId="{0D54973A-CEAB-98F2-9D33-3336FBDEDA73}"/>
          </ac:spMkLst>
        </pc:spChg>
      </pc:sldChg>
      <pc:sldChg chg="new del">
        <pc:chgData name="abishek bhat" userId="f7ef4670cbcbb686" providerId="LiveId" clId="{CCD7C2EF-B102-4692-BB11-ECD7F0AAD6C9}" dt="2022-07-31T16:31:59.282" v="1193" actId="2696"/>
        <pc:sldMkLst>
          <pc:docMk/>
          <pc:sldMk cId="1098631166" sldId="264"/>
        </pc:sldMkLst>
      </pc:sldChg>
      <pc:sldChg chg="modSp new mod">
        <pc:chgData name="abishek bhat" userId="f7ef4670cbcbb686" providerId="LiveId" clId="{CCD7C2EF-B102-4692-BB11-ECD7F0AAD6C9}" dt="2022-07-31T18:32:52.708" v="1330" actId="14100"/>
        <pc:sldMkLst>
          <pc:docMk/>
          <pc:sldMk cId="2067881395" sldId="264"/>
        </pc:sldMkLst>
        <pc:spChg chg="mod">
          <ac:chgData name="abishek bhat" userId="f7ef4670cbcbb686" providerId="LiveId" clId="{CCD7C2EF-B102-4692-BB11-ECD7F0AAD6C9}" dt="2022-07-31T18:32:52.708" v="1330" actId="14100"/>
          <ac:spMkLst>
            <pc:docMk/>
            <pc:sldMk cId="2067881395" sldId="264"/>
            <ac:spMk id="2" creationId="{312F5CE2-4083-B887-37CA-7ABF516072A5}"/>
          </ac:spMkLst>
        </pc:spChg>
      </pc:sldChg>
      <pc:sldChg chg="new del">
        <pc:chgData name="abishek bhat" userId="f7ef4670cbcbb686" providerId="LiveId" clId="{CCD7C2EF-B102-4692-BB11-ECD7F0AAD6C9}" dt="2022-07-31T18:32:33.996" v="1312" actId="2696"/>
        <pc:sldMkLst>
          <pc:docMk/>
          <pc:sldMk cId="2627336403" sldId="264"/>
        </pc:sldMkLst>
      </pc:sldChg>
      <pc:sldChg chg="add del">
        <pc:chgData name="abishek bhat" userId="f7ef4670cbcbb686" providerId="LiveId" clId="{CCD7C2EF-B102-4692-BB11-ECD7F0AAD6C9}" dt="2022-07-31T16:33:09.539" v="1266" actId="2696"/>
        <pc:sldMkLst>
          <pc:docMk/>
          <pc:sldMk cId="388910387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65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1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0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27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93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16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1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8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1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3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0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A5789-B52E-4EC1-AE1F-461A5CDE5A60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D146C1-C20D-4142-A371-CF27C7B85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2AF-28EE-3E4A-B0F0-1D549A1AD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645" y="243372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Customer Segmentation </a:t>
            </a:r>
            <a:br>
              <a:rPr lang="en-US" dirty="0"/>
            </a:br>
            <a:r>
              <a:rPr lang="en-US" sz="2400" dirty="0"/>
              <a:t>- A project using </a:t>
            </a:r>
            <a:r>
              <a:rPr lang="en-US" sz="2400" dirty="0" err="1"/>
              <a:t>UnSupervised</a:t>
            </a:r>
            <a:r>
              <a:rPr lang="en-US" sz="2400" dirty="0"/>
              <a:t> Learning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E1F2-ED2C-7CA9-6F87-A9F77244A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3436" y="3148552"/>
            <a:ext cx="8689976" cy="137159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</a:rPr>
              <a:t>Name: R. Abishek Bhat</a:t>
            </a:r>
          </a:p>
          <a:p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Capstone Project Power point Presentation</a:t>
            </a:r>
          </a:p>
          <a:p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Email:abishekbhat31@gmail.com</a:t>
            </a:r>
          </a:p>
          <a:p>
            <a:r>
              <a:rPr lang="en-IN" sz="8000" dirty="0" err="1">
                <a:solidFill>
                  <a:schemeClr val="accent1">
                    <a:lumMod val="75000"/>
                  </a:schemeClr>
                </a:solidFill>
              </a:rPr>
              <a:t>Linkedin</a:t>
            </a: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: https://www.linkedin.com/in/abishekbhat31/</a:t>
            </a:r>
          </a:p>
          <a:p>
            <a:r>
              <a:rPr lang="en-IN" sz="8000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IN" sz="8000" dirty="0">
                <a:solidFill>
                  <a:schemeClr val="accent1">
                    <a:lumMod val="75000"/>
                  </a:schemeClr>
                </a:solidFill>
              </a:rPr>
              <a:t>: https://github.com/abishek-bhat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91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7188-9A11-2C30-2D01-6EC830CA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25E0-578F-4FD1-55D2-54CB0C3E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The Variable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helpful for busines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US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18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4F2B-EBED-447F-D119-8E03418D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12E79-3D7E-6DE5-D4F8-B7CFCA9D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automobile company has plans to enter new markets with their existing products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(P1, P2, P3, P4 and P5).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their existing market, they have to classify all customers into different number of segments. </a:t>
            </a: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Then, they can perform segmented outreach and communication for different segment of customers.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6E2F-CAEF-BCD1-F547-3E5F7396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The 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C901-9B38-81FD-29F6-6A955D05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I’D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</a:t>
            </a:r>
          </a:p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Annual Income(</a:t>
            </a:r>
            <a:r>
              <a:rPr lang="en-IN" sz="18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k$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I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Score(1-100)</a:t>
            </a:r>
          </a:p>
          <a:p>
            <a:pPr marL="0" indent="0">
              <a:buNone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the above Variables are not labelled data, Clustering with the help of unsupervised learning model of machine learning will lead us to best result. </a:t>
            </a:r>
          </a:p>
        </p:txBody>
      </p:sp>
    </p:spTree>
    <p:extLst>
      <p:ext uri="{BB962C8B-B14F-4D97-AF65-F5344CB8AC3E}">
        <p14:creationId xmlns:p14="http://schemas.microsoft.com/office/powerpoint/2010/main" val="38304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EC62-F10D-4227-2AAB-209DA5C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81D7-58E9-7921-7F7F-4251240F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the data.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and Exploration.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 analysis.</a:t>
            </a:r>
          </a:p>
          <a:p>
            <a:pPr algn="ctr">
              <a:lnSpc>
                <a:spcPct val="200000"/>
              </a:lnSpc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Visualization and Interpretation.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27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A4B2-BF3D-7A39-28C9-9EF35970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0" y="0"/>
            <a:ext cx="10364451" cy="1596177"/>
          </a:xfrm>
        </p:spPr>
        <p:txBody>
          <a:bodyPr/>
          <a:lstStyle/>
          <a:p>
            <a:r>
              <a:rPr lang="en-US" dirty="0"/>
              <a:t>Some Sample Plots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41D7FB-0512-0469-3F95-20757E104D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62" y="1172970"/>
            <a:ext cx="4973974" cy="278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61DFF5-7DB9-FD14-C1F5-FA83E0B6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12" y="1172970"/>
            <a:ext cx="5420412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16090D-A78C-1222-DE5C-62D2EF30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37" y="4071182"/>
            <a:ext cx="5296105" cy="231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44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66F-B059-AA49-3037-CAF4D977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D765-D4C6-D5EA-0106-6CCBCA87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the question: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low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high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medium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medium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2"/>
            <a:r>
              <a:rPr lang="en-US" b="0" i="0" dirty="0">
                <a:effectLst/>
                <a:latin typeface="-apple-system"/>
              </a:rPr>
              <a:t>clients with </a:t>
            </a:r>
            <a:r>
              <a:rPr lang="en-US" b="1" i="0" dirty="0">
                <a:effectLst/>
                <a:latin typeface="-apple-system"/>
              </a:rPr>
              <a:t>high</a:t>
            </a:r>
            <a:r>
              <a:rPr lang="en-US" b="0" i="0" dirty="0">
                <a:effectLst/>
                <a:latin typeface="-apple-system"/>
              </a:rPr>
              <a:t> annual income and </a:t>
            </a:r>
            <a:r>
              <a:rPr lang="en-US" b="1" i="0" dirty="0">
                <a:effectLst/>
                <a:latin typeface="-apple-system"/>
              </a:rPr>
              <a:t>low</a:t>
            </a:r>
            <a:r>
              <a:rPr lang="en-US" b="0" i="0" dirty="0">
                <a:effectLst/>
                <a:latin typeface="-apple-system"/>
              </a:rPr>
              <a:t> spending score</a:t>
            </a:r>
          </a:p>
          <a:p>
            <a:pPr lvl="1"/>
            <a:endParaRPr lang="en-US" dirty="0"/>
          </a:p>
          <a:p>
            <a:r>
              <a:rPr lang="en-US" dirty="0"/>
              <a:t>Technical Key Findings:</a:t>
            </a:r>
            <a:endParaRPr lang="en-IN" dirty="0"/>
          </a:p>
          <a:p>
            <a:pPr lvl="2"/>
            <a:r>
              <a:rPr lang="en-IN" dirty="0"/>
              <a:t>K-Means and Affinity Propagation has better result than DBSCAN in this case.</a:t>
            </a:r>
          </a:p>
        </p:txBody>
      </p:sp>
    </p:spTree>
    <p:extLst>
      <p:ext uri="{BB962C8B-B14F-4D97-AF65-F5344CB8AC3E}">
        <p14:creationId xmlns:p14="http://schemas.microsoft.com/office/powerpoint/2010/main" val="204232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9FC8-5913-074D-2ED7-9E22906C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helpful for busines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8DAD-2637-E270-F802-6635EB10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Targeted Sales.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Sales.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costs down.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dentifies least and most profitable customers.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Loyal relationships with customers.</a:t>
            </a:r>
          </a:p>
          <a:p>
            <a:r>
              <a:rPr lang="en-IN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Improvement Customer Service</a:t>
            </a:r>
            <a:r>
              <a:rPr lang="en-IN" dirty="0">
                <a:solidFill>
                  <a:srgbClr val="000000"/>
                </a:solidFill>
                <a:latin typeface="PT Sans" panose="020B0503020203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31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5CE2-4083-B887-37CA-7ABF5160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786466"/>
          </a:xfrm>
        </p:spPr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CCC74-B8DC-58EC-ED73-935F6B66E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8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272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Garamond</vt:lpstr>
      <vt:lpstr>PT Sans</vt:lpstr>
      <vt:lpstr>Tahoma</vt:lpstr>
      <vt:lpstr>Organic</vt:lpstr>
      <vt:lpstr>Customer Segmentation  - A project using UnSupervised Learning</vt:lpstr>
      <vt:lpstr>Table of Contents</vt:lpstr>
      <vt:lpstr>Problem Statement</vt:lpstr>
      <vt:lpstr>Understanding The Variable</vt:lpstr>
      <vt:lpstr>Methodology</vt:lpstr>
      <vt:lpstr>Some Sample Plots</vt:lpstr>
      <vt:lpstr>Key Finding</vt:lpstr>
      <vt:lpstr>How helpful for business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- A project using UnSupervised Learning</dc:title>
  <dc:creator>abishek bhat</dc:creator>
  <cp:lastModifiedBy>abishek bhat</cp:lastModifiedBy>
  <cp:revision>7</cp:revision>
  <dcterms:created xsi:type="dcterms:W3CDTF">2022-07-31T12:45:03Z</dcterms:created>
  <dcterms:modified xsi:type="dcterms:W3CDTF">2022-07-31T19:08:46Z</dcterms:modified>
</cp:coreProperties>
</file>