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2" r:id="rId9"/>
    <p:sldId id="264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bhat" userId="f7ef4670cbcbb686" providerId="LiveId" clId="{9E030DD6-9033-42AB-B742-ACB2041EF160}"/>
    <pc:docChg chg="undo custSel addSld delSld modSld">
      <pc:chgData name="abishek bhat" userId="f7ef4670cbcbb686" providerId="LiveId" clId="{9E030DD6-9033-42AB-B742-ACB2041EF160}" dt="2022-06-03T11:12:09.758" v="1913" actId="20577"/>
      <pc:docMkLst>
        <pc:docMk/>
      </pc:docMkLst>
      <pc:sldChg chg="modSp new mod">
        <pc:chgData name="abishek bhat" userId="f7ef4670cbcbb686" providerId="LiveId" clId="{9E030DD6-9033-42AB-B742-ACB2041EF160}" dt="2022-05-30T14:34:49.538" v="6" actId="1076"/>
        <pc:sldMkLst>
          <pc:docMk/>
          <pc:sldMk cId="2931318182" sldId="256"/>
        </pc:sldMkLst>
        <pc:spChg chg="mod">
          <ac:chgData name="abishek bhat" userId="f7ef4670cbcbb686" providerId="LiveId" clId="{9E030DD6-9033-42AB-B742-ACB2041EF160}" dt="2022-05-30T14:34:49.538" v="6" actId="1076"/>
          <ac:spMkLst>
            <pc:docMk/>
            <pc:sldMk cId="2931318182" sldId="256"/>
            <ac:spMk id="2" creationId="{2FA154C7-9F76-E3EB-87C0-30A54BE8F678}"/>
          </ac:spMkLst>
        </pc:spChg>
        <pc:spChg chg="mod">
          <ac:chgData name="abishek bhat" userId="f7ef4670cbcbb686" providerId="LiveId" clId="{9E030DD6-9033-42AB-B742-ACB2041EF160}" dt="2022-05-30T14:34:42.924" v="5"/>
          <ac:spMkLst>
            <pc:docMk/>
            <pc:sldMk cId="2931318182" sldId="256"/>
            <ac:spMk id="3" creationId="{402235CF-D4C5-6256-8A64-4C5758C6EDEB}"/>
          </ac:spMkLst>
        </pc:spChg>
      </pc:sldChg>
      <pc:sldChg chg="modSp new mod">
        <pc:chgData name="abishek bhat" userId="f7ef4670cbcbb686" providerId="LiveId" clId="{9E030DD6-9033-42AB-B742-ACB2041EF160}" dt="2022-06-02T05:27:41.345" v="1232" actId="20577"/>
        <pc:sldMkLst>
          <pc:docMk/>
          <pc:sldMk cId="2321557182" sldId="257"/>
        </pc:sldMkLst>
        <pc:spChg chg="mod">
          <ac:chgData name="abishek bhat" userId="f7ef4670cbcbb686" providerId="LiveId" clId="{9E030DD6-9033-42AB-B742-ACB2041EF160}" dt="2022-05-30T14:35:01.545" v="12" actId="20577"/>
          <ac:spMkLst>
            <pc:docMk/>
            <pc:sldMk cId="2321557182" sldId="257"/>
            <ac:spMk id="2" creationId="{D9EC19AB-4B59-6F8E-DD11-08D2C3B2BAB2}"/>
          </ac:spMkLst>
        </pc:spChg>
        <pc:spChg chg="mod">
          <ac:chgData name="abishek bhat" userId="f7ef4670cbcbb686" providerId="LiveId" clId="{9E030DD6-9033-42AB-B742-ACB2041EF160}" dt="2022-06-02T05:27:41.345" v="1232" actId="20577"/>
          <ac:spMkLst>
            <pc:docMk/>
            <pc:sldMk cId="2321557182" sldId="257"/>
            <ac:spMk id="3" creationId="{9CD546CB-4FFF-BEF9-1758-806703837CBE}"/>
          </ac:spMkLst>
        </pc:spChg>
      </pc:sldChg>
      <pc:sldChg chg="modSp new mod">
        <pc:chgData name="abishek bhat" userId="f7ef4670cbcbb686" providerId="LiveId" clId="{9E030DD6-9033-42AB-B742-ACB2041EF160}" dt="2022-06-02T05:27:04.097" v="1195" actId="255"/>
        <pc:sldMkLst>
          <pc:docMk/>
          <pc:sldMk cId="85429524" sldId="258"/>
        </pc:sldMkLst>
        <pc:spChg chg="mod">
          <ac:chgData name="abishek bhat" userId="f7ef4670cbcbb686" providerId="LiveId" clId="{9E030DD6-9033-42AB-B742-ACB2041EF160}" dt="2022-06-02T05:02:41.696" v="224"/>
          <ac:spMkLst>
            <pc:docMk/>
            <pc:sldMk cId="85429524" sldId="258"/>
            <ac:spMk id="2" creationId="{08B2714A-AE48-5501-C786-0695FAA698AF}"/>
          </ac:spMkLst>
        </pc:spChg>
        <pc:spChg chg="mod">
          <ac:chgData name="abishek bhat" userId="f7ef4670cbcbb686" providerId="LiveId" clId="{9E030DD6-9033-42AB-B742-ACB2041EF160}" dt="2022-06-02T05:27:04.097" v="1195" actId="255"/>
          <ac:spMkLst>
            <pc:docMk/>
            <pc:sldMk cId="85429524" sldId="258"/>
            <ac:spMk id="3" creationId="{C54C3FA7-281A-02C2-4424-D60F27E230C2}"/>
          </ac:spMkLst>
        </pc:spChg>
      </pc:sldChg>
      <pc:sldChg chg="modSp new mod">
        <pc:chgData name="abishek bhat" userId="f7ef4670cbcbb686" providerId="LiveId" clId="{9E030DD6-9033-42AB-B742-ACB2041EF160}" dt="2022-06-02T08:40:35.669" v="1485" actId="27636"/>
        <pc:sldMkLst>
          <pc:docMk/>
          <pc:sldMk cId="1538156931" sldId="259"/>
        </pc:sldMkLst>
        <pc:spChg chg="mod">
          <ac:chgData name="abishek bhat" userId="f7ef4670cbcbb686" providerId="LiveId" clId="{9E030DD6-9033-42AB-B742-ACB2041EF160}" dt="2022-06-02T05:14:57.494" v="551"/>
          <ac:spMkLst>
            <pc:docMk/>
            <pc:sldMk cId="1538156931" sldId="259"/>
            <ac:spMk id="2" creationId="{E149CCEF-5E0E-5751-C8E2-A5EE29118B66}"/>
          </ac:spMkLst>
        </pc:spChg>
        <pc:spChg chg="mod">
          <ac:chgData name="abishek bhat" userId="f7ef4670cbcbb686" providerId="LiveId" clId="{9E030DD6-9033-42AB-B742-ACB2041EF160}" dt="2022-06-02T08:40:35.669" v="1485" actId="27636"/>
          <ac:spMkLst>
            <pc:docMk/>
            <pc:sldMk cId="1538156931" sldId="259"/>
            <ac:spMk id="3" creationId="{F9E9DD40-F7B8-4656-14F9-D46E93A4FFAB}"/>
          </ac:spMkLst>
        </pc:spChg>
      </pc:sldChg>
      <pc:sldChg chg="addSp delSp modSp new del mod">
        <pc:chgData name="abishek bhat" userId="f7ef4670cbcbb686" providerId="LiveId" clId="{9E030DD6-9033-42AB-B742-ACB2041EF160}" dt="2022-06-02T06:17:03.268" v="1360" actId="2696"/>
        <pc:sldMkLst>
          <pc:docMk/>
          <pc:sldMk cId="2026382383" sldId="260"/>
        </pc:sldMkLst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4" creationId="{2336DFD4-8E1B-A2A5-4D82-04544AC95269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5" creationId="{E7A96EBD-C80D-0FA8-6919-34CF93951E2F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6" creationId="{1417A543-E847-1D8C-5EAF-18F06B85195D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7" creationId="{BC7556A9-4133-5D15-7946-55AD5B6CB79F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8" creationId="{76BB0781-C19E-FB90-D12F-F62DD9E2744C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9" creationId="{4B41DB5A-374C-1CE2-1DCA-264BB0E9585C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10" creationId="{7A6ECFC4-25AA-C96F-6D9D-76E8318A64AB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11" creationId="{709446FD-0CD7-84A0-F6F0-415B465FF562}"/>
          </ac:spMkLst>
        </pc:spChg>
        <pc:spChg chg="mod">
          <ac:chgData name="abishek bhat" userId="f7ef4670cbcbb686" providerId="LiveId" clId="{9E030DD6-9033-42AB-B742-ACB2041EF160}" dt="2022-06-02T05:51:49.776" v="1249"/>
          <ac:spMkLst>
            <pc:docMk/>
            <pc:sldMk cId="2026382383" sldId="260"/>
            <ac:spMk id="12" creationId="{480F3523-AD16-6BA1-5FCA-9E86AD651A55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4" creationId="{A07199BF-008F-6A9C-9561-5B7696E4B1F8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5" creationId="{57B9194B-05F1-3D5A-5431-72C55823CD7E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6" creationId="{737A5B45-3E2C-115D-B90E-A0A469E0FB83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7" creationId="{E1390F49-BA6F-C1FA-9BD8-037390313899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8" creationId="{9054080C-7B14-275F-8DC8-66F30060470E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19" creationId="{B2AF2D07-E3E3-BC6A-6541-14DDB63B30CB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20" creationId="{96AF0734-C3B5-06CC-E60C-28148FDC4749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21" creationId="{C07DBE6A-6960-B004-2BC6-5C5DB73081F1}"/>
          </ac:spMkLst>
        </pc:spChg>
        <pc:spChg chg="mod">
          <ac:chgData name="abishek bhat" userId="f7ef4670cbcbb686" providerId="LiveId" clId="{9E030DD6-9033-42AB-B742-ACB2041EF160}" dt="2022-06-02T05:52:01.212" v="1250"/>
          <ac:spMkLst>
            <pc:docMk/>
            <pc:sldMk cId="2026382383" sldId="260"/>
            <ac:spMk id="22" creationId="{1E87B47A-D4BB-0595-3313-E17C8090612F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4" creationId="{8BCFAE37-9ECD-7068-8913-AA2CBC583882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5" creationId="{6A987364-36E9-AE37-C3BC-56143F2981B3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6" creationId="{83049901-50A4-71C8-254E-DAAA019EA411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7" creationId="{15A499D5-72F1-5343-02E3-26DE5DAD0EDA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8" creationId="{A68C16DC-3AD4-D793-73D5-4BF3CB6CC816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29" creationId="{C3801195-C8F3-F7AE-E3ED-990EE36459A1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30" creationId="{03D11D45-F1B7-A064-D336-F3B2E68758D7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31" creationId="{1FEF2026-4CDC-D135-16A9-8057DC2B2BDF}"/>
          </ac:spMkLst>
        </pc:spChg>
        <pc:spChg chg="mod">
          <ac:chgData name="abishek bhat" userId="f7ef4670cbcbb686" providerId="LiveId" clId="{9E030DD6-9033-42AB-B742-ACB2041EF160}" dt="2022-06-02T05:52:11.633" v="1251"/>
          <ac:spMkLst>
            <pc:docMk/>
            <pc:sldMk cId="2026382383" sldId="260"/>
            <ac:spMk id="32" creationId="{F435A56E-9961-3264-3DFF-1B494132BD86}"/>
          </ac:spMkLst>
        </pc:spChg>
        <pc:grpChg chg="add del mod">
          <ac:chgData name="abishek bhat" userId="f7ef4670cbcbb686" providerId="LiveId" clId="{9E030DD6-9033-42AB-B742-ACB2041EF160}" dt="2022-06-02T05:52:16.426" v="1254" actId="21"/>
          <ac:grpSpMkLst>
            <pc:docMk/>
            <pc:sldMk cId="2026382383" sldId="260"/>
            <ac:grpSpMk id="3" creationId="{CA2FC54E-99F2-C144-5D39-069881764FA7}"/>
          </ac:grpSpMkLst>
        </pc:grpChg>
        <pc:grpChg chg="add del mod">
          <ac:chgData name="abishek bhat" userId="f7ef4670cbcbb686" providerId="LiveId" clId="{9E030DD6-9033-42AB-B742-ACB2041EF160}" dt="2022-06-02T05:52:15.225" v="1253" actId="21"/>
          <ac:grpSpMkLst>
            <pc:docMk/>
            <pc:sldMk cId="2026382383" sldId="260"/>
            <ac:grpSpMk id="13" creationId="{26D7315B-52A4-0A28-8AD0-7F95A9F1C9C4}"/>
          </ac:grpSpMkLst>
        </pc:grpChg>
        <pc:grpChg chg="add del mod">
          <ac:chgData name="abishek bhat" userId="f7ef4670cbcbb686" providerId="LiveId" clId="{9E030DD6-9033-42AB-B742-ACB2041EF160}" dt="2022-06-02T05:52:13.939" v="1252" actId="21"/>
          <ac:grpSpMkLst>
            <pc:docMk/>
            <pc:sldMk cId="2026382383" sldId="260"/>
            <ac:grpSpMk id="23" creationId="{2AF00A63-D698-14B4-2319-60BFFD9195E4}"/>
          </ac:grpSpMkLst>
        </pc:grpChg>
        <pc:picChg chg="add del">
          <ac:chgData name="abishek bhat" userId="f7ef4670cbcbb686" providerId="LiveId" clId="{9E030DD6-9033-42AB-B742-ACB2041EF160}" dt="2022-06-02T05:51:42.285" v="1248" actId="21"/>
          <ac:picMkLst>
            <pc:docMk/>
            <pc:sldMk cId="2026382383" sldId="260"/>
            <ac:picMk id="2" creationId="{B7E66809-7DA2-BADD-09B6-BD6E2DFCAD34}"/>
          </ac:picMkLst>
        </pc:picChg>
        <pc:picChg chg="add mod">
          <ac:chgData name="abishek bhat" userId="f7ef4670cbcbb686" providerId="LiveId" clId="{9E030DD6-9033-42AB-B742-ACB2041EF160}" dt="2022-06-02T05:52:47.629" v="1261" actId="1076"/>
          <ac:picMkLst>
            <pc:docMk/>
            <pc:sldMk cId="2026382383" sldId="260"/>
            <ac:picMk id="33" creationId="{003B58FF-6680-CA38-0A1F-CB10C8B80159}"/>
          </ac:picMkLst>
        </pc:picChg>
        <pc:picChg chg="add mod">
          <ac:chgData name="abishek bhat" userId="f7ef4670cbcbb686" providerId="LiveId" clId="{9E030DD6-9033-42AB-B742-ACB2041EF160}" dt="2022-06-02T05:53:20.174" v="1272" actId="1076"/>
          <ac:picMkLst>
            <pc:docMk/>
            <pc:sldMk cId="2026382383" sldId="260"/>
            <ac:picMk id="34" creationId="{40302E87-A6A0-7FC7-85A6-41C05F049350}"/>
          </ac:picMkLst>
        </pc:picChg>
        <pc:picChg chg="add mod">
          <ac:chgData name="abishek bhat" userId="f7ef4670cbcbb686" providerId="LiveId" clId="{9E030DD6-9033-42AB-B742-ACB2041EF160}" dt="2022-06-02T05:53:14.790" v="1270" actId="1076"/>
          <ac:picMkLst>
            <pc:docMk/>
            <pc:sldMk cId="2026382383" sldId="260"/>
            <ac:picMk id="35" creationId="{D1836020-7727-2BE7-4C05-679746B4AF20}"/>
          </ac:picMkLst>
        </pc:picChg>
        <pc:picChg chg="add del">
          <ac:chgData name="abishek bhat" userId="f7ef4670cbcbb686" providerId="LiveId" clId="{9E030DD6-9033-42AB-B742-ACB2041EF160}" dt="2022-06-02T06:15:45.854" v="1337" actId="21"/>
          <ac:picMkLst>
            <pc:docMk/>
            <pc:sldMk cId="2026382383" sldId="260"/>
            <ac:picMk id="36" creationId="{D9CE35B0-E893-BC5E-F7F7-56625420128C}"/>
          </ac:picMkLst>
        </pc:picChg>
        <pc:picChg chg="add del">
          <ac:chgData name="abishek bhat" userId="f7ef4670cbcbb686" providerId="LiveId" clId="{9E030DD6-9033-42AB-B742-ACB2041EF160}" dt="2022-06-02T06:16:25.748" v="1349" actId="21"/>
          <ac:picMkLst>
            <pc:docMk/>
            <pc:sldMk cId="2026382383" sldId="260"/>
            <ac:picMk id="37" creationId="{C15469D4-6F61-070E-DCF9-1F96E6093BE1}"/>
          </ac:picMkLst>
        </pc:picChg>
      </pc:sldChg>
      <pc:sldChg chg="add del">
        <pc:chgData name="abishek bhat" userId="f7ef4670cbcbb686" providerId="LiveId" clId="{9E030DD6-9033-42AB-B742-ACB2041EF160}" dt="2022-06-02T05:51:23.525" v="1242" actId="2696"/>
        <pc:sldMkLst>
          <pc:docMk/>
          <pc:sldMk cId="2948793855" sldId="260"/>
        </pc:sldMkLst>
      </pc:sldChg>
      <pc:sldChg chg="addSp delSp modSp new del">
        <pc:chgData name="abishek bhat" userId="f7ef4670cbcbb686" providerId="LiveId" clId="{9E030DD6-9033-42AB-B742-ACB2041EF160}" dt="2022-06-02T05:51:06.561" v="1240" actId="2696"/>
        <pc:sldMkLst>
          <pc:docMk/>
          <pc:sldMk cId="3380347569" sldId="260"/>
        </pc:sldMkLst>
        <pc:spChg chg="del">
          <ac:chgData name="abishek bhat" userId="f7ef4670cbcbb686" providerId="LiveId" clId="{9E030DD6-9033-42AB-B742-ACB2041EF160}" dt="2022-06-02T05:50:47.083" v="1235"/>
          <ac:spMkLst>
            <pc:docMk/>
            <pc:sldMk cId="3380347569" sldId="260"/>
            <ac:spMk id="3" creationId="{29346D88-052C-CBD7-8FEE-5E2BB49D537A}"/>
          </ac:spMkLst>
        </pc:spChg>
        <pc:spChg chg="add mod">
          <ac:chgData name="abishek bhat" userId="f7ef4670cbcbb686" providerId="LiveId" clId="{9E030DD6-9033-42AB-B742-ACB2041EF160}" dt="2022-06-02T05:50:47.083" v="1235"/>
          <ac:spMkLst>
            <pc:docMk/>
            <pc:sldMk cId="3380347569" sldId="260"/>
            <ac:spMk id="4" creationId="{1AD88D1F-C519-0F88-52CE-EC117B9206D5}"/>
          </ac:spMkLst>
        </pc:spChg>
        <pc:picChg chg="add">
          <ac:chgData name="abishek bhat" userId="f7ef4670cbcbb686" providerId="LiveId" clId="{9E030DD6-9033-42AB-B742-ACB2041EF160}" dt="2022-06-02T05:50:50.239" v="1236"/>
          <ac:picMkLst>
            <pc:docMk/>
            <pc:sldMk cId="3380347569" sldId="260"/>
            <ac:picMk id="5" creationId="{372334C0-81DF-F3A3-38B2-11AA5FBA4C24}"/>
          </ac:picMkLst>
        </pc:picChg>
        <pc:picChg chg="add mod">
          <ac:chgData name="abishek bhat" userId="f7ef4670cbcbb686" providerId="LiveId" clId="{9E030DD6-9033-42AB-B742-ACB2041EF160}" dt="2022-06-02T05:50:52.959" v="1237"/>
          <ac:picMkLst>
            <pc:docMk/>
            <pc:sldMk cId="3380347569" sldId="260"/>
            <ac:picMk id="6" creationId="{24CE8E67-8489-5E4F-3F8F-BC03DAA29069}"/>
          </ac:picMkLst>
        </pc:picChg>
        <pc:picChg chg="add mod">
          <ac:chgData name="abishek bhat" userId="f7ef4670cbcbb686" providerId="LiveId" clId="{9E030DD6-9033-42AB-B742-ACB2041EF160}" dt="2022-06-02T05:50:59.754" v="1238"/>
          <ac:picMkLst>
            <pc:docMk/>
            <pc:sldMk cId="3380347569" sldId="260"/>
            <ac:picMk id="7" creationId="{928ABDC9-A27B-A9FF-778C-948F9626FE9D}"/>
          </ac:picMkLst>
        </pc:picChg>
        <pc:picChg chg="add mod">
          <ac:chgData name="abishek bhat" userId="f7ef4670cbcbb686" providerId="LiveId" clId="{9E030DD6-9033-42AB-B742-ACB2041EF160}" dt="2022-06-02T05:51:00.145" v="1239"/>
          <ac:picMkLst>
            <pc:docMk/>
            <pc:sldMk cId="3380347569" sldId="260"/>
            <ac:picMk id="8" creationId="{6B171C6B-2554-9E1D-2148-E5303894C3AC}"/>
          </ac:picMkLst>
        </pc:picChg>
      </pc:sldChg>
      <pc:sldChg chg="add del">
        <pc:chgData name="abishek bhat" userId="f7ef4670cbcbb686" providerId="LiveId" clId="{9E030DD6-9033-42AB-B742-ACB2041EF160}" dt="2022-06-02T05:53:28.865" v="1274" actId="2696"/>
        <pc:sldMkLst>
          <pc:docMk/>
          <pc:sldMk cId="482342693" sldId="261"/>
        </pc:sldMkLst>
      </pc:sldChg>
      <pc:sldChg chg="new del">
        <pc:chgData name="abishek bhat" userId="f7ef4670cbcbb686" providerId="LiveId" clId="{9E030DD6-9033-42AB-B742-ACB2041EF160}" dt="2022-06-02T05:51:25.503" v="1243" actId="2696"/>
        <pc:sldMkLst>
          <pc:docMk/>
          <pc:sldMk cId="849302398" sldId="261"/>
        </pc:sldMkLst>
      </pc:sldChg>
      <pc:sldChg chg="addSp delSp modSp new mod">
        <pc:chgData name="abishek bhat" userId="f7ef4670cbcbb686" providerId="LiveId" clId="{9E030DD6-9033-42AB-B742-ACB2041EF160}" dt="2022-06-02T06:24:54.953" v="1369" actId="478"/>
        <pc:sldMkLst>
          <pc:docMk/>
          <pc:sldMk cId="1845587728" sldId="261"/>
        </pc:sldMkLst>
        <pc:spChg chg="mod">
          <ac:chgData name="abishek bhat" userId="f7ef4670cbcbb686" providerId="LiveId" clId="{9E030DD6-9033-42AB-B742-ACB2041EF160}" dt="2022-06-02T06:15:36.032" v="1335" actId="20577"/>
          <ac:spMkLst>
            <pc:docMk/>
            <pc:sldMk cId="1845587728" sldId="261"/>
            <ac:spMk id="2" creationId="{3ACB6533-C4C1-2131-A1A4-D8094CEC6603}"/>
          </ac:spMkLst>
        </pc:spChg>
        <pc:spChg chg="del">
          <ac:chgData name="abishek bhat" userId="f7ef4670cbcbb686" providerId="LiveId" clId="{9E030DD6-9033-42AB-B742-ACB2041EF160}" dt="2022-06-02T06:15:50.632" v="1338"/>
          <ac:spMkLst>
            <pc:docMk/>
            <pc:sldMk cId="1845587728" sldId="261"/>
            <ac:spMk id="3" creationId="{4176290D-CE6E-D659-E06A-E944FF13DACE}"/>
          </ac:spMkLst>
        </pc:spChg>
        <pc:spChg chg="add del mod">
          <ac:chgData name="abishek bhat" userId="f7ef4670cbcbb686" providerId="LiveId" clId="{9E030DD6-9033-42AB-B742-ACB2041EF160}" dt="2022-06-02T06:24:54.953" v="1369" actId="478"/>
          <ac:spMkLst>
            <pc:docMk/>
            <pc:sldMk cId="1845587728" sldId="261"/>
            <ac:spMk id="12" creationId="{BE06896B-1151-70A4-06F8-F2FE4472A138}"/>
          </ac:spMkLst>
        </pc:spChg>
        <pc:spChg chg="add mod">
          <ac:chgData name="abishek bhat" userId="f7ef4670cbcbb686" providerId="LiveId" clId="{9E030DD6-9033-42AB-B742-ACB2041EF160}" dt="2022-06-02T06:24:53.107" v="1367"/>
          <ac:spMkLst>
            <pc:docMk/>
            <pc:sldMk cId="1845587728" sldId="261"/>
            <ac:spMk id="13" creationId="{FAA53B84-F1EC-B146-7EBD-CF377447B9CD}"/>
          </ac:spMkLst>
        </pc:spChg>
        <pc:picChg chg="add mod">
          <ac:chgData name="abishek bhat" userId="f7ef4670cbcbb686" providerId="LiveId" clId="{9E030DD6-9033-42AB-B742-ACB2041EF160}" dt="2022-06-02T06:20:30.431" v="1363" actId="1076"/>
          <ac:picMkLst>
            <pc:docMk/>
            <pc:sldMk cId="1845587728" sldId="261"/>
            <ac:picMk id="4" creationId="{887BCDD2-9E5B-5D42-DBD4-2B5666FE6F25}"/>
          </ac:picMkLst>
        </pc:picChg>
        <pc:picChg chg="add del mod">
          <ac:chgData name="abishek bhat" userId="f7ef4670cbcbb686" providerId="LiveId" clId="{9E030DD6-9033-42AB-B742-ACB2041EF160}" dt="2022-06-02T06:16:43.674" v="1354" actId="21"/>
          <ac:picMkLst>
            <pc:docMk/>
            <pc:sldMk cId="1845587728" sldId="261"/>
            <ac:picMk id="5" creationId="{AE032C86-4C8E-55B7-47C9-DB1699F8BADE}"/>
          </ac:picMkLst>
        </pc:picChg>
        <pc:picChg chg="add del mod">
          <ac:chgData name="abishek bhat" userId="f7ef4670cbcbb686" providerId="LiveId" clId="{9E030DD6-9033-42AB-B742-ACB2041EF160}" dt="2022-06-02T06:16:14.856" v="1345" actId="21"/>
          <ac:picMkLst>
            <pc:docMk/>
            <pc:sldMk cId="1845587728" sldId="261"/>
            <ac:picMk id="6" creationId="{EAE66BB8-6C48-7003-1845-C988848704C9}"/>
          </ac:picMkLst>
        </pc:picChg>
        <pc:picChg chg="add del">
          <ac:chgData name="abishek bhat" userId="f7ef4670cbcbb686" providerId="LiveId" clId="{9E030DD6-9033-42AB-B742-ACB2041EF160}" dt="2022-06-02T06:16:22.081" v="1348" actId="478"/>
          <ac:picMkLst>
            <pc:docMk/>
            <pc:sldMk cId="1845587728" sldId="261"/>
            <ac:picMk id="7" creationId="{3263FF85-0F80-4775-86A0-689515ECE205}"/>
          </ac:picMkLst>
        </pc:picChg>
        <pc:picChg chg="add del">
          <ac:chgData name="abishek bhat" userId="f7ef4670cbcbb686" providerId="LiveId" clId="{9E030DD6-9033-42AB-B742-ACB2041EF160}" dt="2022-06-02T06:16:32.463" v="1351" actId="21"/>
          <ac:picMkLst>
            <pc:docMk/>
            <pc:sldMk cId="1845587728" sldId="261"/>
            <ac:picMk id="8" creationId="{4C44D3C9-CABE-2962-58A0-E1AED25ED131}"/>
          </ac:picMkLst>
        </pc:picChg>
        <pc:picChg chg="add mod">
          <ac:chgData name="abishek bhat" userId="f7ef4670cbcbb686" providerId="LiveId" clId="{9E030DD6-9033-42AB-B742-ACB2041EF160}" dt="2022-06-02T06:20:27.689" v="1361" actId="14100"/>
          <ac:picMkLst>
            <pc:docMk/>
            <pc:sldMk cId="1845587728" sldId="261"/>
            <ac:picMk id="9" creationId="{A897E116-0D8D-3885-DA75-DDF1902C4C00}"/>
          </ac:picMkLst>
        </pc:picChg>
        <pc:picChg chg="add mod">
          <ac:chgData name="abishek bhat" userId="f7ef4670cbcbb686" providerId="LiveId" clId="{9E030DD6-9033-42AB-B742-ACB2041EF160}" dt="2022-06-02T06:20:28.740" v="1362" actId="1076"/>
          <ac:picMkLst>
            <pc:docMk/>
            <pc:sldMk cId="1845587728" sldId="261"/>
            <ac:picMk id="10" creationId="{BD69A3DC-BACA-D0E1-EE98-CD2C453FF8AD}"/>
          </ac:picMkLst>
        </pc:picChg>
      </pc:sldChg>
      <pc:sldChg chg="new del">
        <pc:chgData name="abishek bhat" userId="f7ef4670cbcbb686" providerId="LiveId" clId="{9E030DD6-9033-42AB-B742-ACB2041EF160}" dt="2022-06-02T05:53:34.692" v="1276" actId="2696"/>
        <pc:sldMkLst>
          <pc:docMk/>
          <pc:sldMk cId="2583499719" sldId="261"/>
        </pc:sldMkLst>
      </pc:sldChg>
      <pc:sldChg chg="new del">
        <pc:chgData name="abishek bhat" userId="f7ef4670cbcbb686" providerId="LiveId" clId="{9E030DD6-9033-42AB-B742-ACB2041EF160}" dt="2022-06-02T05:53:39.716" v="1278" actId="2696"/>
        <pc:sldMkLst>
          <pc:docMk/>
          <pc:sldMk cId="3549864599" sldId="261"/>
        </pc:sldMkLst>
      </pc:sldChg>
      <pc:sldChg chg="add del">
        <pc:chgData name="abishek bhat" userId="f7ef4670cbcbb686" providerId="LiveId" clId="{9E030DD6-9033-42AB-B742-ACB2041EF160}" dt="2022-06-02T05:53:26.781" v="1273" actId="2696"/>
        <pc:sldMkLst>
          <pc:docMk/>
          <pc:sldMk cId="340364738" sldId="262"/>
        </pc:sldMkLst>
      </pc:sldChg>
      <pc:sldChg chg="addSp delSp modSp new mod">
        <pc:chgData name="abishek bhat" userId="f7ef4670cbcbb686" providerId="LiveId" clId="{9E030DD6-9033-42AB-B742-ACB2041EF160}" dt="2022-06-02T08:39:26.030" v="1481" actId="1076"/>
        <pc:sldMkLst>
          <pc:docMk/>
          <pc:sldMk cId="993688965" sldId="262"/>
        </pc:sldMkLst>
        <pc:spChg chg="mod">
          <ac:chgData name="abishek bhat" userId="f7ef4670cbcbb686" providerId="LiveId" clId="{9E030DD6-9033-42AB-B742-ACB2041EF160}" dt="2022-06-02T08:30:06.701" v="1415" actId="255"/>
          <ac:spMkLst>
            <pc:docMk/>
            <pc:sldMk cId="993688965" sldId="262"/>
            <ac:spMk id="2" creationId="{0DA781C9-1C53-05D3-DB57-EA6BBCF71C0C}"/>
          </ac:spMkLst>
        </pc:spChg>
        <pc:spChg chg="del">
          <ac:chgData name="abishek bhat" userId="f7ef4670cbcbb686" providerId="LiveId" clId="{9E030DD6-9033-42AB-B742-ACB2041EF160}" dt="2022-06-02T08:29:27.425" v="1376"/>
          <ac:spMkLst>
            <pc:docMk/>
            <pc:sldMk cId="993688965" sldId="262"/>
            <ac:spMk id="3" creationId="{748C5083-8965-5CA7-DDD2-6729ABFFFE0C}"/>
          </ac:spMkLst>
        </pc:spChg>
        <pc:picChg chg="add mod">
          <ac:chgData name="abishek bhat" userId="f7ef4670cbcbb686" providerId="LiveId" clId="{9E030DD6-9033-42AB-B742-ACB2041EF160}" dt="2022-06-02T08:39:26.030" v="1481" actId="1076"/>
          <ac:picMkLst>
            <pc:docMk/>
            <pc:sldMk cId="993688965" sldId="262"/>
            <ac:picMk id="4" creationId="{4BB81F87-7250-0FE6-EFA1-406773044534}"/>
          </ac:picMkLst>
        </pc:picChg>
      </pc:sldChg>
      <pc:sldChg chg="modSp new del mod">
        <pc:chgData name="abishek bhat" userId="f7ef4670cbcbb686" providerId="LiveId" clId="{9E030DD6-9033-42AB-B742-ACB2041EF160}" dt="2022-06-02T08:07:00.026" v="1375" actId="2696"/>
        <pc:sldMkLst>
          <pc:docMk/>
          <pc:sldMk cId="1808911176" sldId="263"/>
        </pc:sldMkLst>
        <pc:spChg chg="mod">
          <ac:chgData name="abishek bhat" userId="f7ef4670cbcbb686" providerId="LiveId" clId="{9E030DD6-9033-42AB-B742-ACB2041EF160}" dt="2022-06-02T08:06:57.541" v="1374" actId="20577"/>
          <ac:spMkLst>
            <pc:docMk/>
            <pc:sldMk cId="1808911176" sldId="263"/>
            <ac:spMk id="2" creationId="{B9EF0217-7CE6-0335-0C60-E67ED77BD1A3}"/>
          </ac:spMkLst>
        </pc:spChg>
      </pc:sldChg>
      <pc:sldChg chg="addSp delSp modSp new mod">
        <pc:chgData name="abishek bhat" userId="f7ef4670cbcbb686" providerId="LiveId" clId="{9E030DD6-9033-42AB-B742-ACB2041EF160}" dt="2022-06-02T09:09:59.881" v="1526" actId="255"/>
        <pc:sldMkLst>
          <pc:docMk/>
          <pc:sldMk cId="2542235985" sldId="263"/>
        </pc:sldMkLst>
        <pc:spChg chg="mod">
          <ac:chgData name="abishek bhat" userId="f7ef4670cbcbb686" providerId="LiveId" clId="{9E030DD6-9033-42AB-B742-ACB2041EF160}" dt="2022-06-02T09:09:59.881" v="1526" actId="255"/>
          <ac:spMkLst>
            <pc:docMk/>
            <pc:sldMk cId="2542235985" sldId="263"/>
            <ac:spMk id="2" creationId="{C46256DE-11C6-7B90-24A3-8B0E19E1B2E8}"/>
          </ac:spMkLst>
        </pc:spChg>
        <pc:spChg chg="del">
          <ac:chgData name="abishek bhat" userId="f7ef4670cbcbb686" providerId="LiveId" clId="{9E030DD6-9033-42AB-B742-ACB2041EF160}" dt="2022-06-02T08:38:15.854" v="1472"/>
          <ac:spMkLst>
            <pc:docMk/>
            <pc:sldMk cId="2542235985" sldId="263"/>
            <ac:spMk id="3" creationId="{674D591C-FE5F-B531-0DA4-44993880FF5E}"/>
          </ac:spMkLst>
        </pc:spChg>
        <pc:picChg chg="add mod">
          <ac:chgData name="abishek bhat" userId="f7ef4670cbcbb686" providerId="LiveId" clId="{9E030DD6-9033-42AB-B742-ACB2041EF160}" dt="2022-06-02T08:38:30.349" v="1477" actId="1076"/>
          <ac:picMkLst>
            <pc:docMk/>
            <pc:sldMk cId="2542235985" sldId="263"/>
            <ac:picMk id="4" creationId="{4FE47529-9DCA-3F4C-B64A-F2DB31342B67}"/>
          </ac:picMkLst>
        </pc:picChg>
      </pc:sldChg>
      <pc:sldChg chg="addSp delSp modSp new mod">
        <pc:chgData name="abishek bhat" userId="f7ef4670cbcbb686" providerId="LiveId" clId="{9E030DD6-9033-42AB-B742-ACB2041EF160}" dt="2022-06-02T08:45:45.714" v="1524" actId="14100"/>
        <pc:sldMkLst>
          <pc:docMk/>
          <pc:sldMk cId="4267584541" sldId="264"/>
        </pc:sldMkLst>
        <pc:spChg chg="mod">
          <ac:chgData name="abishek bhat" userId="f7ef4670cbcbb686" providerId="LiveId" clId="{9E030DD6-9033-42AB-B742-ACB2041EF160}" dt="2022-06-02T08:45:37.015" v="1520" actId="20577"/>
          <ac:spMkLst>
            <pc:docMk/>
            <pc:sldMk cId="4267584541" sldId="264"/>
            <ac:spMk id="2" creationId="{6F3B7DB0-7F13-45C8-0A62-171D34FC2B8C}"/>
          </ac:spMkLst>
        </pc:spChg>
        <pc:spChg chg="del">
          <ac:chgData name="abishek bhat" userId="f7ef4670cbcbb686" providerId="LiveId" clId="{9E030DD6-9033-42AB-B742-ACB2041EF160}" dt="2022-06-02T08:45:38.747" v="1521"/>
          <ac:spMkLst>
            <pc:docMk/>
            <pc:sldMk cId="4267584541" sldId="264"/>
            <ac:spMk id="3" creationId="{7AB5D913-97E3-01B0-114E-7EFE3089E527}"/>
          </ac:spMkLst>
        </pc:spChg>
        <pc:picChg chg="add mod">
          <ac:chgData name="abishek bhat" userId="f7ef4670cbcbb686" providerId="LiveId" clId="{9E030DD6-9033-42AB-B742-ACB2041EF160}" dt="2022-06-02T08:45:45.714" v="1524" actId="14100"/>
          <ac:picMkLst>
            <pc:docMk/>
            <pc:sldMk cId="4267584541" sldId="264"/>
            <ac:picMk id="4" creationId="{79E4EC22-CC04-ED56-4EAD-24580F3B6677}"/>
          </ac:picMkLst>
        </pc:picChg>
      </pc:sldChg>
      <pc:sldChg chg="modSp new mod">
        <pc:chgData name="abishek bhat" userId="f7ef4670cbcbb686" providerId="LiveId" clId="{9E030DD6-9033-42AB-B742-ACB2041EF160}" dt="2022-06-02T09:20:47.978" v="1762" actId="20577"/>
        <pc:sldMkLst>
          <pc:docMk/>
          <pc:sldMk cId="258658706" sldId="265"/>
        </pc:sldMkLst>
        <pc:spChg chg="mod">
          <ac:chgData name="abishek bhat" userId="f7ef4670cbcbb686" providerId="LiveId" clId="{9E030DD6-9033-42AB-B742-ACB2041EF160}" dt="2022-06-02T09:18:06.938" v="1546" actId="20577"/>
          <ac:spMkLst>
            <pc:docMk/>
            <pc:sldMk cId="258658706" sldId="265"/>
            <ac:spMk id="2" creationId="{74B418C3-6048-3A8D-CAF5-AB67C0862E07}"/>
          </ac:spMkLst>
        </pc:spChg>
        <pc:spChg chg="mod">
          <ac:chgData name="abishek bhat" userId="f7ef4670cbcbb686" providerId="LiveId" clId="{9E030DD6-9033-42AB-B742-ACB2041EF160}" dt="2022-06-02T09:20:47.978" v="1762" actId="20577"/>
          <ac:spMkLst>
            <pc:docMk/>
            <pc:sldMk cId="258658706" sldId="265"/>
            <ac:spMk id="3" creationId="{739F9DF6-B300-0F2B-BAF1-2193FE0A9CE3}"/>
          </ac:spMkLst>
        </pc:spChg>
      </pc:sldChg>
      <pc:sldChg chg="modSp new mod">
        <pc:chgData name="abishek bhat" userId="f7ef4670cbcbb686" providerId="LiveId" clId="{9E030DD6-9033-42AB-B742-ACB2041EF160}" dt="2022-06-02T09:29:51.877" v="1833" actId="20577"/>
        <pc:sldMkLst>
          <pc:docMk/>
          <pc:sldMk cId="2133449248" sldId="266"/>
        </pc:sldMkLst>
        <pc:spChg chg="mod">
          <ac:chgData name="abishek bhat" userId="f7ef4670cbcbb686" providerId="LiveId" clId="{9E030DD6-9033-42AB-B742-ACB2041EF160}" dt="2022-06-02T09:21:30.059" v="1785" actId="20577"/>
          <ac:spMkLst>
            <pc:docMk/>
            <pc:sldMk cId="2133449248" sldId="266"/>
            <ac:spMk id="2" creationId="{551D674F-6BD4-4DE0-5404-7925B16F62B9}"/>
          </ac:spMkLst>
        </pc:spChg>
        <pc:spChg chg="mod">
          <ac:chgData name="abishek bhat" userId="f7ef4670cbcbb686" providerId="LiveId" clId="{9E030DD6-9033-42AB-B742-ACB2041EF160}" dt="2022-06-02T09:29:51.877" v="1833" actId="20577"/>
          <ac:spMkLst>
            <pc:docMk/>
            <pc:sldMk cId="2133449248" sldId="266"/>
            <ac:spMk id="3" creationId="{4065E13F-0AFB-8AF7-CA66-5378F689D807}"/>
          </ac:spMkLst>
        </pc:spChg>
      </pc:sldChg>
      <pc:sldChg chg="modSp new mod">
        <pc:chgData name="abishek bhat" userId="f7ef4670cbcbb686" providerId="LiveId" clId="{9E030DD6-9033-42AB-B742-ACB2041EF160}" dt="2022-06-02T10:30:54.060" v="1837" actId="1076"/>
        <pc:sldMkLst>
          <pc:docMk/>
          <pc:sldMk cId="4026607004" sldId="267"/>
        </pc:sldMkLst>
        <pc:spChg chg="mod">
          <ac:chgData name="abishek bhat" userId="f7ef4670cbcbb686" providerId="LiveId" clId="{9E030DD6-9033-42AB-B742-ACB2041EF160}" dt="2022-06-02T10:30:54.060" v="1837" actId="1076"/>
          <ac:spMkLst>
            <pc:docMk/>
            <pc:sldMk cId="4026607004" sldId="267"/>
            <ac:spMk id="2" creationId="{E5768057-695C-2D2F-C22F-A7816551150F}"/>
          </ac:spMkLst>
        </pc:spChg>
        <pc:spChg chg="mod">
          <ac:chgData name="abishek bhat" userId="f7ef4670cbcbb686" providerId="LiveId" clId="{9E030DD6-9033-42AB-B742-ACB2041EF160}" dt="2022-06-02T10:30:50.317" v="1836" actId="14100"/>
          <ac:spMkLst>
            <pc:docMk/>
            <pc:sldMk cId="4026607004" sldId="267"/>
            <ac:spMk id="3" creationId="{BDD2B25C-4656-633D-FBA9-126ADA0080F3}"/>
          </ac:spMkLst>
        </pc:spChg>
      </pc:sldChg>
      <pc:sldChg chg="new del">
        <pc:chgData name="abishek bhat" userId="f7ef4670cbcbb686" providerId="LiveId" clId="{9E030DD6-9033-42AB-B742-ACB2041EF160}" dt="2022-06-03T11:07:50.247" v="1839" actId="2696"/>
        <pc:sldMkLst>
          <pc:docMk/>
          <pc:sldMk cId="98555665" sldId="268"/>
        </pc:sldMkLst>
      </pc:sldChg>
      <pc:sldChg chg="addSp delSp modSp new mod">
        <pc:chgData name="abishek bhat" userId="f7ef4670cbcbb686" providerId="LiveId" clId="{9E030DD6-9033-42AB-B742-ACB2041EF160}" dt="2022-06-03T11:11:20.311" v="1863" actId="20577"/>
        <pc:sldMkLst>
          <pc:docMk/>
          <pc:sldMk cId="2833899537" sldId="268"/>
        </pc:sldMkLst>
        <pc:spChg chg="mod">
          <ac:chgData name="abishek bhat" userId="f7ef4670cbcbb686" providerId="LiveId" clId="{9E030DD6-9033-42AB-B742-ACB2041EF160}" dt="2022-06-03T11:11:20.311" v="1863" actId="20577"/>
          <ac:spMkLst>
            <pc:docMk/>
            <pc:sldMk cId="2833899537" sldId="268"/>
            <ac:spMk id="2" creationId="{12E38F33-03C9-8582-0C0D-B662C17AEE0B}"/>
          </ac:spMkLst>
        </pc:spChg>
        <pc:spChg chg="del">
          <ac:chgData name="abishek bhat" userId="f7ef4670cbcbb686" providerId="LiveId" clId="{9E030DD6-9033-42AB-B742-ACB2041EF160}" dt="2022-06-03T11:11:08.002" v="1841"/>
          <ac:spMkLst>
            <pc:docMk/>
            <pc:sldMk cId="2833899537" sldId="268"/>
            <ac:spMk id="3" creationId="{068D7092-81D1-378A-7A26-85DB1888F558}"/>
          </ac:spMkLst>
        </pc:spChg>
        <pc:picChg chg="add mod">
          <ac:chgData name="abishek bhat" userId="f7ef4670cbcbb686" providerId="LiveId" clId="{9E030DD6-9033-42AB-B742-ACB2041EF160}" dt="2022-06-03T11:11:11.704" v="1842" actId="1076"/>
          <ac:picMkLst>
            <pc:docMk/>
            <pc:sldMk cId="2833899537" sldId="268"/>
            <ac:picMk id="4" creationId="{0772CF2C-7CFF-C8CC-06F4-62DD9933CEE9}"/>
          </ac:picMkLst>
        </pc:picChg>
      </pc:sldChg>
      <pc:sldChg chg="addSp delSp modSp new mod">
        <pc:chgData name="abishek bhat" userId="f7ef4670cbcbb686" providerId="LiveId" clId="{9E030DD6-9033-42AB-B742-ACB2041EF160}" dt="2022-06-03T11:11:52.958" v="1890" actId="20577"/>
        <pc:sldMkLst>
          <pc:docMk/>
          <pc:sldMk cId="3852643656" sldId="269"/>
        </pc:sldMkLst>
        <pc:spChg chg="mod">
          <ac:chgData name="abishek bhat" userId="f7ef4670cbcbb686" providerId="LiveId" clId="{9E030DD6-9033-42AB-B742-ACB2041EF160}" dt="2022-06-03T11:11:52.958" v="1890" actId="20577"/>
          <ac:spMkLst>
            <pc:docMk/>
            <pc:sldMk cId="3852643656" sldId="269"/>
            <ac:spMk id="2" creationId="{04F4EB46-A5C8-6577-1775-03E1B5C9829C}"/>
          </ac:spMkLst>
        </pc:spChg>
        <pc:spChg chg="del">
          <ac:chgData name="abishek bhat" userId="f7ef4670cbcbb686" providerId="LiveId" clId="{9E030DD6-9033-42AB-B742-ACB2041EF160}" dt="2022-06-03T11:11:44.178" v="1865"/>
          <ac:spMkLst>
            <pc:docMk/>
            <pc:sldMk cId="3852643656" sldId="269"/>
            <ac:spMk id="3" creationId="{ADC97CFF-544E-F827-D868-8333704D9FAC}"/>
          </ac:spMkLst>
        </pc:spChg>
        <pc:picChg chg="add mod">
          <ac:chgData name="abishek bhat" userId="f7ef4670cbcbb686" providerId="LiveId" clId="{9E030DD6-9033-42AB-B742-ACB2041EF160}" dt="2022-06-03T11:11:44.178" v="1865"/>
          <ac:picMkLst>
            <pc:docMk/>
            <pc:sldMk cId="3852643656" sldId="269"/>
            <ac:picMk id="4" creationId="{03E9B933-9158-3965-3165-65C0C96CFED7}"/>
          </ac:picMkLst>
        </pc:picChg>
      </pc:sldChg>
      <pc:sldChg chg="addSp delSp modSp new mod">
        <pc:chgData name="abishek bhat" userId="f7ef4670cbcbb686" providerId="LiveId" clId="{9E030DD6-9033-42AB-B742-ACB2041EF160}" dt="2022-06-03T11:12:09.758" v="1913" actId="20577"/>
        <pc:sldMkLst>
          <pc:docMk/>
          <pc:sldMk cId="2544419616" sldId="270"/>
        </pc:sldMkLst>
        <pc:spChg chg="mod">
          <ac:chgData name="abishek bhat" userId="f7ef4670cbcbb686" providerId="LiveId" clId="{9E030DD6-9033-42AB-B742-ACB2041EF160}" dt="2022-06-03T11:12:09.758" v="1913" actId="20577"/>
          <ac:spMkLst>
            <pc:docMk/>
            <pc:sldMk cId="2544419616" sldId="270"/>
            <ac:spMk id="2" creationId="{4035100B-6C8D-EDDA-D587-EC94D1136CFE}"/>
          </ac:spMkLst>
        </pc:spChg>
        <pc:spChg chg="del">
          <ac:chgData name="abishek bhat" userId="f7ef4670cbcbb686" providerId="LiveId" clId="{9E030DD6-9033-42AB-B742-ACB2041EF160}" dt="2022-06-03T11:12:03.029" v="1892"/>
          <ac:spMkLst>
            <pc:docMk/>
            <pc:sldMk cId="2544419616" sldId="270"/>
            <ac:spMk id="3" creationId="{E5959B8C-C966-3D86-4AB8-055FBEF8AADC}"/>
          </ac:spMkLst>
        </pc:spChg>
        <pc:picChg chg="add mod">
          <ac:chgData name="abishek bhat" userId="f7ef4670cbcbb686" providerId="LiveId" clId="{9E030DD6-9033-42AB-B742-ACB2041EF160}" dt="2022-06-03T11:12:03.029" v="1892"/>
          <ac:picMkLst>
            <pc:docMk/>
            <pc:sldMk cId="2544419616" sldId="270"/>
            <ac:picMk id="4" creationId="{2057B343-138A-57EC-AB8E-244AEE62B4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65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3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9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4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4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3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642B-3499-43DB-AB37-9A32FB45DFC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184792-637E-43AF-86FF-B03B6D04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4C7-9F76-E3EB-87C0-30A54BE8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245" y="407584"/>
            <a:ext cx="11579258" cy="302141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K</a:t>
            </a:r>
            <a:r>
              <a:rPr lang="en-IN" sz="3200" dirty="0">
                <a:latin typeface="Arial Black" panose="020B0A04020102020204" pitchFamily="34" charset="0"/>
              </a:rPr>
              <a:t>.RAMAKRISHNAN COLLEGE OF TECHNOLOGY</a:t>
            </a: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200" dirty="0">
                <a:latin typeface="Arial Black" panose="020B0A04020102020204" pitchFamily="34" charset="0"/>
              </a:rPr>
              <a:t>	</a:t>
            </a:r>
            <a:br>
              <a:rPr lang="en-IN" sz="3200" dirty="0">
                <a:latin typeface="Arial Black" panose="020B0A04020102020204" pitchFamily="34" charset="0"/>
              </a:rPr>
            </a:br>
            <a:br>
              <a:rPr lang="en-IN" sz="3200" dirty="0">
                <a:latin typeface="Arial Black" panose="020B0A04020102020204" pitchFamily="34" charset="0"/>
              </a:rPr>
            </a:br>
            <a:br>
              <a:rPr lang="en-IN" sz="3200" dirty="0">
                <a:latin typeface="Arial Black" panose="020B0A04020102020204" pitchFamily="34" charset="0"/>
              </a:rPr>
            </a:b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60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Monopole Meta Material Antenna For WLAN Applications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35CF-D4C5-6256-8A64-4C5758C6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5495" y="5324133"/>
            <a:ext cx="5169800" cy="112628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dirty="0">
                <a:latin typeface="Arial Black" panose="020B0A04020102020204" pitchFamily="34" charset="0"/>
              </a:rPr>
              <a:t>	DIVAKAR.R</a:t>
            </a:r>
          </a:p>
          <a:p>
            <a:r>
              <a:rPr lang="en-US" dirty="0">
                <a:latin typeface="Arial Black" panose="020B0A04020102020204" pitchFamily="34" charset="0"/>
              </a:rPr>
              <a:t>	BHARATH.G</a:t>
            </a:r>
          </a:p>
          <a:p>
            <a:r>
              <a:rPr lang="en-US" dirty="0">
                <a:latin typeface="Arial Black" panose="020B0A04020102020204" pitchFamily="34" charset="0"/>
              </a:rPr>
              <a:t>	ABISHEK BHAT.R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8F33-03C9-8582-0C0D-B662C17A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2CF2C-7CFF-C8CC-06F4-62DD9933C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489" y="2039331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EB46-A5C8-6577-1775-03E1B5C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E9B933-9158-3965-3165-65C0C96CF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100B-6C8D-EDDA-D587-EC94D113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7B343-138A-57EC-AB8E-244AEE62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18C3-6048-3A8D-CAF5-AB67C086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9DF6-B300-0F2B-BAF1-2193FE0A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VERY LOW POWER</a:t>
            </a:r>
          </a:p>
          <a:p>
            <a:r>
              <a:rPr lang="en-US" dirty="0"/>
              <a:t>ANTENNA IS VERY FLAT</a:t>
            </a:r>
          </a:p>
          <a:p>
            <a:r>
              <a:rPr lang="en-US" dirty="0"/>
              <a:t>LIGHT IN WEIGHT</a:t>
            </a:r>
          </a:p>
          <a:p>
            <a:r>
              <a:rPr lang="en-US" dirty="0"/>
              <a:t>THEY ARE PREETY SMALL IN SIZE(COMPACT)</a:t>
            </a:r>
          </a:p>
          <a:p>
            <a:r>
              <a:rPr lang="en-US" dirty="0"/>
              <a:t>WIDER BANDWIDTH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5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674F-6BD4-4DE0-5404-7925B16F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APPPLICATIONS: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E13F-0AFB-8AF7-CA66-5378F689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WLAN</a:t>
            </a:r>
          </a:p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WiMAX</a:t>
            </a:r>
          </a:p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C-band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19AB-4B59-6F8E-DD11-08D2C3B2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6CB-4FFF-BEF9-1758-80670383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MATERIAL AND SOFTWARE USED</a:t>
            </a:r>
          </a:p>
          <a:p>
            <a:r>
              <a:rPr lang="en-US" sz="3600" dirty="0"/>
              <a:t>ABOUT OUR PROPOSAL</a:t>
            </a:r>
          </a:p>
          <a:p>
            <a:r>
              <a:rPr lang="en-US" sz="3600" dirty="0"/>
              <a:t>RESULTS OF THE PROPOSAL</a:t>
            </a:r>
          </a:p>
          <a:p>
            <a:r>
              <a:rPr lang="en-US" sz="3600" dirty="0"/>
              <a:t>ADVANTAGES AND APPLICATIONS</a:t>
            </a:r>
          </a:p>
          <a:p>
            <a:r>
              <a:rPr lang="en-US" sz="36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8057-695C-2D2F-C22F-A7816551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32" y="255679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B25C-4656-633D-FBA9-126ADA00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07" y="1536569"/>
            <a:ext cx="9270460" cy="4714018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ELC based Meta material is used for developing a broad band printed monopole antenna which is used in WLAN applications. The design is very unique such that it has small metallic stub within the Ring Hexagonal structure incubated inside a Square loop. This structure helps to enhance the impedance bandwidth of the antenna due to EM Wave property. The Meta material provides a negative permeability, that are explained through a waveguide setup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6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714A-AE48-5501-C786-0695FAA6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MATERIAL AND SOFTWARE USED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3FA7-281A-02C2-4424-D60F27E2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META MATERIAL ELEMENT</a:t>
            </a:r>
          </a:p>
          <a:p>
            <a:pPr lvl="1" algn="just"/>
            <a:r>
              <a:rPr lang="en-US" sz="2200" dirty="0"/>
              <a:t>GOVERNS ELECTRIC AND MAGETIC CURRENTS TO </a:t>
            </a:r>
            <a:r>
              <a:rPr lang="en-US" sz="2000" dirty="0"/>
              <a:t>GENERATE WIDEBAND CHARACTERISTICS.</a:t>
            </a:r>
          </a:p>
          <a:p>
            <a:pPr algn="just"/>
            <a:r>
              <a:rPr lang="en-US" sz="2400" dirty="0"/>
              <a:t>MONOPOLE ANTENNA</a:t>
            </a:r>
          </a:p>
          <a:p>
            <a:pPr algn="just"/>
            <a:r>
              <a:rPr lang="en-US" sz="2400" dirty="0"/>
              <a:t>LOW-COST FLAME RETARDANT -4 SUBSTRATE</a:t>
            </a:r>
          </a:p>
          <a:p>
            <a:pPr marL="0" indent="0" algn="just">
              <a:buNone/>
            </a:pPr>
            <a:r>
              <a:rPr lang="en-US" sz="2400" dirty="0"/>
              <a:t>  SOFTWARE USED:</a:t>
            </a:r>
          </a:p>
          <a:p>
            <a:pPr lvl="2" algn="just"/>
            <a:r>
              <a:rPr lang="en-US" sz="2000" dirty="0"/>
              <a:t>HIGH FREQUENCY STRUCTURE SIMULATOR SOFTWARE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CCEF-5E0E-5751-C8E2-A5EE2911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OUR PROPOSAL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DD40-F7B8-4656-14F9-D46E93A4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0837"/>
            <a:ext cx="8915400" cy="4280385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COMPRISES OF 3 DIFFERENT STRUCTURE.</a:t>
            </a:r>
          </a:p>
          <a:p>
            <a:pPr lvl="1" algn="just"/>
            <a:r>
              <a:rPr lang="en-US" sz="2400" dirty="0"/>
              <a:t>ELC DESIGN WITH A SQUARE LOOP INSIDE A SINGLE RING HEXAGON WHICH IS COUPLED WITH SMALL METAL STUB.</a:t>
            </a:r>
          </a:p>
          <a:p>
            <a:pPr lvl="1" algn="just"/>
            <a:r>
              <a:rPr lang="en-US" sz="2400" dirty="0"/>
              <a:t>ELC DESIGN CONSISTS OF INVERTED DESIGN OF 1</a:t>
            </a:r>
            <a:r>
              <a:rPr lang="en-US" sz="2400" baseline="30000" dirty="0"/>
              <a:t>st</a:t>
            </a:r>
            <a:r>
              <a:rPr lang="en-US" sz="2400" dirty="0"/>
              <a:t> PROPOSAL WITH SAME OUT STRUCTURE.</a:t>
            </a:r>
          </a:p>
          <a:p>
            <a:pPr lvl="1" algn="just"/>
            <a:r>
              <a:rPr lang="en-US" sz="2400" dirty="0"/>
              <a:t>ELC DESIGN CONSISTS OF A HEXAGON RING INSIDE A HEXAGON RING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533-C4C1-2131-A1A4-D8094CEC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PROPOSAL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BCDD2-9E5B-5D42-DBD4-2B5666FE6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87" y="1659118"/>
            <a:ext cx="2880763" cy="398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7E116-0D8D-3885-DA75-DDF1902C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95" y="1726028"/>
            <a:ext cx="3040853" cy="4084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9A3DC-BACA-D0E1-EE98-CD2C453F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853" y="1726028"/>
            <a:ext cx="2898640" cy="43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56DE-11C6-7B90-24A3-8B0E19E1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1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sz="2400" dirty="0">
                <a:sym typeface="Wingdings" panose="05000000000000000000" pitchFamily="2" charset="2"/>
              </a:rPr>
              <a:t>s-parameter</a:t>
            </a:r>
            <a:r>
              <a:rPr lang="en-US" dirty="0">
                <a:sym typeface="Wingdings" panose="05000000000000000000" pitchFamily="2" charset="2"/>
              </a:rPr>
              <a:t>):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E47529-9DCA-3F4C-B64A-F2DB31342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45" y="1357460"/>
            <a:ext cx="9068585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81C9-1C53-05D3-DB57-EA6BBCF7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2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sz="2000" dirty="0">
                <a:sym typeface="Wingdings" panose="05000000000000000000" pitchFamily="2" charset="2"/>
              </a:rPr>
              <a:t>s-parameter</a:t>
            </a:r>
            <a:r>
              <a:rPr lang="en-US" dirty="0">
                <a:sym typeface="Wingdings" panose="05000000000000000000" pitchFamily="2" charset="2"/>
              </a:rPr>
              <a:t>):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B81F87-7250-0FE6-EFA1-406773044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09" y="1673425"/>
            <a:ext cx="9883403" cy="41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7DB0-7F13-45C8-0A62-171D34FC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3(</a:t>
            </a:r>
            <a:r>
              <a:rPr lang="en-US" sz="2000" dirty="0"/>
              <a:t>S-PARAMETER</a:t>
            </a:r>
            <a:r>
              <a:rPr lang="en-US" dirty="0"/>
              <a:t>):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4EC22-CC04-ED56-4EAD-24580F3B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0520" y="1649690"/>
            <a:ext cx="9704093" cy="4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7584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921</TotalTime>
  <Words>276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Wisp</vt:lpstr>
      <vt:lpstr>K.RAMAKRISHNAN COLLEGE OF TECHNOLOGY      Monopole Meta Material Antenna For WLAN Applications</vt:lpstr>
      <vt:lpstr>Index</vt:lpstr>
      <vt:lpstr>INTRODUCTION</vt:lpstr>
      <vt:lpstr>MATERIAL AND SOFTWARE USED </vt:lpstr>
      <vt:lpstr>ABOUT OUR PROPOSAL </vt:lpstr>
      <vt:lpstr>STRUCTURE OF THE PROPOSAL</vt:lpstr>
      <vt:lpstr>Structure 1(s-parameter):</vt:lpstr>
      <vt:lpstr>STRUCTURE 2(s-parameter):</vt:lpstr>
      <vt:lpstr>STRUCTURE 3(S-PARAMETER):</vt:lpstr>
      <vt:lpstr>Current Distribution:</vt:lpstr>
      <vt:lpstr>Current Distribution:</vt:lpstr>
      <vt:lpstr>Current Distribution:</vt:lpstr>
      <vt:lpstr>ADVANTAGES</vt:lpstr>
      <vt:lpstr>APPPLICATIONS: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Monopole Meta Material Antenna For WLAN Applications </dc:title>
  <dc:creator>abishek bhat</dc:creator>
  <cp:lastModifiedBy>abishek bhat</cp:lastModifiedBy>
  <cp:revision>16</cp:revision>
  <dcterms:created xsi:type="dcterms:W3CDTF">2022-05-30T14:32:42Z</dcterms:created>
  <dcterms:modified xsi:type="dcterms:W3CDTF">2022-06-03T11:12:20Z</dcterms:modified>
</cp:coreProperties>
</file>