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D32E6-3B59-40E1-B296-A6A5DC9138D9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7792-ADDB-4775-A6B3-2F07A379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3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87792-ADDB-4775-A6B3-2F07A3794D1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B4F-12A1-4428-A496-DDDA18287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A53ED-6DE4-490A-8894-034DE390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D9FE-3EDA-4B9A-8D4D-3990A993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4D61-E3BA-4025-8B32-5D3CCB5B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0405-D96F-4987-86F4-07300E7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615F-1344-45D2-80E7-6B914406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77CE-6F2C-4DF0-9E42-EDE13C9A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C9AA-665F-460A-AC90-0F64AA98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86F2-C45B-4C9D-AF38-119D50D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5E8E-C6B4-42E0-8A3B-33E09CCE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0955D-B69A-45B3-B8BE-6AC4266A9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9E2E5-9AA7-4407-AF43-FEDD632C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BE48-8A32-4D78-B971-868AECBE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F16F-22BB-428F-9C9D-5F122799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BA1F-F363-4672-9524-3765EFA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7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933E-69EC-4136-8A5B-13BBCF71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602F-2B04-42C1-943F-03501495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5FC0-0D80-44FB-9E84-2289F8E1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4BEF-6177-40EA-BFAB-7FE31624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1434-A0F3-4025-8546-DA3ECC8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9D1F-A92D-48A1-B69E-BE1304E3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49FD-B209-44D6-90AB-82E3786F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F81D-0F96-4DC7-A31B-5A2F17E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6D53-51FD-432F-841A-EC05F16D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1009-3353-4446-B68A-1C8448BB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8379-F489-4D88-A478-8EE1EB4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8569-617A-434B-949F-6DCD0DE81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9D59-9CAB-49DD-8C34-33D5F316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1B72-3A27-427E-ACA3-6D66109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3E78-6BFF-414C-8FB3-80612A4D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132D8-B74B-4369-B0ED-BC81D4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934F-6E9C-4C0F-BAFE-E6324A31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736B-56DD-4577-AD07-30EA6F80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609C-36E7-46CB-9710-062B2E78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46CEC-60AA-4AF1-A747-20863ED48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A5AF9-44EF-4F4F-A303-A0265982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978AA-B8CD-48CE-9E73-2E9D3713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7CA0F-44CB-433A-9B64-040DE5A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8F20-F5E3-465F-889C-8BE8D13A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704-316B-4ED7-A6EE-03F2E437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3F70E-FB18-4EC9-84EC-A4818615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5F1A-833F-4377-B11A-FCD0DBB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7EEC-C1F4-408C-B424-FA70A74E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E9C28-914A-4063-86CB-5762F860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5F7C-E245-4477-B747-C6AAA516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DFF5D-BDB1-4440-8F28-D95979DB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1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73D-EE5A-412F-80B0-EE49225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87D9-AB6F-4CF7-9839-687288BD0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80F83-11F6-4DB3-8A67-D0700CBC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2829-5391-4C75-8BE4-E107B4E9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33D14-ED22-4A5E-9A81-7310AEAD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9746-70B5-4D46-890F-1609B51C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2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D49D-FAA5-447E-A873-1C667E19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F3907-33FD-4620-B2EC-47E4F88F1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2F2B6-BE09-452A-9CBB-3DB33FC9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4D7E-09CF-4A33-A23A-CCFC826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56B3-2D04-44D0-A09B-5258BB1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3D38-0ADC-4597-9D77-23C2C9FC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17528-AFD2-470D-A591-3B7ABB9E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E835-8211-451C-8660-9D37CDCB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386B-E3C4-4AB0-A8B4-9C199150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EE02-37A9-435D-AA17-873B1A8D08BF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5179-41A2-4894-855B-13A86E6D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10E3-CD76-49BB-A811-11988B14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9B87-8053-428C-B157-8FB0B64A1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415-4AA6-40EC-9A3B-526E4B68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7926"/>
          </a:xfrm>
        </p:spPr>
        <p:txBody>
          <a:bodyPr>
            <a:no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of an Advertisement.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B30C9-D08B-42F5-AC40-2D387E2E5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5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DC21-0919-46D7-84A9-EAF594A7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Presentation!!!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7A15-920F-46B9-B641-E2CBEC07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/>
              <a:t>To get more knowledge about the analysis of Data and it’s types to analysis.</a:t>
            </a:r>
          </a:p>
          <a:p>
            <a:pPr lvl="1"/>
            <a:r>
              <a:rPr lang="en-IN" sz="4000" dirty="0"/>
              <a:t>To understand how the Advertisement are designed.</a:t>
            </a:r>
          </a:p>
          <a:p>
            <a:pPr lvl="1"/>
            <a:r>
              <a:rPr lang="en-IN" sz="4000" dirty="0"/>
              <a:t>To know more about the usage of data.</a:t>
            </a:r>
          </a:p>
          <a:p>
            <a:pPr lvl="1"/>
            <a:r>
              <a:rPr lang="en-IN" sz="4000" dirty="0"/>
              <a:t>To know about Graphs and other plotting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15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AC3E-AB48-4B5C-BAD6-6F9B65F8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content!!!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4D86-ACC5-4496-9EE7-C6C56128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Few samples of average sales data of BAJAJ PULSAR BIKE.</a:t>
            </a:r>
          </a:p>
          <a:p>
            <a:r>
              <a:rPr lang="en-US" sz="4000" dirty="0"/>
              <a:t>Bike was introduced in the market on 2001.</a:t>
            </a:r>
          </a:p>
          <a:p>
            <a:r>
              <a:rPr lang="en-US" sz="4000" dirty="0"/>
              <a:t>Main concept is to check whether the movie of actor Dhanush ”</a:t>
            </a:r>
            <a:r>
              <a:rPr lang="en-US" sz="4000" dirty="0" err="1"/>
              <a:t>Polladhavan</a:t>
            </a:r>
            <a:r>
              <a:rPr lang="en-US" sz="4000" dirty="0"/>
              <a:t>[2007]”and other </a:t>
            </a:r>
            <a:r>
              <a:rPr lang="en-US" sz="4000" dirty="0" err="1"/>
              <a:t>advertisments</a:t>
            </a:r>
            <a:r>
              <a:rPr lang="en-US" sz="4000" dirty="0"/>
              <a:t> made any changes in the sales of pulsar bike.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449-DB2C-45FE-9B79-30DD988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DATA!!!!!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AF93-7D89-4CF3-9CBA-4CAFDA25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'year', 'Age(31-50)', 'Age(15-30)’] are the columns in the data set which will be used for the Hypothesis testing.</a:t>
            </a:r>
          </a:p>
          <a:p>
            <a:r>
              <a:rPr lang="en-US" dirty="0"/>
              <a:t>Sample data :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CBC7C49-573A-4EE8-9F0E-EA37FB1A8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96387"/>
              </p:ext>
            </p:extLst>
          </p:nvPr>
        </p:nvGraphicFramePr>
        <p:xfrm>
          <a:off x="1607793" y="3349743"/>
          <a:ext cx="8478888" cy="296215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26296">
                  <a:extLst>
                    <a:ext uri="{9D8B030D-6E8A-4147-A177-3AD203B41FA5}">
                      <a16:colId xmlns:a16="http://schemas.microsoft.com/office/drawing/2014/main" val="1607025864"/>
                    </a:ext>
                  </a:extLst>
                </a:gridCol>
                <a:gridCol w="2826296">
                  <a:extLst>
                    <a:ext uri="{9D8B030D-6E8A-4147-A177-3AD203B41FA5}">
                      <a16:colId xmlns:a16="http://schemas.microsoft.com/office/drawing/2014/main" val="2825999055"/>
                    </a:ext>
                  </a:extLst>
                </a:gridCol>
                <a:gridCol w="2826296">
                  <a:extLst>
                    <a:ext uri="{9D8B030D-6E8A-4147-A177-3AD203B41FA5}">
                      <a16:colId xmlns:a16="http://schemas.microsoft.com/office/drawing/2014/main" val="2352096741"/>
                    </a:ext>
                  </a:extLst>
                </a:gridCol>
              </a:tblGrid>
              <a:tr h="592431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Age(31-50)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Age(15-30)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03557"/>
                  </a:ext>
                </a:extLst>
              </a:tr>
              <a:tr h="592431">
                <a:tc>
                  <a:txBody>
                    <a:bodyPr/>
                    <a:lstStyle/>
                    <a:p>
                      <a:r>
                        <a:rPr lang="en-IN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1769.890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2299.40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90935"/>
                  </a:ext>
                </a:extLst>
              </a:tr>
              <a:tr h="592431">
                <a:tc>
                  <a:txBody>
                    <a:bodyPr/>
                    <a:lstStyle/>
                    <a:p>
                      <a:r>
                        <a:rPr lang="en-IN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1377.890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2395.50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98935"/>
                  </a:ext>
                </a:extLst>
              </a:tr>
              <a:tr h="592431">
                <a:tc>
                  <a:txBody>
                    <a:bodyPr/>
                    <a:lstStyle/>
                    <a:p>
                      <a:r>
                        <a:rPr lang="en-IN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1983.765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2907.60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06204"/>
                  </a:ext>
                </a:extLst>
              </a:tr>
              <a:tr h="592431">
                <a:tc>
                  <a:txBody>
                    <a:bodyPr/>
                    <a:lstStyle/>
                    <a:p>
                      <a:r>
                        <a:rPr lang="en-IN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1718.340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2132.20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9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1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E9DD-FC7F-40BC-A632-005FE7F4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E733-69DE-4DE6-BDB9-809CD539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x="Age(31-50)" , y="Age(15-30)“.</a:t>
            </a:r>
          </a:p>
          <a:p>
            <a:r>
              <a:rPr lang="en-US" dirty="0"/>
              <a:t>Alpha value is 0.05. The confidence level is 95%.</a:t>
            </a:r>
          </a:p>
          <a:p>
            <a:r>
              <a:rPr lang="en-US" dirty="0"/>
              <a:t>Since we need to check whether the sales of the 2 different age groups has increased , We will be using 2 sample t test.</a:t>
            </a:r>
          </a:p>
          <a:p>
            <a:r>
              <a:rPr lang="en-US" dirty="0"/>
              <a:t>Hypothesis Test :</a:t>
            </a:r>
          </a:p>
          <a:p>
            <a:pPr lvl="6"/>
            <a:r>
              <a:rPr lang="en-US" dirty="0"/>
              <a:t>H0: µa=µb</a:t>
            </a:r>
          </a:p>
          <a:p>
            <a:pPr lvl="6"/>
            <a:r>
              <a:rPr lang="en-US" dirty="0"/>
              <a:t>H1 : µa!=µb</a:t>
            </a:r>
          </a:p>
          <a:p>
            <a:endParaRPr lang="en-US" dirty="0"/>
          </a:p>
          <a:p>
            <a:r>
              <a:rPr lang="en-US" dirty="0"/>
              <a:t>P –value[1.05*10^9] and alpha value is compared and it shows that alpha value is higher than p value. Hence null Hypothesis is rejected and H1 is accepted.</a:t>
            </a:r>
          </a:p>
          <a:p>
            <a:r>
              <a:rPr lang="en-US" dirty="0"/>
              <a:t>Hence there is a change in sales of Pulsar bike after the movie and many other advertisement.</a:t>
            </a:r>
          </a:p>
          <a:p>
            <a:r>
              <a:rPr lang="en-US" dirty="0"/>
              <a:t>The average sales after the advertisement is higher than that of before advertisement.</a:t>
            </a:r>
          </a:p>
          <a:p>
            <a:r>
              <a:rPr lang="en-US" dirty="0"/>
              <a:t>This shows that, there is an increase in the sales of Pulsar Bike after the Year 2007.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EBFB-4435-446D-B80D-1BCEBF2D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2 Different Age Group vs Year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AB5A2-5B84-47E0-BCD0-BA95A20EB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data['year’] Vs data["Age(31-50)"]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91AF85-E03E-4804-B295-2E10FEB28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634" y="2760067"/>
            <a:ext cx="4838095" cy="3174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23BB-E145-4F13-BBA7-C58D82A6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data['year’] Vs data['Age(15-30)']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2F37ED-4D92-45B4-8B4E-3CC26A340A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4746" y="2772766"/>
            <a:ext cx="4838095" cy="3149206"/>
          </a:xfrm>
        </p:spPr>
      </p:pic>
    </p:spTree>
    <p:extLst>
      <p:ext uri="{BB962C8B-B14F-4D97-AF65-F5344CB8AC3E}">
        <p14:creationId xmlns:p14="http://schemas.microsoft.com/office/powerpoint/2010/main" val="145873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9FF-4371-492F-8D9F-60E1966D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F3CE-9C2A-40D6-9376-610D92DA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40" y="1373139"/>
            <a:ext cx="10515600" cy="4351338"/>
          </a:xfrm>
        </p:spPr>
        <p:txBody>
          <a:bodyPr/>
          <a:lstStyle/>
          <a:p>
            <a:r>
              <a:rPr lang="en-US" dirty="0"/>
              <a:t>Blue dotted lines represents the bike owned within the 31-50.</a:t>
            </a:r>
          </a:p>
          <a:p>
            <a:r>
              <a:rPr lang="en-US" dirty="0"/>
              <a:t>Red dotted lines represents the bike owned within the 15-30.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93D3B-3CCF-400F-8527-9A29D4EA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80" y="2535810"/>
            <a:ext cx="8173039" cy="40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7903-523E-445F-B73C-874E62F5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02" y="321084"/>
            <a:ext cx="9552495" cy="326110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Analytical </a:t>
            </a:r>
            <a:b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Analyzation </a:t>
            </a:r>
            <a:b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a </a:t>
            </a:r>
            <a:b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 for analysis By:</a:t>
            </a:r>
            <a:endParaRPr lang="en-IN" sz="4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9226-99B6-4F5D-9287-290A90BC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328" y="407170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R.ABISHEK BHAT</a:t>
            </a:r>
          </a:p>
          <a:p>
            <a:r>
              <a:rPr lang="en-US" sz="4400" dirty="0"/>
              <a:t>KRCT.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0844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382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Times New Roman</vt:lpstr>
      <vt:lpstr>Office Theme</vt:lpstr>
      <vt:lpstr>Reverse Engineering of an Advertisement.</vt:lpstr>
      <vt:lpstr>Why This Presentation!!!</vt:lpstr>
      <vt:lpstr>What is the content!!!</vt:lpstr>
      <vt:lpstr>DATA!!!!!</vt:lpstr>
      <vt:lpstr>Hypothesis Testing!!!</vt:lpstr>
      <vt:lpstr>Graph of 2 Different Age Group vs Year </vt:lpstr>
      <vt:lpstr>Comparison Graph</vt:lpstr>
      <vt:lpstr>Analytical  Analyzation  of a   Data for analysis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of an Advertisement.</dc:title>
  <dc:creator>abishek bhat</dc:creator>
  <cp:lastModifiedBy>abishek bhat</cp:lastModifiedBy>
  <cp:revision>3</cp:revision>
  <dcterms:created xsi:type="dcterms:W3CDTF">2022-03-26T13:24:19Z</dcterms:created>
  <dcterms:modified xsi:type="dcterms:W3CDTF">2022-03-27T12:17:30Z</dcterms:modified>
</cp:coreProperties>
</file>