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ek bhat" userId="f7ef4670cbcbb686" providerId="LiveId" clId="{EA93098B-A5BC-4165-A0D5-D0E36C84F3AB}"/>
    <pc:docChg chg="undo custSel addSld modSld">
      <pc:chgData name="abishek bhat" userId="f7ef4670cbcbb686" providerId="LiveId" clId="{EA93098B-A5BC-4165-A0D5-D0E36C84F3AB}" dt="2022-09-28T15:21:51.419" v="509" actId="20577"/>
      <pc:docMkLst>
        <pc:docMk/>
      </pc:docMkLst>
      <pc:sldChg chg="modSp new mod">
        <pc:chgData name="abishek bhat" userId="f7ef4670cbcbb686" providerId="LiveId" clId="{EA93098B-A5BC-4165-A0D5-D0E36C84F3AB}" dt="2022-09-28T15:09:38.358" v="144" actId="1076"/>
        <pc:sldMkLst>
          <pc:docMk/>
          <pc:sldMk cId="2472808213" sldId="256"/>
        </pc:sldMkLst>
        <pc:spChg chg="mod">
          <ac:chgData name="abishek bhat" userId="f7ef4670cbcbb686" providerId="LiveId" clId="{EA93098B-A5BC-4165-A0D5-D0E36C84F3AB}" dt="2022-09-28T15:08:42.402" v="14" actId="20577"/>
          <ac:spMkLst>
            <pc:docMk/>
            <pc:sldMk cId="2472808213" sldId="256"/>
            <ac:spMk id="2" creationId="{C682A741-109D-12D6-1BD6-E9B235D174EF}"/>
          </ac:spMkLst>
        </pc:spChg>
        <pc:spChg chg="mod">
          <ac:chgData name="abishek bhat" userId="f7ef4670cbcbb686" providerId="LiveId" clId="{EA93098B-A5BC-4165-A0D5-D0E36C84F3AB}" dt="2022-09-28T15:09:38.358" v="144" actId="1076"/>
          <ac:spMkLst>
            <pc:docMk/>
            <pc:sldMk cId="2472808213" sldId="256"/>
            <ac:spMk id="3" creationId="{C38A1808-60AA-BFFD-388A-7CBFD112F607}"/>
          </ac:spMkLst>
        </pc:spChg>
      </pc:sldChg>
      <pc:sldChg chg="addSp modSp new mod">
        <pc:chgData name="abishek bhat" userId="f7ef4670cbcbb686" providerId="LiveId" clId="{EA93098B-A5BC-4165-A0D5-D0E36C84F3AB}" dt="2022-09-28T15:12:37.411" v="203" actId="1076"/>
        <pc:sldMkLst>
          <pc:docMk/>
          <pc:sldMk cId="1410793058" sldId="257"/>
        </pc:sldMkLst>
        <pc:spChg chg="mod">
          <ac:chgData name="abishek bhat" userId="f7ef4670cbcbb686" providerId="LiveId" clId="{EA93098B-A5BC-4165-A0D5-D0E36C84F3AB}" dt="2022-09-28T15:10:54.706" v="176" actId="20577"/>
          <ac:spMkLst>
            <pc:docMk/>
            <pc:sldMk cId="1410793058" sldId="257"/>
            <ac:spMk id="2" creationId="{DF15960E-C2CC-DED9-EA12-6D5EB7F2C2DC}"/>
          </ac:spMkLst>
        </pc:spChg>
        <pc:spChg chg="mod">
          <ac:chgData name="abishek bhat" userId="f7ef4670cbcbb686" providerId="LiveId" clId="{EA93098B-A5BC-4165-A0D5-D0E36C84F3AB}" dt="2022-09-28T15:12:29.455" v="199" actId="20577"/>
          <ac:spMkLst>
            <pc:docMk/>
            <pc:sldMk cId="1410793058" sldId="257"/>
            <ac:spMk id="3" creationId="{9904F260-72F4-7A38-2775-CF5DCC1299E4}"/>
          </ac:spMkLst>
        </pc:spChg>
        <pc:picChg chg="add mod">
          <ac:chgData name="abishek bhat" userId="f7ef4670cbcbb686" providerId="LiveId" clId="{EA93098B-A5BC-4165-A0D5-D0E36C84F3AB}" dt="2022-09-28T15:12:37.411" v="203" actId="1076"/>
          <ac:picMkLst>
            <pc:docMk/>
            <pc:sldMk cId="1410793058" sldId="257"/>
            <ac:picMk id="5" creationId="{905747A6-A6C1-3241-BE1F-C90FDDEAAE4E}"/>
          </ac:picMkLst>
        </pc:picChg>
      </pc:sldChg>
      <pc:sldChg chg="addSp modSp new mod">
        <pc:chgData name="abishek bhat" userId="f7ef4670cbcbb686" providerId="LiveId" clId="{EA93098B-A5BC-4165-A0D5-D0E36C84F3AB}" dt="2022-09-28T15:13:21.057" v="209" actId="14100"/>
        <pc:sldMkLst>
          <pc:docMk/>
          <pc:sldMk cId="3316637245" sldId="258"/>
        </pc:sldMkLst>
        <pc:spChg chg="mod">
          <ac:chgData name="abishek bhat" userId="f7ef4670cbcbb686" providerId="LiveId" clId="{EA93098B-A5BC-4165-A0D5-D0E36C84F3AB}" dt="2022-09-28T15:11:08.216" v="181" actId="27636"/>
          <ac:spMkLst>
            <pc:docMk/>
            <pc:sldMk cId="3316637245" sldId="258"/>
            <ac:spMk id="2" creationId="{E3FD457D-1858-119E-EE4C-D2A0EDEDA004}"/>
          </ac:spMkLst>
        </pc:spChg>
        <pc:spChg chg="mod">
          <ac:chgData name="abishek bhat" userId="f7ef4670cbcbb686" providerId="LiveId" clId="{EA93098B-A5BC-4165-A0D5-D0E36C84F3AB}" dt="2022-09-28T15:12:50.040" v="204"/>
          <ac:spMkLst>
            <pc:docMk/>
            <pc:sldMk cId="3316637245" sldId="258"/>
            <ac:spMk id="3" creationId="{EBF828D9-C779-DAA8-1CF3-7A6736CF03C1}"/>
          </ac:spMkLst>
        </pc:spChg>
        <pc:picChg chg="add mod">
          <ac:chgData name="abishek bhat" userId="f7ef4670cbcbb686" providerId="LiveId" clId="{EA93098B-A5BC-4165-A0D5-D0E36C84F3AB}" dt="2022-09-28T15:13:21.057" v="209" actId="14100"/>
          <ac:picMkLst>
            <pc:docMk/>
            <pc:sldMk cId="3316637245" sldId="258"/>
            <ac:picMk id="5" creationId="{6D110D23-6140-4D7E-E439-FD140C1A7BA2}"/>
          </ac:picMkLst>
        </pc:picChg>
      </pc:sldChg>
      <pc:sldChg chg="addSp delSp modSp new mod">
        <pc:chgData name="abishek bhat" userId="f7ef4670cbcbb686" providerId="LiveId" clId="{EA93098B-A5BC-4165-A0D5-D0E36C84F3AB}" dt="2022-09-28T15:16:12.315" v="392" actId="1076"/>
        <pc:sldMkLst>
          <pc:docMk/>
          <pc:sldMk cId="458815615" sldId="259"/>
        </pc:sldMkLst>
        <pc:spChg chg="mod">
          <ac:chgData name="abishek bhat" userId="f7ef4670cbcbb686" providerId="LiveId" clId="{EA93098B-A5BC-4165-A0D5-D0E36C84F3AB}" dt="2022-09-28T15:13:41.402" v="223" actId="20577"/>
          <ac:spMkLst>
            <pc:docMk/>
            <pc:sldMk cId="458815615" sldId="259"/>
            <ac:spMk id="2" creationId="{9136087A-A40E-87D7-CAAC-7F351ED6C9A9}"/>
          </ac:spMkLst>
        </pc:spChg>
        <pc:spChg chg="add del mod">
          <ac:chgData name="abishek bhat" userId="f7ef4670cbcbb686" providerId="LiveId" clId="{EA93098B-A5BC-4165-A0D5-D0E36C84F3AB}" dt="2022-09-28T15:16:06.458" v="388" actId="20577"/>
          <ac:spMkLst>
            <pc:docMk/>
            <pc:sldMk cId="458815615" sldId="259"/>
            <ac:spMk id="3" creationId="{481149D2-1A25-9EE7-6A0E-1F73CF1AA3C3}"/>
          </ac:spMkLst>
        </pc:spChg>
        <pc:picChg chg="add del mod">
          <ac:chgData name="abishek bhat" userId="f7ef4670cbcbb686" providerId="LiveId" clId="{EA93098B-A5BC-4165-A0D5-D0E36C84F3AB}" dt="2022-09-28T15:14:19.751" v="231"/>
          <ac:picMkLst>
            <pc:docMk/>
            <pc:sldMk cId="458815615" sldId="259"/>
            <ac:picMk id="5" creationId="{F883FBFE-BACB-7BC4-9C70-7AFEEDA2E5F1}"/>
          </ac:picMkLst>
        </pc:picChg>
        <pc:picChg chg="add del mod">
          <ac:chgData name="abishek bhat" userId="f7ef4670cbcbb686" providerId="LiveId" clId="{EA93098B-A5BC-4165-A0D5-D0E36C84F3AB}" dt="2022-09-28T15:14:25.743" v="234"/>
          <ac:picMkLst>
            <pc:docMk/>
            <pc:sldMk cId="458815615" sldId="259"/>
            <ac:picMk id="7" creationId="{BA8AE3AD-9061-1A9D-7D91-D50C4DAC2CDD}"/>
          </ac:picMkLst>
        </pc:picChg>
        <pc:picChg chg="add mod">
          <ac:chgData name="abishek bhat" userId="f7ef4670cbcbb686" providerId="LiveId" clId="{EA93098B-A5BC-4165-A0D5-D0E36C84F3AB}" dt="2022-09-28T15:16:12.315" v="392" actId="1076"/>
          <ac:picMkLst>
            <pc:docMk/>
            <pc:sldMk cId="458815615" sldId="259"/>
            <ac:picMk id="9" creationId="{2B0C1D00-FFA6-550A-0B15-9A00EB616968}"/>
          </ac:picMkLst>
        </pc:picChg>
      </pc:sldChg>
      <pc:sldChg chg="addSp delSp modSp new mod">
        <pc:chgData name="abishek bhat" userId="f7ef4670cbcbb686" providerId="LiveId" clId="{EA93098B-A5BC-4165-A0D5-D0E36C84F3AB}" dt="2022-09-28T15:18:04.092" v="450" actId="478"/>
        <pc:sldMkLst>
          <pc:docMk/>
          <pc:sldMk cId="1749807346" sldId="260"/>
        </pc:sldMkLst>
        <pc:spChg chg="mod">
          <ac:chgData name="abishek bhat" userId="f7ef4670cbcbb686" providerId="LiveId" clId="{EA93098B-A5BC-4165-A0D5-D0E36C84F3AB}" dt="2022-09-28T15:16:49.086" v="442" actId="20577"/>
          <ac:spMkLst>
            <pc:docMk/>
            <pc:sldMk cId="1749807346" sldId="260"/>
            <ac:spMk id="2" creationId="{9ED956D2-E2C9-51C4-3714-A188778795EA}"/>
          </ac:spMkLst>
        </pc:spChg>
        <pc:spChg chg="mod">
          <ac:chgData name="abishek bhat" userId="f7ef4670cbcbb686" providerId="LiveId" clId="{EA93098B-A5BC-4165-A0D5-D0E36C84F3AB}" dt="2022-09-28T15:17:50.191" v="446" actId="20577"/>
          <ac:spMkLst>
            <pc:docMk/>
            <pc:sldMk cId="1749807346" sldId="260"/>
            <ac:spMk id="3" creationId="{9A055EAD-7FC0-DCB5-FB3A-273A09A74400}"/>
          </ac:spMkLst>
        </pc:spChg>
        <pc:picChg chg="add del mod">
          <ac:chgData name="abishek bhat" userId="f7ef4670cbcbb686" providerId="LiveId" clId="{EA93098B-A5BC-4165-A0D5-D0E36C84F3AB}" dt="2022-09-28T15:18:04.092" v="450" actId="478"/>
          <ac:picMkLst>
            <pc:docMk/>
            <pc:sldMk cId="1749807346" sldId="260"/>
            <ac:picMk id="5" creationId="{BD194E4D-BA8D-B08C-4806-73F6644AC296}"/>
          </ac:picMkLst>
        </pc:picChg>
      </pc:sldChg>
      <pc:sldChg chg="addSp modSp new mod">
        <pc:chgData name="abishek bhat" userId="f7ef4670cbcbb686" providerId="LiveId" clId="{EA93098B-A5BC-4165-A0D5-D0E36C84F3AB}" dt="2022-09-28T15:19:07.333" v="463" actId="14100"/>
        <pc:sldMkLst>
          <pc:docMk/>
          <pc:sldMk cId="193179444" sldId="261"/>
        </pc:sldMkLst>
        <pc:picChg chg="add mod">
          <ac:chgData name="abishek bhat" userId="f7ef4670cbcbb686" providerId="LiveId" clId="{EA93098B-A5BC-4165-A0D5-D0E36C84F3AB}" dt="2022-09-28T15:18:11.740" v="453" actId="1076"/>
          <ac:picMkLst>
            <pc:docMk/>
            <pc:sldMk cId="193179444" sldId="261"/>
            <ac:picMk id="2" creationId="{C3E28458-F43B-9122-F4A1-90BF3D41D5C7}"/>
          </ac:picMkLst>
        </pc:picChg>
        <pc:picChg chg="add mod">
          <ac:chgData name="abishek bhat" userId="f7ef4670cbcbb686" providerId="LiveId" clId="{EA93098B-A5BC-4165-A0D5-D0E36C84F3AB}" dt="2022-09-28T15:18:29.502" v="456" actId="1076"/>
          <ac:picMkLst>
            <pc:docMk/>
            <pc:sldMk cId="193179444" sldId="261"/>
            <ac:picMk id="4" creationId="{F613B5B4-435F-4BDE-3CAD-4633AF376DD6}"/>
          </ac:picMkLst>
        </pc:picChg>
        <pc:picChg chg="add mod">
          <ac:chgData name="abishek bhat" userId="f7ef4670cbcbb686" providerId="LiveId" clId="{EA93098B-A5BC-4165-A0D5-D0E36C84F3AB}" dt="2022-09-28T15:18:47.045" v="459" actId="1076"/>
          <ac:picMkLst>
            <pc:docMk/>
            <pc:sldMk cId="193179444" sldId="261"/>
            <ac:picMk id="6" creationId="{D45B7723-49EC-45FE-F927-93CFBCD9245C}"/>
          </ac:picMkLst>
        </pc:picChg>
        <pc:picChg chg="add mod">
          <ac:chgData name="abishek bhat" userId="f7ef4670cbcbb686" providerId="LiveId" clId="{EA93098B-A5BC-4165-A0D5-D0E36C84F3AB}" dt="2022-09-28T15:19:07.333" v="463" actId="14100"/>
          <ac:picMkLst>
            <pc:docMk/>
            <pc:sldMk cId="193179444" sldId="261"/>
            <ac:picMk id="8" creationId="{13D46E68-5AEE-EAAF-F6F5-9B6564197192}"/>
          </ac:picMkLst>
        </pc:picChg>
      </pc:sldChg>
      <pc:sldChg chg="addSp delSp modSp new mod">
        <pc:chgData name="abishek bhat" userId="f7ef4670cbcbb686" providerId="LiveId" clId="{EA93098B-A5BC-4165-A0D5-D0E36C84F3AB}" dt="2022-09-28T15:20:25.092" v="480" actId="14100"/>
        <pc:sldMkLst>
          <pc:docMk/>
          <pc:sldMk cId="2287937956" sldId="262"/>
        </pc:sldMkLst>
        <pc:spChg chg="mod">
          <ac:chgData name="abishek bhat" userId="f7ef4670cbcbb686" providerId="LiveId" clId="{EA93098B-A5BC-4165-A0D5-D0E36C84F3AB}" dt="2022-09-28T15:19:37.814" v="472" actId="6549"/>
          <ac:spMkLst>
            <pc:docMk/>
            <pc:sldMk cId="2287937956" sldId="262"/>
            <ac:spMk id="2" creationId="{CCE401EE-AF2B-2689-27DB-1B966B7ABC2D}"/>
          </ac:spMkLst>
        </pc:spChg>
        <pc:spChg chg="del">
          <ac:chgData name="abishek bhat" userId="f7ef4670cbcbb686" providerId="LiveId" clId="{EA93098B-A5BC-4165-A0D5-D0E36C84F3AB}" dt="2022-09-28T15:19:57.437" v="473"/>
          <ac:spMkLst>
            <pc:docMk/>
            <pc:sldMk cId="2287937956" sldId="262"/>
            <ac:spMk id="3" creationId="{5C829C40-BF4A-C9A3-11F2-2299CD2A0CF5}"/>
          </ac:spMkLst>
        </pc:spChg>
        <pc:picChg chg="add mod">
          <ac:chgData name="abishek bhat" userId="f7ef4670cbcbb686" providerId="LiveId" clId="{EA93098B-A5BC-4165-A0D5-D0E36C84F3AB}" dt="2022-09-28T15:20:00.395" v="475" actId="1076"/>
          <ac:picMkLst>
            <pc:docMk/>
            <pc:sldMk cId="2287937956" sldId="262"/>
            <ac:picMk id="5" creationId="{055A1BDA-3121-010A-F163-8173953E8A59}"/>
          </ac:picMkLst>
        </pc:picChg>
        <pc:picChg chg="add mod">
          <ac:chgData name="abishek bhat" userId="f7ef4670cbcbb686" providerId="LiveId" clId="{EA93098B-A5BC-4165-A0D5-D0E36C84F3AB}" dt="2022-09-28T15:20:25.092" v="480" actId="14100"/>
          <ac:picMkLst>
            <pc:docMk/>
            <pc:sldMk cId="2287937956" sldId="262"/>
            <ac:picMk id="7" creationId="{6E3F181C-214B-DAF5-3ADB-1DA54D5EE1FC}"/>
          </ac:picMkLst>
        </pc:picChg>
      </pc:sldChg>
      <pc:sldChg chg="addSp delSp modSp new mod">
        <pc:chgData name="abishek bhat" userId="f7ef4670cbcbb686" providerId="LiveId" clId="{EA93098B-A5BC-4165-A0D5-D0E36C84F3AB}" dt="2022-09-28T15:21:10.187" v="496" actId="14100"/>
        <pc:sldMkLst>
          <pc:docMk/>
          <pc:sldMk cId="3499106570" sldId="263"/>
        </pc:sldMkLst>
        <pc:spChg chg="mod">
          <ac:chgData name="abishek bhat" userId="f7ef4670cbcbb686" providerId="LiveId" clId="{EA93098B-A5BC-4165-A0D5-D0E36C84F3AB}" dt="2022-09-28T15:20:51.150" v="493" actId="20577"/>
          <ac:spMkLst>
            <pc:docMk/>
            <pc:sldMk cId="3499106570" sldId="263"/>
            <ac:spMk id="2" creationId="{6783F134-A3CE-5637-5BCA-2701B2AE2B56}"/>
          </ac:spMkLst>
        </pc:spChg>
        <pc:spChg chg="del">
          <ac:chgData name="abishek bhat" userId="f7ef4670cbcbb686" providerId="LiveId" clId="{EA93098B-A5BC-4165-A0D5-D0E36C84F3AB}" dt="2022-09-28T15:21:04.636" v="494"/>
          <ac:spMkLst>
            <pc:docMk/>
            <pc:sldMk cId="3499106570" sldId="263"/>
            <ac:spMk id="3" creationId="{C51A82BA-C210-E6F0-29E0-BC61064341F1}"/>
          </ac:spMkLst>
        </pc:spChg>
        <pc:picChg chg="add mod">
          <ac:chgData name="abishek bhat" userId="f7ef4670cbcbb686" providerId="LiveId" clId="{EA93098B-A5BC-4165-A0D5-D0E36C84F3AB}" dt="2022-09-28T15:21:10.187" v="496" actId="14100"/>
          <ac:picMkLst>
            <pc:docMk/>
            <pc:sldMk cId="3499106570" sldId="263"/>
            <ac:picMk id="5" creationId="{F4CF1B5F-9D4D-5483-3522-3EDD14179865}"/>
          </ac:picMkLst>
        </pc:picChg>
      </pc:sldChg>
      <pc:sldChg chg="modSp new mod">
        <pc:chgData name="abishek bhat" userId="f7ef4670cbcbb686" providerId="LiveId" clId="{EA93098B-A5BC-4165-A0D5-D0E36C84F3AB}" dt="2022-09-28T15:21:51.419" v="509" actId="20577"/>
        <pc:sldMkLst>
          <pc:docMk/>
          <pc:sldMk cId="4047043603" sldId="264"/>
        </pc:sldMkLst>
        <pc:spChg chg="mod">
          <ac:chgData name="abishek bhat" userId="f7ef4670cbcbb686" providerId="LiveId" clId="{EA93098B-A5BC-4165-A0D5-D0E36C84F3AB}" dt="2022-09-28T15:21:51.419" v="509" actId="20577"/>
          <ac:spMkLst>
            <pc:docMk/>
            <pc:sldMk cId="4047043603" sldId="264"/>
            <ac:spMk id="2" creationId="{DE1CFA02-E97F-4654-901C-4A01622B3C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5AEA-EBB7-9CF1-8180-4224A3633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E784F3-3D26-E795-78FB-4B4A33B98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1E8983-05F2-4731-8961-7D720C8D9378}"/>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5" name="Footer Placeholder 4">
            <a:extLst>
              <a:ext uri="{FF2B5EF4-FFF2-40B4-BE49-F238E27FC236}">
                <a16:creationId xmlns:a16="http://schemas.microsoft.com/office/drawing/2014/main" id="{2D787E9E-8B43-96C8-A22C-491446BE4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E5AD7-6DCE-0A8F-D9F2-7A965C8353EC}"/>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154189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775-1A9C-6CED-A2A1-53D6FE2A43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BD8ABC-4E3E-C222-ADC3-6CF4CD557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342BF-F523-25C9-CB4C-D35654DEC369}"/>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5" name="Footer Placeholder 4">
            <a:extLst>
              <a:ext uri="{FF2B5EF4-FFF2-40B4-BE49-F238E27FC236}">
                <a16:creationId xmlns:a16="http://schemas.microsoft.com/office/drawing/2014/main" id="{60F22ED7-E3A3-6345-5F77-284E4FF8D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657C2-8F57-1BE7-014D-FA9FB8B67BE3}"/>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397337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FB225-DE9D-3966-87D7-CBAFDDBCF4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9924FC-D4C3-AE55-33A2-841B21C74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B61EF7-4B2F-AC2A-2E3F-A874BF4B1105}"/>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5" name="Footer Placeholder 4">
            <a:extLst>
              <a:ext uri="{FF2B5EF4-FFF2-40B4-BE49-F238E27FC236}">
                <a16:creationId xmlns:a16="http://schemas.microsoft.com/office/drawing/2014/main" id="{103EAFF7-71E2-2FF6-89CC-3C2133D5E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3B24F8-4BDD-D466-DFF1-128CB702DBA3}"/>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39798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4129-195A-933D-6332-0EE6B6887F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067782-4801-0744-E8E5-7BD5E8282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6870A-1237-EEC5-596D-26BB61D0D22B}"/>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5" name="Footer Placeholder 4">
            <a:extLst>
              <a:ext uri="{FF2B5EF4-FFF2-40B4-BE49-F238E27FC236}">
                <a16:creationId xmlns:a16="http://schemas.microsoft.com/office/drawing/2014/main" id="{C3FCE06B-2B66-56BA-1BA6-8CB824EF2A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653C4-932F-681E-4134-448D795F8CDC}"/>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122409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CEE-528F-0971-9CA5-86A28D1F0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6A288E-8CF6-3AB3-10DB-70829505E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07F0C1-4630-5636-8F1C-B9B7C5AFD918}"/>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5" name="Footer Placeholder 4">
            <a:extLst>
              <a:ext uri="{FF2B5EF4-FFF2-40B4-BE49-F238E27FC236}">
                <a16:creationId xmlns:a16="http://schemas.microsoft.com/office/drawing/2014/main" id="{6CE4C587-B6E1-4987-C974-58A80A44F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E02F1-6124-D858-1B97-220FE6F20B17}"/>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288315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3772-DDF0-3938-7DB6-12F23F15C6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D80FE9-9CEB-295C-832E-492466A651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2E91BA-BA8A-9B19-73A2-E1812C641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E984FD-12BA-59C8-776B-5AD967334AF8}"/>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6" name="Footer Placeholder 5">
            <a:extLst>
              <a:ext uri="{FF2B5EF4-FFF2-40B4-BE49-F238E27FC236}">
                <a16:creationId xmlns:a16="http://schemas.microsoft.com/office/drawing/2014/main" id="{FE420872-1C4D-FD37-BBE1-629933A84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A69EFE-31B4-A05D-215A-11AF89709300}"/>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1505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D918-ECEC-8203-070B-6788E9E4A2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600C75-D2A1-D408-5F0E-778CEFDDC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CBCC63-9AB1-D788-E2F2-516F87130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CFA777-A117-B20E-2096-F2B5C908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E85CB-6DEF-2A78-5F40-4938F5F6D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AD2770-E8A1-0124-A444-5E48A35E9A92}"/>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8" name="Footer Placeholder 7">
            <a:extLst>
              <a:ext uri="{FF2B5EF4-FFF2-40B4-BE49-F238E27FC236}">
                <a16:creationId xmlns:a16="http://schemas.microsoft.com/office/drawing/2014/main" id="{5E903EF4-F6F7-894F-1910-66A8FA77C7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95EEC5-5FE8-B08B-A6C8-0472B2436D21}"/>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333384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B6CC-152B-FF1A-9123-6C4EE72071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424CA9-3508-013A-E795-79C2497F54BE}"/>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4" name="Footer Placeholder 3">
            <a:extLst>
              <a:ext uri="{FF2B5EF4-FFF2-40B4-BE49-F238E27FC236}">
                <a16:creationId xmlns:a16="http://schemas.microsoft.com/office/drawing/2014/main" id="{DAEC6EA5-F509-1457-1900-47DFBC6091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E8B962-15A1-598B-375C-0C8FE469AA6F}"/>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319654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54EE6-54D5-ADDF-77C3-5006AA931A7F}"/>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3" name="Footer Placeholder 2">
            <a:extLst>
              <a:ext uri="{FF2B5EF4-FFF2-40B4-BE49-F238E27FC236}">
                <a16:creationId xmlns:a16="http://schemas.microsoft.com/office/drawing/2014/main" id="{4754D7ED-1C38-60EF-3026-67FA7D9C12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B20834-DA91-D500-2D4C-E1554A8A355E}"/>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163547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747A-45B2-5C59-5B31-DF0C4DA79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5037D4-1645-ADC6-2238-E55378E14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885ED3-B0BC-5E84-1AA2-1D1432494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67262-0063-66F0-DEAB-D833B84C9636}"/>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6" name="Footer Placeholder 5">
            <a:extLst>
              <a:ext uri="{FF2B5EF4-FFF2-40B4-BE49-F238E27FC236}">
                <a16:creationId xmlns:a16="http://schemas.microsoft.com/office/drawing/2014/main" id="{571A5415-6494-55DB-0543-C7D70357FD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1CF73-76B0-F044-8AEC-308680AB871E}"/>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312857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2832-524D-14F4-206C-E7B6F02D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8E1BBE-2EE9-5B40-61E5-F6E6CACB5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BE6974-BE94-C691-3B86-9AF3F09CF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1965F-2C25-9DAE-F658-4B2E2A6679E8}"/>
              </a:ext>
            </a:extLst>
          </p:cNvPr>
          <p:cNvSpPr>
            <a:spLocks noGrp="1"/>
          </p:cNvSpPr>
          <p:nvPr>
            <p:ph type="dt" sz="half" idx="10"/>
          </p:nvPr>
        </p:nvSpPr>
        <p:spPr/>
        <p:txBody>
          <a:bodyPr/>
          <a:lstStyle/>
          <a:p>
            <a:fld id="{1825555F-EB23-4136-B4B9-BEBBAB73C530}" type="datetimeFigureOut">
              <a:rPr lang="en-IN" smtClean="0"/>
              <a:t>28-09-2022</a:t>
            </a:fld>
            <a:endParaRPr lang="en-IN"/>
          </a:p>
        </p:txBody>
      </p:sp>
      <p:sp>
        <p:nvSpPr>
          <p:cNvPr id="6" name="Footer Placeholder 5">
            <a:extLst>
              <a:ext uri="{FF2B5EF4-FFF2-40B4-BE49-F238E27FC236}">
                <a16:creationId xmlns:a16="http://schemas.microsoft.com/office/drawing/2014/main" id="{6059A999-57DE-3EB4-EF8D-D82734CDFC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FD6D25-AA85-03E5-AFF1-04F0050DE851}"/>
              </a:ext>
            </a:extLst>
          </p:cNvPr>
          <p:cNvSpPr>
            <a:spLocks noGrp="1"/>
          </p:cNvSpPr>
          <p:nvPr>
            <p:ph type="sldNum" sz="quarter" idx="12"/>
          </p:nvPr>
        </p:nvSpPr>
        <p:spPr/>
        <p:txBody>
          <a:bodyPr/>
          <a:lstStyle/>
          <a:p>
            <a:fld id="{3B273B6E-CD54-4A0E-A454-FEBA4E028F43}" type="slidenum">
              <a:rPr lang="en-IN" smtClean="0"/>
              <a:t>‹#›</a:t>
            </a:fld>
            <a:endParaRPr lang="en-IN"/>
          </a:p>
        </p:txBody>
      </p:sp>
    </p:spTree>
    <p:extLst>
      <p:ext uri="{BB962C8B-B14F-4D97-AF65-F5344CB8AC3E}">
        <p14:creationId xmlns:p14="http://schemas.microsoft.com/office/powerpoint/2010/main" val="396112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A8981-0308-1758-A763-104E5E09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A9B71-9C9E-B144-B479-39D698306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5915B-1B8A-5EB6-8FC9-6676E2D7C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5555F-EB23-4136-B4B9-BEBBAB73C530}" type="datetimeFigureOut">
              <a:rPr lang="en-IN" smtClean="0"/>
              <a:t>28-09-2022</a:t>
            </a:fld>
            <a:endParaRPr lang="en-IN"/>
          </a:p>
        </p:txBody>
      </p:sp>
      <p:sp>
        <p:nvSpPr>
          <p:cNvPr id="5" name="Footer Placeholder 4">
            <a:extLst>
              <a:ext uri="{FF2B5EF4-FFF2-40B4-BE49-F238E27FC236}">
                <a16:creationId xmlns:a16="http://schemas.microsoft.com/office/drawing/2014/main" id="{DD8A324B-0EC4-003C-11EF-6EA9345D8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64EC06-0E16-5691-2E91-338A004A3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73B6E-CD54-4A0E-A454-FEBA4E028F43}" type="slidenum">
              <a:rPr lang="en-IN" smtClean="0"/>
              <a:t>‹#›</a:t>
            </a:fld>
            <a:endParaRPr lang="en-IN"/>
          </a:p>
        </p:txBody>
      </p:sp>
    </p:spTree>
    <p:extLst>
      <p:ext uri="{BB962C8B-B14F-4D97-AF65-F5344CB8AC3E}">
        <p14:creationId xmlns:p14="http://schemas.microsoft.com/office/powerpoint/2010/main" val="118143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A741-109D-12D6-1BD6-E9B235D174EF}"/>
              </a:ext>
            </a:extLst>
          </p:cNvPr>
          <p:cNvSpPr>
            <a:spLocks noGrp="1"/>
          </p:cNvSpPr>
          <p:nvPr>
            <p:ph type="ctrTitle"/>
          </p:nvPr>
        </p:nvSpPr>
        <p:spPr/>
        <p:txBody>
          <a:bodyPr/>
          <a:lstStyle/>
          <a:p>
            <a:r>
              <a:rPr lang="en-US" dirty="0"/>
              <a:t>TNQ Assessment</a:t>
            </a:r>
            <a:endParaRPr lang="en-IN" dirty="0"/>
          </a:p>
        </p:txBody>
      </p:sp>
      <p:sp>
        <p:nvSpPr>
          <p:cNvPr id="3" name="Subtitle 2">
            <a:extLst>
              <a:ext uri="{FF2B5EF4-FFF2-40B4-BE49-F238E27FC236}">
                <a16:creationId xmlns:a16="http://schemas.microsoft.com/office/drawing/2014/main" id="{C38A1808-60AA-BFFD-388A-7CBFD112F607}"/>
              </a:ext>
            </a:extLst>
          </p:cNvPr>
          <p:cNvSpPr>
            <a:spLocks noGrp="1"/>
          </p:cNvSpPr>
          <p:nvPr>
            <p:ph type="subTitle" idx="1"/>
          </p:nvPr>
        </p:nvSpPr>
        <p:spPr>
          <a:xfrm>
            <a:off x="2542094" y="3903695"/>
            <a:ext cx="9144000" cy="1655762"/>
          </a:xfrm>
        </p:spPr>
        <p:txBody>
          <a:bodyPr>
            <a:normAutofit lnSpcReduction="10000"/>
          </a:bodyPr>
          <a:lstStyle/>
          <a:p>
            <a:r>
              <a:rPr lang="en-US" dirty="0"/>
              <a:t>Presented by:</a:t>
            </a:r>
          </a:p>
          <a:p>
            <a:r>
              <a:rPr lang="en-US" dirty="0"/>
              <a:t>Abishek Bhat. R</a:t>
            </a:r>
          </a:p>
          <a:p>
            <a:r>
              <a:rPr lang="en-US" dirty="0"/>
              <a:t>K. Ramakrishnan college of Technology</a:t>
            </a:r>
          </a:p>
          <a:p>
            <a:r>
              <a:rPr lang="en-IN" dirty="0"/>
              <a:t>Roll Number:811719106005</a:t>
            </a:r>
          </a:p>
        </p:txBody>
      </p:sp>
    </p:spTree>
    <p:extLst>
      <p:ext uri="{BB962C8B-B14F-4D97-AF65-F5344CB8AC3E}">
        <p14:creationId xmlns:p14="http://schemas.microsoft.com/office/powerpoint/2010/main" val="247280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960E-C2CC-DED9-EA12-6D5EB7F2C2DC}"/>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id="{9904F260-72F4-7A38-2775-CF5DCC1299E4}"/>
              </a:ext>
            </a:extLst>
          </p:cNvPr>
          <p:cNvSpPr>
            <a:spLocks noGrp="1"/>
          </p:cNvSpPr>
          <p:nvPr>
            <p:ph idx="1"/>
          </p:nvPr>
        </p:nvSpPr>
        <p:spPr/>
        <p:txBody>
          <a:bodyPr/>
          <a:lstStyle/>
          <a:p>
            <a:endParaRPr lang="en-US" dirty="0"/>
          </a:p>
          <a:p>
            <a:r>
              <a:rPr lang="en-US" dirty="0"/>
              <a:t>There are 6 continents and 234 nations according to statistics. </a:t>
            </a:r>
          </a:p>
          <a:p>
            <a:r>
              <a:rPr lang="en-US" dirty="0"/>
              <a:t>Here are the number of nations in each continent:</a:t>
            </a:r>
          </a:p>
          <a:p>
            <a:pPr lvl="2"/>
            <a:r>
              <a:rPr lang="en-US" dirty="0"/>
              <a:t>There are 57 nations in Africa.</a:t>
            </a:r>
          </a:p>
          <a:p>
            <a:pPr lvl="2"/>
            <a:r>
              <a:rPr lang="en-US" dirty="0"/>
              <a:t>50 nations make up Asia and Europe.</a:t>
            </a:r>
          </a:p>
          <a:p>
            <a:pPr lvl="2"/>
            <a:r>
              <a:rPr lang="en-US" dirty="0"/>
              <a:t>Forty nations make up North America.</a:t>
            </a:r>
          </a:p>
          <a:p>
            <a:pPr lvl="2"/>
            <a:r>
              <a:rPr lang="en-US" dirty="0"/>
              <a:t>There are 23 nations in Oceania.14 nations make up South America.</a:t>
            </a:r>
          </a:p>
        </p:txBody>
      </p:sp>
      <p:pic>
        <p:nvPicPr>
          <p:cNvPr id="5" name="Picture 4">
            <a:extLst>
              <a:ext uri="{FF2B5EF4-FFF2-40B4-BE49-F238E27FC236}">
                <a16:creationId xmlns:a16="http://schemas.microsoft.com/office/drawing/2014/main" id="{905747A6-A6C1-3241-BE1F-C90FDDEAA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613" y="4728972"/>
            <a:ext cx="3565246" cy="1935630"/>
          </a:xfrm>
          <a:prstGeom prst="rect">
            <a:avLst/>
          </a:prstGeom>
        </p:spPr>
      </p:pic>
    </p:spTree>
    <p:extLst>
      <p:ext uri="{BB962C8B-B14F-4D97-AF65-F5344CB8AC3E}">
        <p14:creationId xmlns:p14="http://schemas.microsoft.com/office/powerpoint/2010/main" val="141079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457D-1858-119E-EE4C-D2A0EDEDA004}"/>
              </a:ext>
            </a:extLst>
          </p:cNvPr>
          <p:cNvSpPr>
            <a:spLocks noGrp="1"/>
          </p:cNvSpPr>
          <p:nvPr>
            <p:ph type="title"/>
          </p:nvPr>
        </p:nvSpPr>
        <p:spPr/>
        <p:txBody>
          <a:bodyPr>
            <a:normAutofit/>
          </a:bodyPr>
          <a:lstStyle/>
          <a:p>
            <a:r>
              <a:rPr lang="en-US" b="1" i="0" dirty="0">
                <a:solidFill>
                  <a:srgbClr val="000000"/>
                </a:solidFill>
                <a:effectLst/>
                <a:latin typeface="Inter"/>
              </a:rPr>
              <a:t>Population percentage of the continents in 2022</a:t>
            </a:r>
            <a:endParaRPr lang="en-IN" dirty="0"/>
          </a:p>
        </p:txBody>
      </p:sp>
      <p:sp>
        <p:nvSpPr>
          <p:cNvPr id="3" name="Content Placeholder 2">
            <a:extLst>
              <a:ext uri="{FF2B5EF4-FFF2-40B4-BE49-F238E27FC236}">
                <a16:creationId xmlns:a16="http://schemas.microsoft.com/office/drawing/2014/main" id="{EBF828D9-C779-DAA8-1CF3-7A6736CF03C1}"/>
              </a:ext>
            </a:extLst>
          </p:cNvPr>
          <p:cNvSpPr>
            <a:spLocks noGrp="1"/>
          </p:cNvSpPr>
          <p:nvPr>
            <p:ph idx="1"/>
          </p:nvPr>
        </p:nvSpPr>
        <p:spPr/>
        <p:txBody>
          <a:bodyPr/>
          <a:lstStyle/>
          <a:p>
            <a:r>
              <a:rPr lang="en-US" dirty="0">
                <a:latin typeface="Inter"/>
              </a:rPr>
              <a:t>It is evident from the pie chart above that in 2022, a sizable portion of the world's population will reside on the Asian continent alone. It is 59.2%, which is significantly greater than Africa, which makes up 17.9% of the global population and comes in second place to Asia.</a:t>
            </a:r>
            <a:endParaRPr lang="en-IN" dirty="0"/>
          </a:p>
        </p:txBody>
      </p:sp>
      <p:pic>
        <p:nvPicPr>
          <p:cNvPr id="5" name="Picture 4">
            <a:extLst>
              <a:ext uri="{FF2B5EF4-FFF2-40B4-BE49-F238E27FC236}">
                <a16:creationId xmlns:a16="http://schemas.microsoft.com/office/drawing/2014/main" id="{6D110D23-6140-4D7E-E439-FD140C1A7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515" y="3722152"/>
            <a:ext cx="5901180" cy="2589748"/>
          </a:xfrm>
          <a:prstGeom prst="rect">
            <a:avLst/>
          </a:prstGeom>
        </p:spPr>
      </p:pic>
    </p:spTree>
    <p:extLst>
      <p:ext uri="{BB962C8B-B14F-4D97-AF65-F5344CB8AC3E}">
        <p14:creationId xmlns:p14="http://schemas.microsoft.com/office/powerpoint/2010/main" val="331663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087A-A40E-87D7-CAAC-7F351ED6C9A9}"/>
              </a:ext>
            </a:extLst>
          </p:cNvPr>
          <p:cNvSpPr>
            <a:spLocks noGrp="1"/>
          </p:cNvSpPr>
          <p:nvPr>
            <p:ph type="title"/>
          </p:nvPr>
        </p:nvSpPr>
        <p:spPr/>
        <p:txBody>
          <a:bodyPr>
            <a:normAutofit/>
          </a:bodyPr>
          <a:lstStyle/>
          <a:p>
            <a:r>
              <a:rPr lang="en-US" b="1" dirty="0">
                <a:solidFill>
                  <a:srgbClr val="000000"/>
                </a:solidFill>
                <a:effectLst/>
                <a:latin typeface="Inter"/>
              </a:rPr>
              <a:t>Population distribution in continents by years</a:t>
            </a:r>
            <a:endParaRPr lang="en-IN" dirty="0"/>
          </a:p>
        </p:txBody>
      </p:sp>
      <p:sp>
        <p:nvSpPr>
          <p:cNvPr id="3" name="Content Placeholder 2">
            <a:extLst>
              <a:ext uri="{FF2B5EF4-FFF2-40B4-BE49-F238E27FC236}">
                <a16:creationId xmlns:a16="http://schemas.microsoft.com/office/drawing/2014/main" id="{481149D2-1A25-9EE7-6A0E-1F73CF1AA3C3}"/>
              </a:ext>
            </a:extLst>
          </p:cNvPr>
          <p:cNvSpPr>
            <a:spLocks noGrp="1"/>
          </p:cNvSpPr>
          <p:nvPr>
            <p:ph idx="1"/>
          </p:nvPr>
        </p:nvSpPr>
        <p:spPr/>
        <p:txBody>
          <a:bodyPr/>
          <a:lstStyle/>
          <a:p>
            <a:r>
              <a:rPr lang="en-US" dirty="0"/>
              <a:t>This graph demonstrates that Asian has historically had the largest population, followed by Africans.</a:t>
            </a:r>
          </a:p>
        </p:txBody>
      </p:sp>
      <p:pic>
        <p:nvPicPr>
          <p:cNvPr id="9" name="Picture 8">
            <a:extLst>
              <a:ext uri="{FF2B5EF4-FFF2-40B4-BE49-F238E27FC236}">
                <a16:creationId xmlns:a16="http://schemas.microsoft.com/office/drawing/2014/main" id="{2B0C1D00-FFA6-550A-0B15-9A00EB616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862" y="2874469"/>
            <a:ext cx="8201319" cy="3767369"/>
          </a:xfrm>
          <a:prstGeom prst="rect">
            <a:avLst/>
          </a:prstGeom>
        </p:spPr>
      </p:pic>
    </p:spTree>
    <p:extLst>
      <p:ext uri="{BB962C8B-B14F-4D97-AF65-F5344CB8AC3E}">
        <p14:creationId xmlns:p14="http://schemas.microsoft.com/office/powerpoint/2010/main" val="45881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F134-A3CE-5637-5BCA-2701B2AE2B56}"/>
              </a:ext>
            </a:extLst>
          </p:cNvPr>
          <p:cNvSpPr>
            <a:spLocks noGrp="1"/>
          </p:cNvSpPr>
          <p:nvPr>
            <p:ph type="title"/>
          </p:nvPr>
        </p:nvSpPr>
        <p:spPr/>
        <p:txBody>
          <a:bodyPr/>
          <a:lstStyle/>
          <a:p>
            <a:r>
              <a:rPr lang="en-US" b="1" dirty="0">
                <a:solidFill>
                  <a:srgbClr val="000000"/>
                </a:solidFill>
                <a:effectLst/>
                <a:latin typeface="Inter"/>
              </a:rPr>
              <a:t>Population distribution in Countries by years</a:t>
            </a:r>
            <a:endParaRPr lang="en-IN" dirty="0"/>
          </a:p>
        </p:txBody>
      </p:sp>
      <p:pic>
        <p:nvPicPr>
          <p:cNvPr id="5" name="Content Placeholder 4">
            <a:extLst>
              <a:ext uri="{FF2B5EF4-FFF2-40B4-BE49-F238E27FC236}">
                <a16:creationId xmlns:a16="http://schemas.microsoft.com/office/drawing/2014/main" id="{F4CF1B5F-9D4D-5483-3522-3EDD141798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484" y="1400052"/>
            <a:ext cx="10755983" cy="4776911"/>
          </a:xfrm>
        </p:spPr>
      </p:pic>
    </p:spTree>
    <p:extLst>
      <p:ext uri="{BB962C8B-B14F-4D97-AF65-F5344CB8AC3E}">
        <p14:creationId xmlns:p14="http://schemas.microsoft.com/office/powerpoint/2010/main" val="349910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56D2-E2C9-51C4-3714-A188778795EA}"/>
              </a:ext>
            </a:extLst>
          </p:cNvPr>
          <p:cNvSpPr>
            <a:spLocks noGrp="1"/>
          </p:cNvSpPr>
          <p:nvPr>
            <p:ph type="title"/>
          </p:nvPr>
        </p:nvSpPr>
        <p:spPr/>
        <p:txBody>
          <a:bodyPr>
            <a:normAutofit/>
          </a:bodyPr>
          <a:lstStyle/>
          <a:p>
            <a:pPr algn="l"/>
            <a:r>
              <a:rPr lang="en-US" b="1" i="0" dirty="0">
                <a:solidFill>
                  <a:srgbClr val="000000"/>
                </a:solidFill>
                <a:effectLst/>
                <a:latin typeface="Inter"/>
              </a:rPr>
              <a:t>Two-year population change in continents with 2 different years</a:t>
            </a:r>
            <a:endParaRPr lang="en-US" b="0" i="0" dirty="0">
              <a:solidFill>
                <a:srgbClr val="000000"/>
              </a:solidFill>
              <a:effectLst/>
              <a:latin typeface="Inter"/>
            </a:endParaRPr>
          </a:p>
        </p:txBody>
      </p:sp>
      <p:sp>
        <p:nvSpPr>
          <p:cNvPr id="3" name="Content Placeholder 2">
            <a:extLst>
              <a:ext uri="{FF2B5EF4-FFF2-40B4-BE49-F238E27FC236}">
                <a16:creationId xmlns:a16="http://schemas.microsoft.com/office/drawing/2014/main" id="{9A055EAD-7FC0-DCB5-FB3A-273A09A74400}"/>
              </a:ext>
            </a:extLst>
          </p:cNvPr>
          <p:cNvSpPr>
            <a:spLocks noGrp="1"/>
          </p:cNvSpPr>
          <p:nvPr>
            <p:ph idx="1"/>
          </p:nvPr>
        </p:nvSpPr>
        <p:spPr/>
        <p:txBody>
          <a:bodyPr>
            <a:normAutofit/>
          </a:bodyPr>
          <a:lstStyle/>
          <a:p>
            <a:r>
              <a:rPr lang="en-US" sz="2000" dirty="0"/>
              <a:t>Over 60 million people's population changed between 2022 and 2020, as shown in the graph above. Asia, with a growth of more than 55M, is in second place, right behind Africa. Looking at this shift between 2020 and2022, we can infer that Asia and Africa have a difference of about 10M </a:t>
            </a:r>
            <a:r>
              <a:rPr lang="en-US" sz="2000" dirty="0" err="1"/>
              <a:t>people.A</a:t>
            </a:r>
            <a:r>
              <a:rPr lang="en-US" sz="2000" dirty="0"/>
              <a:t> lot of facts may need to be looked at right now, but it can be assumed basically that Africa will surpass Asia in the future. As an illustration, consider growth rate, birth rate, welfare level, and population density.</a:t>
            </a:r>
          </a:p>
          <a:p>
            <a:endParaRPr lang="en-IN" sz="2000" dirty="0"/>
          </a:p>
        </p:txBody>
      </p:sp>
    </p:spTree>
    <p:extLst>
      <p:ext uri="{BB962C8B-B14F-4D97-AF65-F5344CB8AC3E}">
        <p14:creationId xmlns:p14="http://schemas.microsoft.com/office/powerpoint/2010/main" val="174980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E28458-F43B-9122-F4A1-90BF3D41D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68" y="330135"/>
            <a:ext cx="4605337" cy="2500312"/>
          </a:xfrm>
          <a:prstGeom prst="rect">
            <a:avLst/>
          </a:prstGeom>
        </p:spPr>
      </p:pic>
      <p:pic>
        <p:nvPicPr>
          <p:cNvPr id="4" name="Picture 3">
            <a:extLst>
              <a:ext uri="{FF2B5EF4-FFF2-40B4-BE49-F238E27FC236}">
                <a16:creationId xmlns:a16="http://schemas.microsoft.com/office/drawing/2014/main" id="{F613B5B4-435F-4BDE-3CAD-4633AF376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907" y="518475"/>
            <a:ext cx="6042148" cy="3280380"/>
          </a:xfrm>
          <a:prstGeom prst="rect">
            <a:avLst/>
          </a:prstGeom>
        </p:spPr>
      </p:pic>
      <p:pic>
        <p:nvPicPr>
          <p:cNvPr id="6" name="Picture 5">
            <a:extLst>
              <a:ext uri="{FF2B5EF4-FFF2-40B4-BE49-F238E27FC236}">
                <a16:creationId xmlns:a16="http://schemas.microsoft.com/office/drawing/2014/main" id="{D45B7723-49EC-45FE-F927-93CFBCD92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398" y="3653187"/>
            <a:ext cx="4470219" cy="2426954"/>
          </a:xfrm>
          <a:prstGeom prst="rect">
            <a:avLst/>
          </a:prstGeom>
        </p:spPr>
      </p:pic>
      <p:pic>
        <p:nvPicPr>
          <p:cNvPr id="8" name="Picture 7">
            <a:extLst>
              <a:ext uri="{FF2B5EF4-FFF2-40B4-BE49-F238E27FC236}">
                <a16:creationId xmlns:a16="http://schemas.microsoft.com/office/drawing/2014/main" id="{13D46E68-5AEE-EAAF-F6F5-9B65641971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946" y="3893270"/>
            <a:ext cx="5126230" cy="2783114"/>
          </a:xfrm>
          <a:prstGeom prst="rect">
            <a:avLst/>
          </a:prstGeom>
        </p:spPr>
      </p:pic>
    </p:spTree>
    <p:extLst>
      <p:ext uri="{BB962C8B-B14F-4D97-AF65-F5344CB8AC3E}">
        <p14:creationId xmlns:p14="http://schemas.microsoft.com/office/powerpoint/2010/main" val="19317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01EE-AF2B-2689-27DB-1B966B7ABC2D}"/>
              </a:ext>
            </a:extLst>
          </p:cNvPr>
          <p:cNvSpPr>
            <a:spLocks noGrp="1"/>
          </p:cNvSpPr>
          <p:nvPr>
            <p:ph type="title"/>
          </p:nvPr>
        </p:nvSpPr>
        <p:spPr/>
        <p:txBody>
          <a:bodyPr>
            <a:normAutofit/>
          </a:bodyPr>
          <a:lstStyle/>
          <a:p>
            <a:r>
              <a:rPr lang="en-US" b="1" i="0" dirty="0">
                <a:solidFill>
                  <a:srgbClr val="000000"/>
                </a:solidFill>
                <a:effectLst/>
                <a:latin typeface="Inter"/>
              </a:rPr>
              <a:t>Country, Density, Area, Growth Rate and WPP</a:t>
            </a:r>
            <a:endParaRPr lang="en-IN" dirty="0"/>
          </a:p>
        </p:txBody>
      </p:sp>
      <p:pic>
        <p:nvPicPr>
          <p:cNvPr id="5" name="Content Placeholder 4">
            <a:extLst>
              <a:ext uri="{FF2B5EF4-FFF2-40B4-BE49-F238E27FC236}">
                <a16:creationId xmlns:a16="http://schemas.microsoft.com/office/drawing/2014/main" id="{055A1BDA-3121-010A-F163-8173953E8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253" y="2091382"/>
            <a:ext cx="5531693" cy="2954363"/>
          </a:xfrm>
        </p:spPr>
      </p:pic>
      <p:pic>
        <p:nvPicPr>
          <p:cNvPr id="7" name="Picture 6">
            <a:extLst>
              <a:ext uri="{FF2B5EF4-FFF2-40B4-BE49-F238E27FC236}">
                <a16:creationId xmlns:a16="http://schemas.microsoft.com/office/drawing/2014/main" id="{6E3F181C-214B-DAF5-3ADB-1DA54D5EE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841" y="2498103"/>
            <a:ext cx="4684959" cy="2460396"/>
          </a:xfrm>
          <a:prstGeom prst="rect">
            <a:avLst/>
          </a:prstGeom>
        </p:spPr>
      </p:pic>
    </p:spTree>
    <p:extLst>
      <p:ext uri="{BB962C8B-B14F-4D97-AF65-F5344CB8AC3E}">
        <p14:creationId xmlns:p14="http://schemas.microsoft.com/office/powerpoint/2010/main" val="228793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FA02-E97F-4654-901C-4A01622B3C81}"/>
              </a:ext>
            </a:extLst>
          </p:cNvPr>
          <p:cNvSpPr>
            <a:spLocks noGrp="1"/>
          </p:cNvSpPr>
          <p:nvPr>
            <p:ph type="ctrTitle"/>
          </p:nvPr>
        </p:nvSpPr>
        <p:spPr/>
        <p:txBody>
          <a:bodyPr/>
          <a:lstStyle/>
          <a:p>
            <a:r>
              <a:rPr lang="en-US"/>
              <a:t>Thank You!</a:t>
            </a:r>
            <a:endParaRPr lang="en-IN"/>
          </a:p>
        </p:txBody>
      </p:sp>
      <p:sp>
        <p:nvSpPr>
          <p:cNvPr id="3" name="Subtitle 2">
            <a:extLst>
              <a:ext uri="{FF2B5EF4-FFF2-40B4-BE49-F238E27FC236}">
                <a16:creationId xmlns:a16="http://schemas.microsoft.com/office/drawing/2014/main" id="{125B5D82-7610-FCFB-2C32-D9D2C4ADF6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7043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297</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Inter</vt:lpstr>
      <vt:lpstr>Office Theme</vt:lpstr>
      <vt:lpstr>TNQ Assessment</vt:lpstr>
      <vt:lpstr>About the dataset</vt:lpstr>
      <vt:lpstr>Population percentage of the continents in 2022</vt:lpstr>
      <vt:lpstr>Population distribution in continents by years</vt:lpstr>
      <vt:lpstr>Population distribution in Countries by years</vt:lpstr>
      <vt:lpstr>Two-year population change in continents with 2 different years</vt:lpstr>
      <vt:lpstr>PowerPoint Presentation</vt:lpstr>
      <vt:lpstr>Country, Density, Area, Growth Rate and WPP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TNQ Assessment</dc:title>
  <dc:creator>abishek bhat</dc:creator>
  <cp:lastModifiedBy>abishek bhat</cp:lastModifiedBy>
  <cp:revision>1</cp:revision>
  <dcterms:created xsi:type="dcterms:W3CDTF">2022-09-28T15:08:30Z</dcterms:created>
  <dcterms:modified xsi:type="dcterms:W3CDTF">2022-09-28T15:21:53Z</dcterms:modified>
</cp:coreProperties>
</file>