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public.tableau.com/views/accidentaldata/Dashboard1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1"/>
              </a:rPr>
              <a:t>accidental data</a:t>
            </a:r>
            <a:endParaRPr lang="en-US" dirty="0">
              <a:hlinkClick r:id="rId1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Serious Sparkline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58" y="0"/>
            <a:ext cx="12087683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Slight Sparkline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5" y="0"/>
            <a:ext cx="1202167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Vehicle type KPI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9" y="0"/>
            <a:ext cx="10466701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Vehicle type Image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75" y="0"/>
            <a:ext cx="1157425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Weather Condi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5" y="0"/>
            <a:ext cx="118422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Road Surfac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6" y="0"/>
            <a:ext cx="1203482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Road Typ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8" y="0"/>
            <a:ext cx="11686743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Location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1" y="0"/>
            <a:ext cx="1167933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Accident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9" y="0"/>
            <a:ext cx="10466701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Casualtie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9" y="0"/>
            <a:ext cx="10466701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Fatal  Casualties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9" y="0"/>
            <a:ext cx="10466701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erious  Casualties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9" y="0"/>
            <a:ext cx="10466701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light  Casualties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49" y="0"/>
            <a:ext cx="10466701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Accident Sparkline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62" y="0"/>
            <a:ext cx="11706275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Total Casualties Sparkline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8" y="0"/>
            <a:ext cx="11750284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Fatal Sparkline 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" y="0"/>
            <a:ext cx="11984996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Presentation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accidental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Abishek</cp:lastModifiedBy>
  <cp:revision>1</cp:revision>
  <dcterms:created xsi:type="dcterms:W3CDTF">2025-08-17T10:17:00Z</dcterms:created>
  <dcterms:modified xsi:type="dcterms:W3CDTF">2025-08-17T10:18:01Z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E8FAD233814E4C11AFFAECFA32989270_12</vt:lpwstr>
  </property>
  <property fmtid="{D5CDD505-2E9C-101B-9397-08002B2CF9AE}" pid="3" name="KSOProductBuildVer">
    <vt:lpwstr>1033-12.2.0.21931</vt:lpwstr>
  </property>
</Properties>
</file>