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0" d="100"/>
          <a:sy n="8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9/16/2024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768275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0056104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010079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131446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299331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052039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855645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980258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553428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548303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226658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136849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6669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071786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682514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852884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2330707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0439844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686641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437716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497707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526754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855521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700215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061800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536405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6426034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3145082" y="2856957"/>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ABISHEK 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122200245(17684CB554BD99CBB9D4CB1A5C8B7EF4)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Bom (Cs)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S S GOVT ARTS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1203086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5" name="文本框"/>
          <p:cNvSpPr txBox="1">
            <a:spLocks/>
          </p:cNvSpPr>
          <p:nvPr/>
        </p:nvSpPr>
        <p:spPr>
          <a:xfrm rot="0">
            <a:off x="5483665" y="2797954"/>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6" name="文本框"/>
          <p:cNvSpPr txBox="1">
            <a:spLocks/>
          </p:cNvSpPr>
          <p:nvPr/>
        </p:nvSpPr>
        <p:spPr>
          <a:xfrm rot="0">
            <a:off x="5469590" y="2809600"/>
            <a:ext cx="1058403"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8" name="文本框"/>
          <p:cNvSpPr txBox="1">
            <a:spLocks/>
          </p:cNvSpPr>
          <p:nvPr/>
        </p:nvSpPr>
        <p:spPr>
          <a:xfrm rot="0">
            <a:off x="1200074" y="3000097"/>
            <a:ext cx="5717293"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activity of using mathematical models (= simple descriptions of a system or process) to make calculations or predict what might happen:.</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3598477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文本框"/>
          <p:cNvSpPr txBox="1">
            <a:spLocks/>
          </p:cNvSpPr>
          <p:nvPr/>
        </p:nvSpPr>
        <p:spPr>
          <a:xfrm rot="0">
            <a:off x="768081" y="2809600"/>
            <a:ext cx="5958790"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academic examination results conducted by various Central and State Boards, Universities and Councils in a single window. Slider Image third.</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9075335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文本框"/>
          <p:cNvSpPr txBox="1">
            <a:spLocks/>
          </p:cNvSpPr>
          <p:nvPr/>
        </p:nvSpPr>
        <p:spPr>
          <a:xfrm rot="0">
            <a:off x="912079" y="2809600"/>
            <a:ext cx="5814791" cy="62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When you write a paper, you always end by summing up your arguments and drawing a conclusion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63156885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221982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121363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039099" y="2781302"/>
            <a:ext cx="2762249" cy="3257550"/>
            <a:chOff x="8039099" y="2781302"/>
            <a:chExt cx="2762249" cy="3257550"/>
          </a:xfrm>
        </p:grpSpPr>
        <p:sp>
          <p:nvSpPr>
            <p:cNvPr id="106" name="曲线"/>
            <p:cNvSpPr>
              <a:spLocks/>
            </p:cNvSpPr>
            <p:nvPr/>
          </p:nvSpPr>
          <p:spPr>
            <a:xfrm rot="0">
              <a:off x="9401174" y="5210178"/>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401174" y="574357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039099" y="2781302"/>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481652" y="841750"/>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7" name="文本框"/>
          <p:cNvSpPr txBox="1">
            <a:spLocks/>
          </p:cNvSpPr>
          <p:nvPr/>
        </p:nvSpPr>
        <p:spPr>
          <a:xfrm rot="0">
            <a:off x="1564486" y="4002881"/>
            <a:ext cx="6547483"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problem statement is a description of an issue to be addressed, or a condition to be improved upon. It identifies the gap between the current problem and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3677998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8" name="文本框"/>
          <p:cNvSpPr txBox="1">
            <a:spLocks/>
          </p:cNvSpPr>
          <p:nvPr/>
        </p:nvSpPr>
        <p:spPr>
          <a:xfrm rot="0">
            <a:off x="1272073" y="3936207"/>
            <a:ext cx="5462242"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59" name="文本框"/>
          <p:cNvSpPr txBox="1">
            <a:spLocks/>
          </p:cNvSpPr>
          <p:nvPr/>
        </p:nvSpPr>
        <p:spPr>
          <a:xfrm rot="0">
            <a:off x="696082" y="2802750"/>
            <a:ext cx="5964966" cy="62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project's goals, value, and potential challenges, useful for keeping a team organized and aligned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9259201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0" name="文本框"/>
          <p:cNvSpPr txBox="1">
            <a:spLocks/>
          </p:cNvSpPr>
          <p:nvPr/>
        </p:nvSpPr>
        <p:spPr>
          <a:xfrm rot="0">
            <a:off x="1992062" y="2802750"/>
            <a:ext cx="4839945"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end user is a person who will use a good or service. End users are consumers. They do not produce, sell, support, or maintain the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6552219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1" name="文本框"/>
          <p:cNvSpPr txBox="1">
            <a:spLocks/>
          </p:cNvSpPr>
          <p:nvPr/>
        </p:nvSpPr>
        <p:spPr>
          <a:xfrm rot="0">
            <a:off x="5472415" y="2808029"/>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2" name="文本框"/>
          <p:cNvSpPr txBox="1">
            <a:spLocks/>
          </p:cNvSpPr>
          <p:nvPr/>
        </p:nvSpPr>
        <p:spPr>
          <a:xfrm rot="0">
            <a:off x="2643652" y="4293907"/>
            <a:ext cx="6119906"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statement that communicates why buyers should choose your products or services. It's more than just a product or service description — it's the specific solution that your business provides and the promise of value that a customer can expect you to deliver.6 Aug 2024</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https://blog.hubspot.com › marketing</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How to Write a Great Value Propo</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87683622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文本框"/>
          <p:cNvSpPr txBox="1">
            <a:spLocks/>
          </p:cNvSpPr>
          <p:nvPr/>
        </p:nvSpPr>
        <p:spPr>
          <a:xfrm rot="0">
            <a:off x="839780" y="1484074"/>
            <a:ext cx="10943834" cy="4892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data set is a collection of related data that is organized and stored for analysis or processing. Data sets can contain many different types of data, such as numerical values, text, images, and audio recordings. They can be used for a variety of purposes, including: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Analytics: Data sets can be used for analytics.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Business intelligence: Data sets can be used for business intelligence.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Machine learning: Data sets can be used to train and test machine learning models.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Research: Data sets can be used for research.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Statistical analysis: Data sets can be used for statistical analysis.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Data sets can vary in size and type. Some examples of data sets include: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Tree species, Ocean temperatures, Regional sales totals, Fruit prices, Lottery winners, and Diseases.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0118977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文本框"/>
          <p:cNvSpPr txBox="1">
            <a:spLocks/>
          </p:cNvSpPr>
          <p:nvPr/>
        </p:nvSpPr>
        <p:spPr>
          <a:xfrm rot="0">
            <a:off x="11711280" y="-37104648"/>
            <a:ext cx="3888575" cy="3476244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wow" factor in a product or service is a feature that exceeds customer expectations and provides a unique value that transforms a casual user into a loyal customer. It can be a service solution, a cool technology, a unique marketing strategy, or a lower price.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Here are some ways to create a "wow" factor for your customers: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Provide impeccable service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Make sure your customers don't have to wait, and that you address their needs smoothly.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Be reliable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Go the extra mile to satisfy your customers and gain their recognition.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Be personalized</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Listen carefully to your customers' concerns and follow up to make sure their needs are met.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Offer surprises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Give your customers more than they expect, such as a discount, a small gift card, or a free product.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Evolve your "wow" factor</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As your customers become more familiar with your product, your "wow" factor will need to evolve.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Jombay</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WOW Engagement Solution - Jombay</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Workplace of Winners Multi Generational Engagement Framework. ... (Workplace of Winners (WOW) Engagement model) for today's modern world.</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SupplyOn</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Design Thinking: the quest for the "Wow" factor - SupplyOn</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8 Aug 2022 — “How do we generate enthusiasm among our customers?” This is the key question on Sabine Moudilou's mind. As Manager Supplier Quality at SupplyOn, she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L Marks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Ideation 2: Wow Factor Solutions - L Marks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Finding a solution to fit the problem ... Here are the rules: Set a time limit – depending on the problem's complexity, 15–60 minutes is normal. Begin with the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LinkedIn</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Wow Factor: What Is It &amp; Why Does It Matter - LinkedIn</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14 Oct 2020 — Over time, as our customer became more familiar with us and other technologies, our WOW! Factor had to evolve, and yours probably will too. A great 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Help Scout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10 Simple Ways to Wow Your Customers Every Day - Help Scout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26 May 2022 — 2. Give them more than they expect. For the most part, humans love small surprises. We're not talking fireworks and a trip to Cancun, but offering a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LinkedIn</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Looking for the WOW effect in customer experience once upon a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29 Mar 2021 — Paving roads, establishing order, demonstrating might, opening trade between regions and in particular, introducing their culture – which became univ...</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Appcues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Finding your product's first wow moment | Appcues Blog</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Wow moment is that instant when a user realizes the unique value your product or service brings to their life. It's the "aha" experience that transforms them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Userpilot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How to Wow a Customer and Win Their Loyalty [With Examples] - Userpilot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4 Feb 2023 — What is a “wow” experience in customer service? WOW experiences occur when the customer experience exceeds user expectations. WOW experiences are ofte...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UserGuiding</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WOW Moments - 7 Examples to show how you can use them</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22 Mar 2024 — What is a WOW moment? A WOW moment, by definition, is the moment where you achieve to go beyond customer expectations and requirements. It's the mome...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QuestionPro</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WOW Experiences: What are they and how to create them?</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Here are the key elements to ensure WOW experiences in your organization: * Impeccable service. It means providing everything the customer needs and not just w...</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7" name="文本框"/>
          <p:cNvSpPr txBox="1">
            <a:spLocks/>
          </p:cNvSpPr>
          <p:nvPr/>
        </p:nvSpPr>
        <p:spPr>
          <a:xfrm rot="0">
            <a:off x="3072046" y="2809600"/>
            <a:ext cx="3910369"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Learning how to wow your customers can have a huge impact. Here are 10 ways your company can knock people's socks off every day.</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5233399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2024-09-16T04:27:42Z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