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9" r:id="rId17"/>
    <p:sldId id="272" r:id="rId18"/>
    <p:sldId id="273" r:id="rId19"/>
    <p:sldId id="274" r:id="rId20"/>
    <p:sldId id="275" r:id="rId21"/>
    <p:sldId id="276" r:id="rId22"/>
    <p:sldId id="277" r:id="rId23"/>
    <p:sldId id="278" r:id="rId24"/>
    <p:sldId id="280" r:id="rId25"/>
    <p:sldId id="282"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19" autoAdjust="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8597E4-C631-4C35-8670-9184B27CEE01}"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F6667DE-24B8-4913-A803-9583911FCBFC}">
      <dgm:prSet/>
      <dgm:spPr/>
      <dgm:t>
        <a:bodyPr/>
        <a:lstStyle/>
        <a:p>
          <a:pPr algn="l"/>
          <a:r>
            <a:rPr lang="en-US" dirty="0"/>
            <a:t>Software Used:</a:t>
          </a:r>
        </a:p>
      </dgm:t>
    </dgm:pt>
    <dgm:pt modelId="{D27A950E-C4B4-4D8D-8264-520F74000B64}" type="parTrans" cxnId="{F48ACFD5-95BD-4FC7-999D-8F9AE24965C8}">
      <dgm:prSet/>
      <dgm:spPr/>
      <dgm:t>
        <a:bodyPr/>
        <a:lstStyle/>
        <a:p>
          <a:pPr algn="l"/>
          <a:endParaRPr lang="en-US"/>
        </a:p>
      </dgm:t>
    </dgm:pt>
    <dgm:pt modelId="{65222323-47E4-4E86-B337-0564082A4749}" type="sibTrans" cxnId="{F48ACFD5-95BD-4FC7-999D-8F9AE24965C8}">
      <dgm:prSet/>
      <dgm:spPr/>
      <dgm:t>
        <a:bodyPr/>
        <a:lstStyle/>
        <a:p>
          <a:pPr algn="l"/>
          <a:endParaRPr lang="en-US"/>
        </a:p>
      </dgm:t>
    </dgm:pt>
    <dgm:pt modelId="{72C8CD55-6922-4BB8-8513-048DA57F1EAA}">
      <dgm:prSet/>
      <dgm:spPr/>
      <dgm:t>
        <a:bodyPr/>
        <a:lstStyle/>
        <a:p>
          <a:pPr algn="l"/>
          <a:r>
            <a:rPr lang="en-US" dirty="0"/>
            <a:t>Anaconda Navigator</a:t>
          </a:r>
        </a:p>
      </dgm:t>
    </dgm:pt>
    <dgm:pt modelId="{0E9EB609-A8C2-47BF-8079-FC6074461515}" type="parTrans" cxnId="{1F6CFF32-AF51-42B5-9CFC-AE7FE1C5613C}">
      <dgm:prSet/>
      <dgm:spPr/>
      <dgm:t>
        <a:bodyPr/>
        <a:lstStyle/>
        <a:p>
          <a:pPr algn="l"/>
          <a:endParaRPr lang="en-US"/>
        </a:p>
      </dgm:t>
    </dgm:pt>
    <dgm:pt modelId="{2C05B9B8-86BD-440B-80FC-B085C121BB96}" type="sibTrans" cxnId="{1F6CFF32-AF51-42B5-9CFC-AE7FE1C5613C}">
      <dgm:prSet/>
      <dgm:spPr/>
      <dgm:t>
        <a:bodyPr/>
        <a:lstStyle/>
        <a:p>
          <a:pPr algn="l"/>
          <a:endParaRPr lang="en-US"/>
        </a:p>
      </dgm:t>
    </dgm:pt>
    <dgm:pt modelId="{938EB5B9-5076-4162-85F3-F3620A07BB33}">
      <dgm:prSet/>
      <dgm:spPr/>
      <dgm:t>
        <a:bodyPr/>
        <a:lstStyle/>
        <a:p>
          <a:pPr algn="l"/>
          <a:r>
            <a:rPr lang="en-US"/>
            <a:t>Jupyter Notebook</a:t>
          </a:r>
        </a:p>
      </dgm:t>
    </dgm:pt>
    <dgm:pt modelId="{C15F7A3B-727A-4E78-9A6B-9D9DC948FDD1}" type="parTrans" cxnId="{C4BB0818-B8AF-4575-9981-1E2EF6DE1A6A}">
      <dgm:prSet/>
      <dgm:spPr/>
      <dgm:t>
        <a:bodyPr/>
        <a:lstStyle/>
        <a:p>
          <a:pPr algn="l"/>
          <a:endParaRPr lang="en-US"/>
        </a:p>
      </dgm:t>
    </dgm:pt>
    <dgm:pt modelId="{8AD898FC-A91C-400E-A5C9-6AEE5CDCC608}" type="sibTrans" cxnId="{C4BB0818-B8AF-4575-9981-1E2EF6DE1A6A}">
      <dgm:prSet/>
      <dgm:spPr/>
      <dgm:t>
        <a:bodyPr/>
        <a:lstStyle/>
        <a:p>
          <a:pPr algn="l"/>
          <a:endParaRPr lang="en-US"/>
        </a:p>
      </dgm:t>
    </dgm:pt>
    <dgm:pt modelId="{6E25D1ED-D5EC-44DC-82B7-0206BB6DB279}" type="pres">
      <dgm:prSet presAssocID="{388597E4-C631-4C35-8670-9184B27CEE01}" presName="linear" presStyleCnt="0">
        <dgm:presLayoutVars>
          <dgm:dir/>
          <dgm:animLvl val="lvl"/>
          <dgm:resizeHandles val="exact"/>
        </dgm:presLayoutVars>
      </dgm:prSet>
      <dgm:spPr/>
    </dgm:pt>
    <dgm:pt modelId="{F6491BF1-BA7C-4515-BAC1-4481B6F1C305}" type="pres">
      <dgm:prSet presAssocID="{AF6667DE-24B8-4913-A803-9583911FCBFC}" presName="parentLin" presStyleCnt="0"/>
      <dgm:spPr/>
    </dgm:pt>
    <dgm:pt modelId="{A89BBDC1-AE8D-47EA-B28B-6BA5D2BE5B92}" type="pres">
      <dgm:prSet presAssocID="{AF6667DE-24B8-4913-A803-9583911FCBFC}" presName="parentLeftMargin" presStyleLbl="node1" presStyleIdx="0" presStyleCnt="1"/>
      <dgm:spPr/>
    </dgm:pt>
    <dgm:pt modelId="{0EBDD025-D658-45BB-9AD2-12095C0F7871}" type="pres">
      <dgm:prSet presAssocID="{AF6667DE-24B8-4913-A803-9583911FCBFC}" presName="parentText" presStyleLbl="node1" presStyleIdx="0" presStyleCnt="1">
        <dgm:presLayoutVars>
          <dgm:chMax val="0"/>
          <dgm:bulletEnabled val="1"/>
        </dgm:presLayoutVars>
      </dgm:prSet>
      <dgm:spPr/>
    </dgm:pt>
    <dgm:pt modelId="{C50580FB-438B-464C-9BD3-DCA7E78FAF96}" type="pres">
      <dgm:prSet presAssocID="{AF6667DE-24B8-4913-A803-9583911FCBFC}" presName="negativeSpace" presStyleCnt="0"/>
      <dgm:spPr/>
    </dgm:pt>
    <dgm:pt modelId="{80999914-3255-4C1B-AEAA-A437224D8076}" type="pres">
      <dgm:prSet presAssocID="{AF6667DE-24B8-4913-A803-9583911FCBFC}" presName="childText" presStyleLbl="conFgAcc1" presStyleIdx="0" presStyleCnt="1">
        <dgm:presLayoutVars>
          <dgm:bulletEnabled val="1"/>
        </dgm:presLayoutVars>
      </dgm:prSet>
      <dgm:spPr/>
    </dgm:pt>
  </dgm:ptLst>
  <dgm:cxnLst>
    <dgm:cxn modelId="{C4BB0818-B8AF-4575-9981-1E2EF6DE1A6A}" srcId="{AF6667DE-24B8-4913-A803-9583911FCBFC}" destId="{938EB5B9-5076-4162-85F3-F3620A07BB33}" srcOrd="1" destOrd="0" parTransId="{C15F7A3B-727A-4E78-9A6B-9D9DC948FDD1}" sibTransId="{8AD898FC-A91C-400E-A5C9-6AEE5CDCC608}"/>
    <dgm:cxn modelId="{1F6CFF32-AF51-42B5-9CFC-AE7FE1C5613C}" srcId="{AF6667DE-24B8-4913-A803-9583911FCBFC}" destId="{72C8CD55-6922-4BB8-8513-048DA57F1EAA}" srcOrd="0" destOrd="0" parTransId="{0E9EB609-A8C2-47BF-8079-FC6074461515}" sibTransId="{2C05B9B8-86BD-440B-80FC-B085C121BB96}"/>
    <dgm:cxn modelId="{A6262275-1A12-4C96-856E-F6FE16F5C8B3}" type="presOf" srcId="{AF6667DE-24B8-4913-A803-9583911FCBFC}" destId="{A89BBDC1-AE8D-47EA-B28B-6BA5D2BE5B92}" srcOrd="0" destOrd="0" presId="urn:microsoft.com/office/officeart/2005/8/layout/list1"/>
    <dgm:cxn modelId="{BB3A2BAD-F88D-46F5-B0AE-CF709D33757E}" type="presOf" srcId="{72C8CD55-6922-4BB8-8513-048DA57F1EAA}" destId="{80999914-3255-4C1B-AEAA-A437224D8076}" srcOrd="0" destOrd="0" presId="urn:microsoft.com/office/officeart/2005/8/layout/list1"/>
    <dgm:cxn modelId="{E48814B1-B678-41B5-AA62-5CED6AC1DFD8}" type="presOf" srcId="{AF6667DE-24B8-4913-A803-9583911FCBFC}" destId="{0EBDD025-D658-45BB-9AD2-12095C0F7871}" srcOrd="1" destOrd="0" presId="urn:microsoft.com/office/officeart/2005/8/layout/list1"/>
    <dgm:cxn modelId="{BED971C1-4958-46AF-9B91-7447522769C9}" type="presOf" srcId="{388597E4-C631-4C35-8670-9184B27CEE01}" destId="{6E25D1ED-D5EC-44DC-82B7-0206BB6DB279}" srcOrd="0" destOrd="0" presId="urn:microsoft.com/office/officeart/2005/8/layout/list1"/>
    <dgm:cxn modelId="{FABA6DCF-E195-4A32-9B2B-161D0930234B}" type="presOf" srcId="{938EB5B9-5076-4162-85F3-F3620A07BB33}" destId="{80999914-3255-4C1B-AEAA-A437224D8076}" srcOrd="0" destOrd="1" presId="urn:microsoft.com/office/officeart/2005/8/layout/list1"/>
    <dgm:cxn modelId="{F48ACFD5-95BD-4FC7-999D-8F9AE24965C8}" srcId="{388597E4-C631-4C35-8670-9184B27CEE01}" destId="{AF6667DE-24B8-4913-A803-9583911FCBFC}" srcOrd="0" destOrd="0" parTransId="{D27A950E-C4B4-4D8D-8264-520F74000B64}" sibTransId="{65222323-47E4-4E86-B337-0564082A4749}"/>
    <dgm:cxn modelId="{6181D310-6B36-4760-97CA-258E6B464447}" type="presParOf" srcId="{6E25D1ED-D5EC-44DC-82B7-0206BB6DB279}" destId="{F6491BF1-BA7C-4515-BAC1-4481B6F1C305}" srcOrd="0" destOrd="0" presId="urn:microsoft.com/office/officeart/2005/8/layout/list1"/>
    <dgm:cxn modelId="{F60C2FE9-FD5D-4D35-9CD0-F4766961BEBD}" type="presParOf" srcId="{F6491BF1-BA7C-4515-BAC1-4481B6F1C305}" destId="{A89BBDC1-AE8D-47EA-B28B-6BA5D2BE5B92}" srcOrd="0" destOrd="0" presId="urn:microsoft.com/office/officeart/2005/8/layout/list1"/>
    <dgm:cxn modelId="{52F0F13C-089D-4969-964E-B6859450E6A9}" type="presParOf" srcId="{F6491BF1-BA7C-4515-BAC1-4481B6F1C305}" destId="{0EBDD025-D658-45BB-9AD2-12095C0F7871}" srcOrd="1" destOrd="0" presId="urn:microsoft.com/office/officeart/2005/8/layout/list1"/>
    <dgm:cxn modelId="{0734D9BF-1894-4321-B365-E37D1FB5AC7A}" type="presParOf" srcId="{6E25D1ED-D5EC-44DC-82B7-0206BB6DB279}" destId="{C50580FB-438B-464C-9BD3-DCA7E78FAF96}" srcOrd="1" destOrd="0" presId="urn:microsoft.com/office/officeart/2005/8/layout/list1"/>
    <dgm:cxn modelId="{4BCE076B-A3F4-47F6-A027-A0CF6C04CCAF}" type="presParOf" srcId="{6E25D1ED-D5EC-44DC-82B7-0206BB6DB279}" destId="{80999914-3255-4C1B-AEAA-A437224D807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8597E4-C631-4C35-8670-9184B27CEE0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F6667DE-24B8-4913-A803-9583911FCBFC}">
      <dgm:prSet/>
      <dgm:spPr/>
      <dgm:t>
        <a:bodyPr/>
        <a:lstStyle/>
        <a:p>
          <a:r>
            <a:rPr lang="en-US" dirty="0"/>
            <a:t>Modules:</a:t>
          </a:r>
        </a:p>
      </dgm:t>
    </dgm:pt>
    <dgm:pt modelId="{D27A950E-C4B4-4D8D-8264-520F74000B64}" type="parTrans" cxnId="{F48ACFD5-95BD-4FC7-999D-8F9AE24965C8}">
      <dgm:prSet/>
      <dgm:spPr/>
      <dgm:t>
        <a:bodyPr/>
        <a:lstStyle/>
        <a:p>
          <a:endParaRPr lang="en-US"/>
        </a:p>
      </dgm:t>
    </dgm:pt>
    <dgm:pt modelId="{65222323-47E4-4E86-B337-0564082A4749}" type="sibTrans" cxnId="{F48ACFD5-95BD-4FC7-999D-8F9AE24965C8}">
      <dgm:prSet/>
      <dgm:spPr/>
      <dgm:t>
        <a:bodyPr/>
        <a:lstStyle/>
        <a:p>
          <a:endParaRPr lang="en-US"/>
        </a:p>
      </dgm:t>
    </dgm:pt>
    <dgm:pt modelId="{938EB5B9-5076-4162-85F3-F3620A07BB33}">
      <dgm:prSet/>
      <dgm:spPr/>
      <dgm:t>
        <a:bodyPr/>
        <a:lstStyle/>
        <a:p>
          <a:r>
            <a:rPr lang="en-US" dirty="0" err="1"/>
            <a:t>Numpy</a:t>
          </a:r>
          <a:endParaRPr lang="en-US" dirty="0"/>
        </a:p>
      </dgm:t>
    </dgm:pt>
    <dgm:pt modelId="{8AD898FC-A91C-400E-A5C9-6AEE5CDCC608}" type="sibTrans" cxnId="{C4BB0818-B8AF-4575-9981-1E2EF6DE1A6A}">
      <dgm:prSet/>
      <dgm:spPr/>
      <dgm:t>
        <a:bodyPr/>
        <a:lstStyle/>
        <a:p>
          <a:endParaRPr lang="en-US"/>
        </a:p>
      </dgm:t>
    </dgm:pt>
    <dgm:pt modelId="{C15F7A3B-727A-4E78-9A6B-9D9DC948FDD1}" type="parTrans" cxnId="{C4BB0818-B8AF-4575-9981-1E2EF6DE1A6A}">
      <dgm:prSet/>
      <dgm:spPr/>
      <dgm:t>
        <a:bodyPr/>
        <a:lstStyle/>
        <a:p>
          <a:endParaRPr lang="en-US"/>
        </a:p>
      </dgm:t>
    </dgm:pt>
    <dgm:pt modelId="{24C38C20-201C-470F-AFC3-E057DB3E79BF}">
      <dgm:prSet/>
      <dgm:spPr/>
      <dgm:t>
        <a:bodyPr/>
        <a:lstStyle/>
        <a:p>
          <a:r>
            <a:rPr lang="en-US" dirty="0"/>
            <a:t>Pandas</a:t>
          </a:r>
        </a:p>
      </dgm:t>
    </dgm:pt>
    <dgm:pt modelId="{881D3502-9F2E-4614-AAFA-929F4FD3FFB2}" type="parTrans" cxnId="{8C5514D6-79EA-4C74-B550-0261F9EA9ED9}">
      <dgm:prSet/>
      <dgm:spPr/>
      <dgm:t>
        <a:bodyPr/>
        <a:lstStyle/>
        <a:p>
          <a:endParaRPr lang="en-US"/>
        </a:p>
      </dgm:t>
    </dgm:pt>
    <dgm:pt modelId="{2CD7D1C8-AF97-4A3B-B1DC-364762644CC3}" type="sibTrans" cxnId="{8C5514D6-79EA-4C74-B550-0261F9EA9ED9}">
      <dgm:prSet/>
      <dgm:spPr/>
      <dgm:t>
        <a:bodyPr/>
        <a:lstStyle/>
        <a:p>
          <a:endParaRPr lang="en-US"/>
        </a:p>
      </dgm:t>
    </dgm:pt>
    <dgm:pt modelId="{24F39330-A1CC-40BE-9F34-A6DDF656324D}">
      <dgm:prSet/>
      <dgm:spPr/>
      <dgm:t>
        <a:bodyPr/>
        <a:lstStyle/>
        <a:p>
          <a:r>
            <a:rPr lang="en-US" dirty="0" err="1"/>
            <a:t>Matlplotlib</a:t>
          </a:r>
          <a:endParaRPr lang="en-US" dirty="0"/>
        </a:p>
      </dgm:t>
    </dgm:pt>
    <dgm:pt modelId="{B51C82D9-F84B-447E-AD95-9127F65CE313}" type="parTrans" cxnId="{9332CBA8-02B4-46AD-9C67-F52B504B6D74}">
      <dgm:prSet/>
      <dgm:spPr/>
      <dgm:t>
        <a:bodyPr/>
        <a:lstStyle/>
        <a:p>
          <a:endParaRPr lang="en-US"/>
        </a:p>
      </dgm:t>
    </dgm:pt>
    <dgm:pt modelId="{04026B23-1A63-4E42-933F-F13D94A3F451}" type="sibTrans" cxnId="{9332CBA8-02B4-46AD-9C67-F52B504B6D74}">
      <dgm:prSet/>
      <dgm:spPr/>
      <dgm:t>
        <a:bodyPr/>
        <a:lstStyle/>
        <a:p>
          <a:endParaRPr lang="en-US"/>
        </a:p>
      </dgm:t>
    </dgm:pt>
    <dgm:pt modelId="{FA751328-592A-4A00-ABA3-3545C75E9D90}">
      <dgm:prSet/>
      <dgm:spPr/>
      <dgm:t>
        <a:bodyPr/>
        <a:lstStyle/>
        <a:p>
          <a:r>
            <a:rPr lang="en-US" dirty="0"/>
            <a:t>Seaborn</a:t>
          </a:r>
        </a:p>
      </dgm:t>
    </dgm:pt>
    <dgm:pt modelId="{86F4DF49-C06C-4FB3-AA9E-0021AFF831D4}" type="parTrans" cxnId="{E998E590-7932-4AAD-B26D-B3AF695B9512}">
      <dgm:prSet/>
      <dgm:spPr/>
      <dgm:t>
        <a:bodyPr/>
        <a:lstStyle/>
        <a:p>
          <a:endParaRPr lang="en-US"/>
        </a:p>
      </dgm:t>
    </dgm:pt>
    <dgm:pt modelId="{10928859-6E2F-4695-B273-9A41C83235BB}" type="sibTrans" cxnId="{E998E590-7932-4AAD-B26D-B3AF695B9512}">
      <dgm:prSet/>
      <dgm:spPr/>
      <dgm:t>
        <a:bodyPr/>
        <a:lstStyle/>
        <a:p>
          <a:endParaRPr lang="en-US"/>
        </a:p>
      </dgm:t>
    </dgm:pt>
    <dgm:pt modelId="{70D3B69D-27A2-4612-ADE9-CBB9E13AB4CB}">
      <dgm:prSet/>
      <dgm:spPr/>
      <dgm:t>
        <a:bodyPr/>
        <a:lstStyle/>
        <a:p>
          <a:r>
            <a:rPr lang="en-US" dirty="0"/>
            <a:t>Scikit- Learn</a:t>
          </a:r>
        </a:p>
      </dgm:t>
    </dgm:pt>
    <dgm:pt modelId="{494B71B6-9753-4F34-AEDE-1B31F28488BA}" type="parTrans" cxnId="{47E62E93-946E-4028-BA89-09A44663D5A4}">
      <dgm:prSet/>
      <dgm:spPr/>
      <dgm:t>
        <a:bodyPr/>
        <a:lstStyle/>
        <a:p>
          <a:endParaRPr lang="en-US"/>
        </a:p>
      </dgm:t>
    </dgm:pt>
    <dgm:pt modelId="{36CD9A1D-3ECF-4630-9602-6C1301A4693B}" type="sibTrans" cxnId="{47E62E93-946E-4028-BA89-09A44663D5A4}">
      <dgm:prSet/>
      <dgm:spPr/>
      <dgm:t>
        <a:bodyPr/>
        <a:lstStyle/>
        <a:p>
          <a:endParaRPr lang="en-US"/>
        </a:p>
      </dgm:t>
    </dgm:pt>
    <dgm:pt modelId="{6E25D1ED-D5EC-44DC-82B7-0206BB6DB279}" type="pres">
      <dgm:prSet presAssocID="{388597E4-C631-4C35-8670-9184B27CEE01}" presName="linear" presStyleCnt="0">
        <dgm:presLayoutVars>
          <dgm:dir/>
          <dgm:animLvl val="lvl"/>
          <dgm:resizeHandles val="exact"/>
        </dgm:presLayoutVars>
      </dgm:prSet>
      <dgm:spPr/>
    </dgm:pt>
    <dgm:pt modelId="{F6491BF1-BA7C-4515-BAC1-4481B6F1C305}" type="pres">
      <dgm:prSet presAssocID="{AF6667DE-24B8-4913-A803-9583911FCBFC}" presName="parentLin" presStyleCnt="0"/>
      <dgm:spPr/>
    </dgm:pt>
    <dgm:pt modelId="{A89BBDC1-AE8D-47EA-B28B-6BA5D2BE5B92}" type="pres">
      <dgm:prSet presAssocID="{AF6667DE-24B8-4913-A803-9583911FCBFC}" presName="parentLeftMargin" presStyleLbl="node1" presStyleIdx="0" presStyleCnt="1"/>
      <dgm:spPr/>
    </dgm:pt>
    <dgm:pt modelId="{0EBDD025-D658-45BB-9AD2-12095C0F7871}" type="pres">
      <dgm:prSet presAssocID="{AF6667DE-24B8-4913-A803-9583911FCBFC}" presName="parentText" presStyleLbl="node1" presStyleIdx="0" presStyleCnt="1">
        <dgm:presLayoutVars>
          <dgm:chMax val="0"/>
          <dgm:bulletEnabled val="1"/>
        </dgm:presLayoutVars>
      </dgm:prSet>
      <dgm:spPr/>
    </dgm:pt>
    <dgm:pt modelId="{C50580FB-438B-464C-9BD3-DCA7E78FAF96}" type="pres">
      <dgm:prSet presAssocID="{AF6667DE-24B8-4913-A803-9583911FCBFC}" presName="negativeSpace" presStyleCnt="0"/>
      <dgm:spPr/>
    </dgm:pt>
    <dgm:pt modelId="{80999914-3255-4C1B-AEAA-A437224D8076}" type="pres">
      <dgm:prSet presAssocID="{AF6667DE-24B8-4913-A803-9583911FCBFC}" presName="childText" presStyleLbl="conFgAcc1" presStyleIdx="0" presStyleCnt="1" custLinFactY="13187" custLinFactNeighborX="4865" custLinFactNeighborY="100000">
        <dgm:presLayoutVars>
          <dgm:bulletEnabled val="1"/>
        </dgm:presLayoutVars>
      </dgm:prSet>
      <dgm:spPr/>
    </dgm:pt>
  </dgm:ptLst>
  <dgm:cxnLst>
    <dgm:cxn modelId="{9644C000-B672-466A-845E-66449F18517B}" type="presOf" srcId="{24C38C20-201C-470F-AFC3-E057DB3E79BF}" destId="{80999914-3255-4C1B-AEAA-A437224D8076}" srcOrd="0" destOrd="1" presId="urn:microsoft.com/office/officeart/2005/8/layout/list1"/>
    <dgm:cxn modelId="{C4BB0818-B8AF-4575-9981-1E2EF6DE1A6A}" srcId="{AF6667DE-24B8-4913-A803-9583911FCBFC}" destId="{938EB5B9-5076-4162-85F3-F3620A07BB33}" srcOrd="0" destOrd="0" parTransId="{C15F7A3B-727A-4E78-9A6B-9D9DC948FDD1}" sibTransId="{8AD898FC-A91C-400E-A5C9-6AEE5CDCC608}"/>
    <dgm:cxn modelId="{34A50034-B064-4E9C-88EF-32E44977D8D5}" type="presOf" srcId="{70D3B69D-27A2-4612-ADE9-CBB9E13AB4CB}" destId="{80999914-3255-4C1B-AEAA-A437224D8076}" srcOrd="0" destOrd="4" presId="urn:microsoft.com/office/officeart/2005/8/layout/list1"/>
    <dgm:cxn modelId="{C6F79849-100F-4338-B57C-B8A80B5643F0}" type="presOf" srcId="{938EB5B9-5076-4162-85F3-F3620A07BB33}" destId="{80999914-3255-4C1B-AEAA-A437224D8076}" srcOrd="0" destOrd="0" presId="urn:microsoft.com/office/officeart/2005/8/layout/list1"/>
    <dgm:cxn modelId="{A6262275-1A12-4C96-856E-F6FE16F5C8B3}" type="presOf" srcId="{AF6667DE-24B8-4913-A803-9583911FCBFC}" destId="{A89BBDC1-AE8D-47EA-B28B-6BA5D2BE5B92}" srcOrd="0" destOrd="0" presId="urn:microsoft.com/office/officeart/2005/8/layout/list1"/>
    <dgm:cxn modelId="{27A51A58-B4E9-416E-9B29-5ADEFD6223E4}" type="presOf" srcId="{FA751328-592A-4A00-ABA3-3545C75E9D90}" destId="{80999914-3255-4C1B-AEAA-A437224D8076}" srcOrd="0" destOrd="3" presId="urn:microsoft.com/office/officeart/2005/8/layout/list1"/>
    <dgm:cxn modelId="{F2BDC58B-A871-45DC-9FCC-0C04B86B1A18}" type="presOf" srcId="{24F39330-A1CC-40BE-9F34-A6DDF656324D}" destId="{80999914-3255-4C1B-AEAA-A437224D8076}" srcOrd="0" destOrd="2" presId="urn:microsoft.com/office/officeart/2005/8/layout/list1"/>
    <dgm:cxn modelId="{E998E590-7932-4AAD-B26D-B3AF695B9512}" srcId="{AF6667DE-24B8-4913-A803-9583911FCBFC}" destId="{FA751328-592A-4A00-ABA3-3545C75E9D90}" srcOrd="3" destOrd="0" parTransId="{86F4DF49-C06C-4FB3-AA9E-0021AFF831D4}" sibTransId="{10928859-6E2F-4695-B273-9A41C83235BB}"/>
    <dgm:cxn modelId="{47E62E93-946E-4028-BA89-09A44663D5A4}" srcId="{AF6667DE-24B8-4913-A803-9583911FCBFC}" destId="{70D3B69D-27A2-4612-ADE9-CBB9E13AB4CB}" srcOrd="4" destOrd="0" parTransId="{494B71B6-9753-4F34-AEDE-1B31F28488BA}" sibTransId="{36CD9A1D-3ECF-4630-9602-6C1301A4693B}"/>
    <dgm:cxn modelId="{9332CBA8-02B4-46AD-9C67-F52B504B6D74}" srcId="{AF6667DE-24B8-4913-A803-9583911FCBFC}" destId="{24F39330-A1CC-40BE-9F34-A6DDF656324D}" srcOrd="2" destOrd="0" parTransId="{B51C82D9-F84B-447E-AD95-9127F65CE313}" sibTransId="{04026B23-1A63-4E42-933F-F13D94A3F451}"/>
    <dgm:cxn modelId="{E48814B1-B678-41B5-AA62-5CED6AC1DFD8}" type="presOf" srcId="{AF6667DE-24B8-4913-A803-9583911FCBFC}" destId="{0EBDD025-D658-45BB-9AD2-12095C0F7871}" srcOrd="1" destOrd="0" presId="urn:microsoft.com/office/officeart/2005/8/layout/list1"/>
    <dgm:cxn modelId="{BED971C1-4958-46AF-9B91-7447522769C9}" type="presOf" srcId="{388597E4-C631-4C35-8670-9184B27CEE01}" destId="{6E25D1ED-D5EC-44DC-82B7-0206BB6DB279}" srcOrd="0" destOrd="0" presId="urn:microsoft.com/office/officeart/2005/8/layout/list1"/>
    <dgm:cxn modelId="{F48ACFD5-95BD-4FC7-999D-8F9AE24965C8}" srcId="{388597E4-C631-4C35-8670-9184B27CEE01}" destId="{AF6667DE-24B8-4913-A803-9583911FCBFC}" srcOrd="0" destOrd="0" parTransId="{D27A950E-C4B4-4D8D-8264-520F74000B64}" sibTransId="{65222323-47E4-4E86-B337-0564082A4749}"/>
    <dgm:cxn modelId="{8C5514D6-79EA-4C74-B550-0261F9EA9ED9}" srcId="{AF6667DE-24B8-4913-A803-9583911FCBFC}" destId="{24C38C20-201C-470F-AFC3-E057DB3E79BF}" srcOrd="1" destOrd="0" parTransId="{881D3502-9F2E-4614-AAFA-929F4FD3FFB2}" sibTransId="{2CD7D1C8-AF97-4A3B-B1DC-364762644CC3}"/>
    <dgm:cxn modelId="{6181D310-6B36-4760-97CA-258E6B464447}" type="presParOf" srcId="{6E25D1ED-D5EC-44DC-82B7-0206BB6DB279}" destId="{F6491BF1-BA7C-4515-BAC1-4481B6F1C305}" srcOrd="0" destOrd="0" presId="urn:microsoft.com/office/officeart/2005/8/layout/list1"/>
    <dgm:cxn modelId="{F60C2FE9-FD5D-4D35-9CD0-F4766961BEBD}" type="presParOf" srcId="{F6491BF1-BA7C-4515-BAC1-4481B6F1C305}" destId="{A89BBDC1-AE8D-47EA-B28B-6BA5D2BE5B92}" srcOrd="0" destOrd="0" presId="urn:microsoft.com/office/officeart/2005/8/layout/list1"/>
    <dgm:cxn modelId="{52F0F13C-089D-4969-964E-B6859450E6A9}" type="presParOf" srcId="{F6491BF1-BA7C-4515-BAC1-4481B6F1C305}" destId="{0EBDD025-D658-45BB-9AD2-12095C0F7871}" srcOrd="1" destOrd="0" presId="urn:microsoft.com/office/officeart/2005/8/layout/list1"/>
    <dgm:cxn modelId="{0734D9BF-1894-4321-B365-E37D1FB5AC7A}" type="presParOf" srcId="{6E25D1ED-D5EC-44DC-82B7-0206BB6DB279}" destId="{C50580FB-438B-464C-9BD3-DCA7E78FAF96}" srcOrd="1" destOrd="0" presId="urn:microsoft.com/office/officeart/2005/8/layout/list1"/>
    <dgm:cxn modelId="{4BCE076B-A3F4-47F6-A027-A0CF6C04CCAF}" type="presParOf" srcId="{6E25D1ED-D5EC-44DC-82B7-0206BB6DB279}" destId="{80999914-3255-4C1B-AEAA-A437224D8076}"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D32D60-41B2-446C-B507-48836A08F7A6}"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697BADA4-673A-4989-8EC8-C41B2C98D929}">
      <dgm:prSet/>
      <dgm:spPr/>
      <dgm:t>
        <a:bodyPr/>
        <a:lstStyle/>
        <a:p>
          <a:r>
            <a:rPr lang="en-IN"/>
            <a:t>Reading data set</a:t>
          </a:r>
          <a:endParaRPr lang="en-US"/>
        </a:p>
      </dgm:t>
    </dgm:pt>
    <dgm:pt modelId="{20F7C5DE-4809-4325-9A0F-B9E6970C2BB2}" type="parTrans" cxnId="{286E0706-2E5C-4434-86E6-2F8D2055BF86}">
      <dgm:prSet/>
      <dgm:spPr/>
      <dgm:t>
        <a:bodyPr/>
        <a:lstStyle/>
        <a:p>
          <a:endParaRPr lang="en-US"/>
        </a:p>
      </dgm:t>
    </dgm:pt>
    <dgm:pt modelId="{7B6D5B8A-90E3-4117-BCDC-5B235F8DB0CC}" type="sibTrans" cxnId="{286E0706-2E5C-4434-86E6-2F8D2055BF86}">
      <dgm:prSet phldrT="1" phldr="0"/>
      <dgm:spPr/>
      <dgm:t>
        <a:bodyPr/>
        <a:lstStyle/>
        <a:p>
          <a:r>
            <a:rPr lang="en-US"/>
            <a:t>1</a:t>
          </a:r>
        </a:p>
      </dgm:t>
    </dgm:pt>
    <dgm:pt modelId="{4F2B50AB-ADAE-4F3D-BBAA-868B6CC82C42}">
      <dgm:prSet/>
      <dgm:spPr/>
      <dgm:t>
        <a:bodyPr/>
        <a:lstStyle/>
        <a:p>
          <a:r>
            <a:rPr lang="en-IN"/>
            <a:t>Checking for missing values in the data</a:t>
          </a:r>
          <a:endParaRPr lang="en-US"/>
        </a:p>
      </dgm:t>
    </dgm:pt>
    <dgm:pt modelId="{1CAAC2E4-5B88-4E93-B3F4-4A7CDC87572B}" type="parTrans" cxnId="{56300878-0509-49EC-A433-9871FA0B1891}">
      <dgm:prSet/>
      <dgm:spPr/>
      <dgm:t>
        <a:bodyPr/>
        <a:lstStyle/>
        <a:p>
          <a:endParaRPr lang="en-US"/>
        </a:p>
      </dgm:t>
    </dgm:pt>
    <dgm:pt modelId="{E36FEB97-148B-48F1-89DB-BB4B82246EDD}" type="sibTrans" cxnId="{56300878-0509-49EC-A433-9871FA0B1891}">
      <dgm:prSet phldrT="2" phldr="0"/>
      <dgm:spPr/>
      <dgm:t>
        <a:bodyPr/>
        <a:lstStyle/>
        <a:p>
          <a:r>
            <a:rPr lang="en-US"/>
            <a:t>2</a:t>
          </a:r>
        </a:p>
      </dgm:t>
    </dgm:pt>
    <dgm:pt modelId="{62ADB945-9ABB-42FF-9FFA-E4ED9C9EA7CD}">
      <dgm:prSet/>
      <dgm:spPr/>
      <dgm:t>
        <a:bodyPr/>
        <a:lstStyle/>
        <a:p>
          <a:r>
            <a:rPr lang="en-IN"/>
            <a:t>Finding columns and shape of the dataset</a:t>
          </a:r>
          <a:endParaRPr lang="en-US"/>
        </a:p>
      </dgm:t>
    </dgm:pt>
    <dgm:pt modelId="{F508D6E3-E96D-4D84-823E-C7A2A5D7280B}" type="parTrans" cxnId="{DF8C8DC8-8368-4A2B-8D5D-4D0630675F1A}">
      <dgm:prSet/>
      <dgm:spPr/>
      <dgm:t>
        <a:bodyPr/>
        <a:lstStyle/>
        <a:p>
          <a:endParaRPr lang="en-US"/>
        </a:p>
      </dgm:t>
    </dgm:pt>
    <dgm:pt modelId="{0A8F0B71-6B7C-4D01-A524-B394906F5269}" type="sibTrans" cxnId="{DF8C8DC8-8368-4A2B-8D5D-4D0630675F1A}">
      <dgm:prSet phldrT="3" phldr="0"/>
      <dgm:spPr/>
      <dgm:t>
        <a:bodyPr/>
        <a:lstStyle/>
        <a:p>
          <a:r>
            <a:rPr lang="en-US"/>
            <a:t>3</a:t>
          </a:r>
        </a:p>
      </dgm:t>
    </dgm:pt>
    <dgm:pt modelId="{A7C3CD1B-395C-4C03-A4FF-CE7CD6481BF2}" type="pres">
      <dgm:prSet presAssocID="{A2D32D60-41B2-446C-B507-48836A08F7A6}" presName="Name0" presStyleCnt="0">
        <dgm:presLayoutVars>
          <dgm:animLvl val="lvl"/>
          <dgm:resizeHandles val="exact"/>
        </dgm:presLayoutVars>
      </dgm:prSet>
      <dgm:spPr/>
    </dgm:pt>
    <dgm:pt modelId="{6B667CD2-11AB-484A-83D8-A3D1DB747E34}" type="pres">
      <dgm:prSet presAssocID="{697BADA4-673A-4989-8EC8-C41B2C98D929}" presName="compositeNode" presStyleCnt="0">
        <dgm:presLayoutVars>
          <dgm:bulletEnabled val="1"/>
        </dgm:presLayoutVars>
      </dgm:prSet>
      <dgm:spPr/>
    </dgm:pt>
    <dgm:pt modelId="{4E85BD4D-B90A-4D4E-A565-4ED5194B2088}" type="pres">
      <dgm:prSet presAssocID="{697BADA4-673A-4989-8EC8-C41B2C98D929}" presName="bgRect" presStyleLbl="bgAccFollowNode1" presStyleIdx="0" presStyleCnt="3"/>
      <dgm:spPr/>
    </dgm:pt>
    <dgm:pt modelId="{208E7F22-F757-4A84-90FB-1904AF9F905E}" type="pres">
      <dgm:prSet presAssocID="{7B6D5B8A-90E3-4117-BCDC-5B235F8DB0CC}" presName="sibTransNodeCircle" presStyleLbl="alignNode1" presStyleIdx="0" presStyleCnt="6">
        <dgm:presLayoutVars>
          <dgm:chMax val="0"/>
          <dgm:bulletEnabled/>
        </dgm:presLayoutVars>
      </dgm:prSet>
      <dgm:spPr/>
    </dgm:pt>
    <dgm:pt modelId="{30A3C7F5-93FD-4CF8-88F4-D79C1FABEF9A}" type="pres">
      <dgm:prSet presAssocID="{697BADA4-673A-4989-8EC8-C41B2C98D929}" presName="bottomLine" presStyleLbl="alignNode1" presStyleIdx="1" presStyleCnt="6">
        <dgm:presLayoutVars/>
      </dgm:prSet>
      <dgm:spPr/>
    </dgm:pt>
    <dgm:pt modelId="{543F5401-1C52-407C-98AA-F9BB24340D30}" type="pres">
      <dgm:prSet presAssocID="{697BADA4-673A-4989-8EC8-C41B2C98D929}" presName="nodeText" presStyleLbl="bgAccFollowNode1" presStyleIdx="0" presStyleCnt="3">
        <dgm:presLayoutVars>
          <dgm:bulletEnabled val="1"/>
        </dgm:presLayoutVars>
      </dgm:prSet>
      <dgm:spPr/>
    </dgm:pt>
    <dgm:pt modelId="{730BA4E7-251D-49B9-9674-836DE615E9D9}" type="pres">
      <dgm:prSet presAssocID="{7B6D5B8A-90E3-4117-BCDC-5B235F8DB0CC}" presName="sibTrans" presStyleCnt="0"/>
      <dgm:spPr/>
    </dgm:pt>
    <dgm:pt modelId="{45B90954-0FB7-4F93-910C-A488940B3219}" type="pres">
      <dgm:prSet presAssocID="{4F2B50AB-ADAE-4F3D-BBAA-868B6CC82C42}" presName="compositeNode" presStyleCnt="0">
        <dgm:presLayoutVars>
          <dgm:bulletEnabled val="1"/>
        </dgm:presLayoutVars>
      </dgm:prSet>
      <dgm:spPr/>
    </dgm:pt>
    <dgm:pt modelId="{11D15629-CCC4-49E6-A36F-71258C6DD7D2}" type="pres">
      <dgm:prSet presAssocID="{4F2B50AB-ADAE-4F3D-BBAA-868B6CC82C42}" presName="bgRect" presStyleLbl="bgAccFollowNode1" presStyleIdx="1" presStyleCnt="3"/>
      <dgm:spPr/>
    </dgm:pt>
    <dgm:pt modelId="{F546CA08-B146-4EFC-87AF-0708F1108065}" type="pres">
      <dgm:prSet presAssocID="{E36FEB97-148B-48F1-89DB-BB4B82246EDD}" presName="sibTransNodeCircle" presStyleLbl="alignNode1" presStyleIdx="2" presStyleCnt="6">
        <dgm:presLayoutVars>
          <dgm:chMax val="0"/>
          <dgm:bulletEnabled/>
        </dgm:presLayoutVars>
      </dgm:prSet>
      <dgm:spPr/>
    </dgm:pt>
    <dgm:pt modelId="{406C076F-F528-40AE-BFD3-87FD4694B4FC}" type="pres">
      <dgm:prSet presAssocID="{4F2B50AB-ADAE-4F3D-BBAA-868B6CC82C42}" presName="bottomLine" presStyleLbl="alignNode1" presStyleIdx="3" presStyleCnt="6">
        <dgm:presLayoutVars/>
      </dgm:prSet>
      <dgm:spPr/>
    </dgm:pt>
    <dgm:pt modelId="{838FDDC3-1367-43B3-B624-7837A603EA5C}" type="pres">
      <dgm:prSet presAssocID="{4F2B50AB-ADAE-4F3D-BBAA-868B6CC82C42}" presName="nodeText" presStyleLbl="bgAccFollowNode1" presStyleIdx="1" presStyleCnt="3">
        <dgm:presLayoutVars>
          <dgm:bulletEnabled val="1"/>
        </dgm:presLayoutVars>
      </dgm:prSet>
      <dgm:spPr/>
    </dgm:pt>
    <dgm:pt modelId="{A5F83CD5-FD1D-47E5-85BA-FE310BF7F14E}" type="pres">
      <dgm:prSet presAssocID="{E36FEB97-148B-48F1-89DB-BB4B82246EDD}" presName="sibTrans" presStyleCnt="0"/>
      <dgm:spPr/>
    </dgm:pt>
    <dgm:pt modelId="{60CE7CA6-28E1-47B4-AF99-EA812A8F4923}" type="pres">
      <dgm:prSet presAssocID="{62ADB945-9ABB-42FF-9FFA-E4ED9C9EA7CD}" presName="compositeNode" presStyleCnt="0">
        <dgm:presLayoutVars>
          <dgm:bulletEnabled val="1"/>
        </dgm:presLayoutVars>
      </dgm:prSet>
      <dgm:spPr/>
    </dgm:pt>
    <dgm:pt modelId="{B864806C-C2A2-41C9-8BDC-BE41ED859FF3}" type="pres">
      <dgm:prSet presAssocID="{62ADB945-9ABB-42FF-9FFA-E4ED9C9EA7CD}" presName="bgRect" presStyleLbl="bgAccFollowNode1" presStyleIdx="2" presStyleCnt="3"/>
      <dgm:spPr/>
    </dgm:pt>
    <dgm:pt modelId="{73E395E0-4046-4F1D-9BBA-385DC59E9241}" type="pres">
      <dgm:prSet presAssocID="{0A8F0B71-6B7C-4D01-A524-B394906F5269}" presName="sibTransNodeCircle" presStyleLbl="alignNode1" presStyleIdx="4" presStyleCnt="6">
        <dgm:presLayoutVars>
          <dgm:chMax val="0"/>
          <dgm:bulletEnabled/>
        </dgm:presLayoutVars>
      </dgm:prSet>
      <dgm:spPr/>
    </dgm:pt>
    <dgm:pt modelId="{3DDD969D-BB5C-43F0-82F1-B5D46267FD9C}" type="pres">
      <dgm:prSet presAssocID="{62ADB945-9ABB-42FF-9FFA-E4ED9C9EA7CD}" presName="bottomLine" presStyleLbl="alignNode1" presStyleIdx="5" presStyleCnt="6">
        <dgm:presLayoutVars/>
      </dgm:prSet>
      <dgm:spPr/>
    </dgm:pt>
    <dgm:pt modelId="{3A4B52C0-E8F0-4A9D-943B-76CE22222D8D}" type="pres">
      <dgm:prSet presAssocID="{62ADB945-9ABB-42FF-9FFA-E4ED9C9EA7CD}" presName="nodeText" presStyleLbl="bgAccFollowNode1" presStyleIdx="2" presStyleCnt="3">
        <dgm:presLayoutVars>
          <dgm:bulletEnabled val="1"/>
        </dgm:presLayoutVars>
      </dgm:prSet>
      <dgm:spPr/>
    </dgm:pt>
  </dgm:ptLst>
  <dgm:cxnLst>
    <dgm:cxn modelId="{11B01703-F3B8-4246-B770-E58CC64755AE}" type="presOf" srcId="{7B6D5B8A-90E3-4117-BCDC-5B235F8DB0CC}" destId="{208E7F22-F757-4A84-90FB-1904AF9F905E}" srcOrd="0" destOrd="0" presId="urn:microsoft.com/office/officeart/2016/7/layout/BasicLinearProcessNumbered"/>
    <dgm:cxn modelId="{286E0706-2E5C-4434-86E6-2F8D2055BF86}" srcId="{A2D32D60-41B2-446C-B507-48836A08F7A6}" destId="{697BADA4-673A-4989-8EC8-C41B2C98D929}" srcOrd="0" destOrd="0" parTransId="{20F7C5DE-4809-4325-9A0F-B9E6970C2BB2}" sibTransId="{7B6D5B8A-90E3-4117-BCDC-5B235F8DB0CC}"/>
    <dgm:cxn modelId="{A964A11B-3E3C-40AB-A1B2-CB86C2C6CC8F}" type="presOf" srcId="{697BADA4-673A-4989-8EC8-C41B2C98D929}" destId="{4E85BD4D-B90A-4D4E-A565-4ED5194B2088}" srcOrd="0" destOrd="0" presId="urn:microsoft.com/office/officeart/2016/7/layout/BasicLinearProcessNumbered"/>
    <dgm:cxn modelId="{5C88B339-40B8-4B81-AFAD-24CBA6C3BDF2}" type="presOf" srcId="{A2D32D60-41B2-446C-B507-48836A08F7A6}" destId="{A7C3CD1B-395C-4C03-A4FF-CE7CD6481BF2}" srcOrd="0" destOrd="0" presId="urn:microsoft.com/office/officeart/2016/7/layout/BasicLinearProcessNumbered"/>
    <dgm:cxn modelId="{76D87C3D-0545-4605-9715-AD5A2610D427}" type="presOf" srcId="{62ADB945-9ABB-42FF-9FFA-E4ED9C9EA7CD}" destId="{3A4B52C0-E8F0-4A9D-943B-76CE22222D8D}" srcOrd="1" destOrd="0" presId="urn:microsoft.com/office/officeart/2016/7/layout/BasicLinearProcessNumbered"/>
    <dgm:cxn modelId="{C2B9BA70-34EF-4C62-A75E-1E14EC8F21B7}" type="presOf" srcId="{0A8F0B71-6B7C-4D01-A524-B394906F5269}" destId="{73E395E0-4046-4F1D-9BBA-385DC59E9241}" srcOrd="0" destOrd="0" presId="urn:microsoft.com/office/officeart/2016/7/layout/BasicLinearProcessNumbered"/>
    <dgm:cxn modelId="{56300878-0509-49EC-A433-9871FA0B1891}" srcId="{A2D32D60-41B2-446C-B507-48836A08F7A6}" destId="{4F2B50AB-ADAE-4F3D-BBAA-868B6CC82C42}" srcOrd="1" destOrd="0" parTransId="{1CAAC2E4-5B88-4E93-B3F4-4A7CDC87572B}" sibTransId="{E36FEB97-148B-48F1-89DB-BB4B82246EDD}"/>
    <dgm:cxn modelId="{1796C278-EB2D-4681-8FCE-0ADE59E48A79}" type="presOf" srcId="{697BADA4-673A-4989-8EC8-C41B2C98D929}" destId="{543F5401-1C52-407C-98AA-F9BB24340D30}" srcOrd="1" destOrd="0" presId="urn:microsoft.com/office/officeart/2016/7/layout/BasicLinearProcessNumbered"/>
    <dgm:cxn modelId="{9D24CFBB-1297-4E4E-BC55-757258313AB3}" type="presOf" srcId="{62ADB945-9ABB-42FF-9FFA-E4ED9C9EA7CD}" destId="{B864806C-C2A2-41C9-8BDC-BE41ED859FF3}" srcOrd="0" destOrd="0" presId="urn:microsoft.com/office/officeart/2016/7/layout/BasicLinearProcessNumbered"/>
    <dgm:cxn modelId="{DF8C8DC8-8368-4A2B-8D5D-4D0630675F1A}" srcId="{A2D32D60-41B2-446C-B507-48836A08F7A6}" destId="{62ADB945-9ABB-42FF-9FFA-E4ED9C9EA7CD}" srcOrd="2" destOrd="0" parTransId="{F508D6E3-E96D-4D84-823E-C7A2A5D7280B}" sibTransId="{0A8F0B71-6B7C-4D01-A524-B394906F5269}"/>
    <dgm:cxn modelId="{A15969C9-5CE1-4769-919D-1C0C6DD8B314}" type="presOf" srcId="{4F2B50AB-ADAE-4F3D-BBAA-868B6CC82C42}" destId="{11D15629-CCC4-49E6-A36F-71258C6DD7D2}" srcOrd="0" destOrd="0" presId="urn:microsoft.com/office/officeart/2016/7/layout/BasicLinearProcessNumbered"/>
    <dgm:cxn modelId="{DD92B6E2-F876-4A70-9F29-3097E98FBDC0}" type="presOf" srcId="{4F2B50AB-ADAE-4F3D-BBAA-868B6CC82C42}" destId="{838FDDC3-1367-43B3-B624-7837A603EA5C}" srcOrd="1" destOrd="0" presId="urn:microsoft.com/office/officeart/2016/7/layout/BasicLinearProcessNumbered"/>
    <dgm:cxn modelId="{DA1276F7-148B-46DB-9A61-C5965D0585CE}" type="presOf" srcId="{E36FEB97-148B-48F1-89DB-BB4B82246EDD}" destId="{F546CA08-B146-4EFC-87AF-0708F1108065}" srcOrd="0" destOrd="0" presId="urn:microsoft.com/office/officeart/2016/7/layout/BasicLinearProcessNumbered"/>
    <dgm:cxn modelId="{1234D8AD-9A92-4A20-B3EF-92470FF17F45}" type="presParOf" srcId="{A7C3CD1B-395C-4C03-A4FF-CE7CD6481BF2}" destId="{6B667CD2-11AB-484A-83D8-A3D1DB747E34}" srcOrd="0" destOrd="0" presId="urn:microsoft.com/office/officeart/2016/7/layout/BasicLinearProcessNumbered"/>
    <dgm:cxn modelId="{827A553F-8571-4E2A-9D3C-A4AC0C8F4E22}" type="presParOf" srcId="{6B667CD2-11AB-484A-83D8-A3D1DB747E34}" destId="{4E85BD4D-B90A-4D4E-A565-4ED5194B2088}" srcOrd="0" destOrd="0" presId="urn:microsoft.com/office/officeart/2016/7/layout/BasicLinearProcessNumbered"/>
    <dgm:cxn modelId="{54AAEF6A-6F57-4FCD-8598-0C4F7552E887}" type="presParOf" srcId="{6B667CD2-11AB-484A-83D8-A3D1DB747E34}" destId="{208E7F22-F757-4A84-90FB-1904AF9F905E}" srcOrd="1" destOrd="0" presId="urn:microsoft.com/office/officeart/2016/7/layout/BasicLinearProcessNumbered"/>
    <dgm:cxn modelId="{73523214-05E5-43EF-AF75-C0FECC609B2A}" type="presParOf" srcId="{6B667CD2-11AB-484A-83D8-A3D1DB747E34}" destId="{30A3C7F5-93FD-4CF8-88F4-D79C1FABEF9A}" srcOrd="2" destOrd="0" presId="urn:microsoft.com/office/officeart/2016/7/layout/BasicLinearProcessNumbered"/>
    <dgm:cxn modelId="{FF48CEA5-66A5-46B8-93F9-B730B8D7FE39}" type="presParOf" srcId="{6B667CD2-11AB-484A-83D8-A3D1DB747E34}" destId="{543F5401-1C52-407C-98AA-F9BB24340D30}" srcOrd="3" destOrd="0" presId="urn:microsoft.com/office/officeart/2016/7/layout/BasicLinearProcessNumbered"/>
    <dgm:cxn modelId="{636BAB5C-3073-4B99-8DE9-C20A92092002}" type="presParOf" srcId="{A7C3CD1B-395C-4C03-A4FF-CE7CD6481BF2}" destId="{730BA4E7-251D-49B9-9674-836DE615E9D9}" srcOrd="1" destOrd="0" presId="urn:microsoft.com/office/officeart/2016/7/layout/BasicLinearProcessNumbered"/>
    <dgm:cxn modelId="{7F8BC6EB-68E3-4F1A-8CC9-E3D93E7A4E68}" type="presParOf" srcId="{A7C3CD1B-395C-4C03-A4FF-CE7CD6481BF2}" destId="{45B90954-0FB7-4F93-910C-A488940B3219}" srcOrd="2" destOrd="0" presId="urn:microsoft.com/office/officeart/2016/7/layout/BasicLinearProcessNumbered"/>
    <dgm:cxn modelId="{1995D559-4530-4B54-99E8-61B9709F1CC5}" type="presParOf" srcId="{45B90954-0FB7-4F93-910C-A488940B3219}" destId="{11D15629-CCC4-49E6-A36F-71258C6DD7D2}" srcOrd="0" destOrd="0" presId="urn:microsoft.com/office/officeart/2016/7/layout/BasicLinearProcessNumbered"/>
    <dgm:cxn modelId="{3F41C334-6B06-44A4-BCDA-BF0433390C0A}" type="presParOf" srcId="{45B90954-0FB7-4F93-910C-A488940B3219}" destId="{F546CA08-B146-4EFC-87AF-0708F1108065}" srcOrd="1" destOrd="0" presId="urn:microsoft.com/office/officeart/2016/7/layout/BasicLinearProcessNumbered"/>
    <dgm:cxn modelId="{79F850A2-027E-4F74-B11B-699187805C60}" type="presParOf" srcId="{45B90954-0FB7-4F93-910C-A488940B3219}" destId="{406C076F-F528-40AE-BFD3-87FD4694B4FC}" srcOrd="2" destOrd="0" presId="urn:microsoft.com/office/officeart/2016/7/layout/BasicLinearProcessNumbered"/>
    <dgm:cxn modelId="{08EEBAAD-EC08-4244-A622-FB128AA91D7C}" type="presParOf" srcId="{45B90954-0FB7-4F93-910C-A488940B3219}" destId="{838FDDC3-1367-43B3-B624-7837A603EA5C}" srcOrd="3" destOrd="0" presId="urn:microsoft.com/office/officeart/2016/7/layout/BasicLinearProcessNumbered"/>
    <dgm:cxn modelId="{24A7F57E-7C1D-4FCE-9FBF-2F8BB1480CF0}" type="presParOf" srcId="{A7C3CD1B-395C-4C03-A4FF-CE7CD6481BF2}" destId="{A5F83CD5-FD1D-47E5-85BA-FE310BF7F14E}" srcOrd="3" destOrd="0" presId="urn:microsoft.com/office/officeart/2016/7/layout/BasicLinearProcessNumbered"/>
    <dgm:cxn modelId="{E9D904A7-362B-412B-8A73-6A92D5C4ED6D}" type="presParOf" srcId="{A7C3CD1B-395C-4C03-A4FF-CE7CD6481BF2}" destId="{60CE7CA6-28E1-47B4-AF99-EA812A8F4923}" srcOrd="4" destOrd="0" presId="urn:microsoft.com/office/officeart/2016/7/layout/BasicLinearProcessNumbered"/>
    <dgm:cxn modelId="{66875F03-0F66-4746-83F0-706C72334656}" type="presParOf" srcId="{60CE7CA6-28E1-47B4-AF99-EA812A8F4923}" destId="{B864806C-C2A2-41C9-8BDC-BE41ED859FF3}" srcOrd="0" destOrd="0" presId="urn:microsoft.com/office/officeart/2016/7/layout/BasicLinearProcessNumbered"/>
    <dgm:cxn modelId="{80F0107D-6664-4934-A997-68B1070A3A99}" type="presParOf" srcId="{60CE7CA6-28E1-47B4-AF99-EA812A8F4923}" destId="{73E395E0-4046-4F1D-9BBA-385DC59E9241}" srcOrd="1" destOrd="0" presId="urn:microsoft.com/office/officeart/2016/7/layout/BasicLinearProcessNumbered"/>
    <dgm:cxn modelId="{29945697-1E96-470F-839D-6F4F550BCB59}" type="presParOf" srcId="{60CE7CA6-28E1-47B4-AF99-EA812A8F4923}" destId="{3DDD969D-BB5C-43F0-82F1-B5D46267FD9C}" srcOrd="2" destOrd="0" presId="urn:microsoft.com/office/officeart/2016/7/layout/BasicLinearProcessNumbered"/>
    <dgm:cxn modelId="{59C199E7-E72C-4452-8FF2-27D209CAE561}" type="presParOf" srcId="{60CE7CA6-28E1-47B4-AF99-EA812A8F4923}" destId="{3A4B52C0-E8F0-4A9D-943B-76CE22222D8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0D36B0-36E3-4E9E-853F-10C304FA586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76A07081-3488-40FC-A00C-748BB367BE86}">
      <dgm:prSet/>
      <dgm:spPr/>
      <dgm:t>
        <a:bodyPr/>
        <a:lstStyle/>
        <a:p>
          <a:r>
            <a:rPr lang="en-US"/>
            <a:t>Split the Feature set (X) and Target set (y) into training set (X_train, y_train) and testing set (X_test,y_test)</a:t>
          </a:r>
        </a:p>
      </dgm:t>
    </dgm:pt>
    <dgm:pt modelId="{06AC8B11-445A-432E-981B-C23E0C71421C}" type="parTrans" cxnId="{DB4640AF-71A0-4734-8301-1C3E1D6A28DA}">
      <dgm:prSet/>
      <dgm:spPr/>
      <dgm:t>
        <a:bodyPr/>
        <a:lstStyle/>
        <a:p>
          <a:endParaRPr lang="en-US"/>
        </a:p>
      </dgm:t>
    </dgm:pt>
    <dgm:pt modelId="{0EBD51DA-9170-44C2-971A-A9B37A5872C3}" type="sibTrans" cxnId="{DB4640AF-71A0-4734-8301-1C3E1D6A28DA}">
      <dgm:prSet/>
      <dgm:spPr/>
      <dgm:t>
        <a:bodyPr/>
        <a:lstStyle/>
        <a:p>
          <a:endParaRPr lang="en-US"/>
        </a:p>
      </dgm:t>
    </dgm:pt>
    <dgm:pt modelId="{28A9EEB6-0AB3-464F-A802-DFB31A45CD1B}">
      <dgm:prSet/>
      <dgm:spPr/>
      <dgm:t>
        <a:bodyPr/>
        <a:lstStyle/>
        <a:p>
          <a:r>
            <a:rPr lang="en-US"/>
            <a:t>train_test_split function is used for splitting the data</a:t>
          </a:r>
        </a:p>
      </dgm:t>
    </dgm:pt>
    <dgm:pt modelId="{11E3FBC2-DD8E-462C-ACE6-E897E8737B7D}" type="parTrans" cxnId="{0E70D49B-70DB-4331-B01A-E93936A068DB}">
      <dgm:prSet/>
      <dgm:spPr/>
      <dgm:t>
        <a:bodyPr/>
        <a:lstStyle/>
        <a:p>
          <a:endParaRPr lang="en-US"/>
        </a:p>
      </dgm:t>
    </dgm:pt>
    <dgm:pt modelId="{378F1209-6F31-4D0D-AB93-DF34BCD06D42}" type="sibTrans" cxnId="{0E70D49B-70DB-4331-B01A-E93936A068DB}">
      <dgm:prSet/>
      <dgm:spPr/>
      <dgm:t>
        <a:bodyPr/>
        <a:lstStyle/>
        <a:p>
          <a:endParaRPr lang="en-US"/>
        </a:p>
      </dgm:t>
    </dgm:pt>
    <dgm:pt modelId="{01267555-8120-437E-8653-41E0FAE3FD09}">
      <dgm:prSet/>
      <dgm:spPr/>
      <dgm:t>
        <a:bodyPr/>
        <a:lstStyle/>
        <a:p>
          <a:r>
            <a:rPr lang="en-US"/>
            <a:t>The training data is 80% and Testing data is 20%</a:t>
          </a:r>
          <a:endParaRPr lang="en-US" dirty="0"/>
        </a:p>
      </dgm:t>
    </dgm:pt>
    <dgm:pt modelId="{7485731B-1E5E-460B-B2E6-8B0FE9DF661E}" type="parTrans" cxnId="{73F94E35-DE9E-4B8C-997D-B815232B6AEB}">
      <dgm:prSet/>
      <dgm:spPr/>
      <dgm:t>
        <a:bodyPr/>
        <a:lstStyle/>
        <a:p>
          <a:endParaRPr lang="en-US"/>
        </a:p>
      </dgm:t>
    </dgm:pt>
    <dgm:pt modelId="{E1AE2BFF-A917-4161-A40A-D8AB3D0EC8A6}" type="sibTrans" cxnId="{73F94E35-DE9E-4B8C-997D-B815232B6AEB}">
      <dgm:prSet/>
      <dgm:spPr/>
      <dgm:t>
        <a:bodyPr/>
        <a:lstStyle/>
        <a:p>
          <a:endParaRPr lang="en-US"/>
        </a:p>
      </dgm:t>
    </dgm:pt>
    <dgm:pt modelId="{D58C2713-BE00-4EAD-94CA-42F751C7ADAF}">
      <dgm:prSet/>
      <dgm:spPr/>
      <dgm:t>
        <a:bodyPr/>
        <a:lstStyle/>
        <a:p>
          <a:pPr>
            <a:lnSpc>
              <a:spcPct val="100000"/>
            </a:lnSpc>
          </a:pPr>
          <a:r>
            <a:rPr lang="en-US"/>
            <a:t>Finding Shapes of the datasets</a:t>
          </a:r>
        </a:p>
      </dgm:t>
    </dgm:pt>
    <dgm:pt modelId="{A1DAF113-E96E-46B8-B3B5-CE9D96663B7A}" type="parTrans" cxnId="{99D023F1-59BE-471A-B290-34DC1687C338}">
      <dgm:prSet/>
      <dgm:spPr/>
      <dgm:t>
        <a:bodyPr/>
        <a:lstStyle/>
        <a:p>
          <a:endParaRPr lang="en-US"/>
        </a:p>
      </dgm:t>
    </dgm:pt>
    <dgm:pt modelId="{E651EB1A-285A-4245-BCD0-50FF8E8B3727}" type="sibTrans" cxnId="{99D023F1-59BE-471A-B290-34DC1687C338}">
      <dgm:prSet/>
      <dgm:spPr/>
      <dgm:t>
        <a:bodyPr/>
        <a:lstStyle/>
        <a:p>
          <a:endParaRPr lang="en-US"/>
        </a:p>
      </dgm:t>
    </dgm:pt>
    <dgm:pt modelId="{6DE31009-4918-464C-A753-04012BAE7648}">
      <dgm:prSet/>
      <dgm:spPr/>
      <dgm:t>
        <a:bodyPr/>
        <a:lstStyle/>
        <a:p>
          <a:pPr>
            <a:lnSpc>
              <a:spcPct val="100000"/>
            </a:lnSpc>
          </a:pPr>
          <a:r>
            <a:rPr lang="en-US"/>
            <a:t>Converting those values into NumPy arrays</a:t>
          </a:r>
        </a:p>
      </dgm:t>
    </dgm:pt>
    <dgm:pt modelId="{7D3B6555-8648-4EEC-ADD2-6FD8054300C7}" type="parTrans" cxnId="{C5185579-AD01-47F6-B783-E3CDBB9DFA4C}">
      <dgm:prSet/>
      <dgm:spPr/>
      <dgm:t>
        <a:bodyPr/>
        <a:lstStyle/>
        <a:p>
          <a:endParaRPr lang="en-US"/>
        </a:p>
      </dgm:t>
    </dgm:pt>
    <dgm:pt modelId="{7F8C2A5B-49AE-4A52-9D60-4CD8D41036E7}" type="sibTrans" cxnId="{C5185579-AD01-47F6-B783-E3CDBB9DFA4C}">
      <dgm:prSet/>
      <dgm:spPr/>
      <dgm:t>
        <a:bodyPr/>
        <a:lstStyle/>
        <a:p>
          <a:endParaRPr lang="en-US"/>
        </a:p>
      </dgm:t>
    </dgm:pt>
    <dgm:pt modelId="{F52333EA-1B89-4DFE-86C1-BECC502EB629}" type="pres">
      <dgm:prSet presAssocID="{370D36B0-36E3-4E9E-853F-10C304FA5863}" presName="outerComposite" presStyleCnt="0">
        <dgm:presLayoutVars>
          <dgm:chMax val="5"/>
          <dgm:dir/>
          <dgm:resizeHandles val="exact"/>
        </dgm:presLayoutVars>
      </dgm:prSet>
      <dgm:spPr/>
    </dgm:pt>
    <dgm:pt modelId="{E0356353-FCBC-442D-ACED-B8B1E22CCBC8}" type="pres">
      <dgm:prSet presAssocID="{370D36B0-36E3-4E9E-853F-10C304FA5863}" presName="dummyMaxCanvas" presStyleCnt="0">
        <dgm:presLayoutVars/>
      </dgm:prSet>
      <dgm:spPr/>
    </dgm:pt>
    <dgm:pt modelId="{C74182B2-18C0-45F9-B5A6-00B30C5BF4D6}" type="pres">
      <dgm:prSet presAssocID="{370D36B0-36E3-4E9E-853F-10C304FA5863}" presName="ThreeNodes_1" presStyleLbl="node1" presStyleIdx="0" presStyleCnt="3">
        <dgm:presLayoutVars>
          <dgm:bulletEnabled val="1"/>
        </dgm:presLayoutVars>
      </dgm:prSet>
      <dgm:spPr/>
    </dgm:pt>
    <dgm:pt modelId="{5F8A310C-AA16-4E03-985E-40526E425A4D}" type="pres">
      <dgm:prSet presAssocID="{370D36B0-36E3-4E9E-853F-10C304FA5863}" presName="ThreeNodes_2" presStyleLbl="node1" presStyleIdx="1" presStyleCnt="3">
        <dgm:presLayoutVars>
          <dgm:bulletEnabled val="1"/>
        </dgm:presLayoutVars>
      </dgm:prSet>
      <dgm:spPr/>
    </dgm:pt>
    <dgm:pt modelId="{6ECCF9C5-7DAC-431D-8977-CAB010150C9A}" type="pres">
      <dgm:prSet presAssocID="{370D36B0-36E3-4E9E-853F-10C304FA5863}" presName="ThreeNodes_3" presStyleLbl="node1" presStyleIdx="2" presStyleCnt="3">
        <dgm:presLayoutVars>
          <dgm:bulletEnabled val="1"/>
        </dgm:presLayoutVars>
      </dgm:prSet>
      <dgm:spPr/>
    </dgm:pt>
    <dgm:pt modelId="{06230386-D290-4FDF-909A-443854AE45DD}" type="pres">
      <dgm:prSet presAssocID="{370D36B0-36E3-4E9E-853F-10C304FA5863}" presName="ThreeConn_1-2" presStyleLbl="fgAccFollowNode1" presStyleIdx="0" presStyleCnt="2">
        <dgm:presLayoutVars>
          <dgm:bulletEnabled val="1"/>
        </dgm:presLayoutVars>
      </dgm:prSet>
      <dgm:spPr/>
    </dgm:pt>
    <dgm:pt modelId="{9957B346-BB61-4890-A4FD-6C0DE81BCCB4}" type="pres">
      <dgm:prSet presAssocID="{370D36B0-36E3-4E9E-853F-10C304FA5863}" presName="ThreeConn_2-3" presStyleLbl="fgAccFollowNode1" presStyleIdx="1" presStyleCnt="2">
        <dgm:presLayoutVars>
          <dgm:bulletEnabled val="1"/>
        </dgm:presLayoutVars>
      </dgm:prSet>
      <dgm:spPr/>
    </dgm:pt>
    <dgm:pt modelId="{6DE63800-D8C9-4E33-8E47-62F4B69822E6}" type="pres">
      <dgm:prSet presAssocID="{370D36B0-36E3-4E9E-853F-10C304FA5863}" presName="ThreeNodes_1_text" presStyleLbl="node1" presStyleIdx="2" presStyleCnt="3">
        <dgm:presLayoutVars>
          <dgm:bulletEnabled val="1"/>
        </dgm:presLayoutVars>
      </dgm:prSet>
      <dgm:spPr/>
    </dgm:pt>
    <dgm:pt modelId="{D97C1A58-3610-4F35-B4B2-FE58CD472B9C}" type="pres">
      <dgm:prSet presAssocID="{370D36B0-36E3-4E9E-853F-10C304FA5863}" presName="ThreeNodes_2_text" presStyleLbl="node1" presStyleIdx="2" presStyleCnt="3">
        <dgm:presLayoutVars>
          <dgm:bulletEnabled val="1"/>
        </dgm:presLayoutVars>
      </dgm:prSet>
      <dgm:spPr/>
    </dgm:pt>
    <dgm:pt modelId="{F60E234D-6E4B-4EDF-9FBD-D6DE561F81B0}" type="pres">
      <dgm:prSet presAssocID="{370D36B0-36E3-4E9E-853F-10C304FA5863}" presName="ThreeNodes_3_text" presStyleLbl="node1" presStyleIdx="2" presStyleCnt="3">
        <dgm:presLayoutVars>
          <dgm:bulletEnabled val="1"/>
        </dgm:presLayoutVars>
      </dgm:prSet>
      <dgm:spPr/>
    </dgm:pt>
  </dgm:ptLst>
  <dgm:cxnLst>
    <dgm:cxn modelId="{831B2F0F-0D3B-4550-A08D-C2987DF30CC0}" type="presOf" srcId="{6DE31009-4918-464C-A753-04012BAE7648}" destId="{F60E234D-6E4B-4EDF-9FBD-D6DE561F81B0}" srcOrd="1" destOrd="2" presId="urn:microsoft.com/office/officeart/2005/8/layout/vProcess5"/>
    <dgm:cxn modelId="{E7098D22-423B-49E0-94A4-63925109D34C}" type="presOf" srcId="{0EBD51DA-9170-44C2-971A-A9B37A5872C3}" destId="{06230386-D290-4FDF-909A-443854AE45DD}" srcOrd="0" destOrd="0" presId="urn:microsoft.com/office/officeart/2005/8/layout/vProcess5"/>
    <dgm:cxn modelId="{73F94E35-DE9E-4B8C-997D-B815232B6AEB}" srcId="{370D36B0-36E3-4E9E-853F-10C304FA5863}" destId="{01267555-8120-437E-8653-41E0FAE3FD09}" srcOrd="2" destOrd="0" parTransId="{7485731B-1E5E-460B-B2E6-8B0FE9DF661E}" sibTransId="{E1AE2BFF-A917-4161-A40A-D8AB3D0EC8A6}"/>
    <dgm:cxn modelId="{D7B87E6C-23EE-4FDD-B03A-59D82FC9F73A}" type="presOf" srcId="{6DE31009-4918-464C-A753-04012BAE7648}" destId="{6ECCF9C5-7DAC-431D-8977-CAB010150C9A}" srcOrd="0" destOrd="2" presId="urn:microsoft.com/office/officeart/2005/8/layout/vProcess5"/>
    <dgm:cxn modelId="{B1278274-0FC9-4ADC-B8B8-CFE4364FC343}" type="presOf" srcId="{378F1209-6F31-4D0D-AB93-DF34BCD06D42}" destId="{9957B346-BB61-4890-A4FD-6C0DE81BCCB4}" srcOrd="0" destOrd="0" presId="urn:microsoft.com/office/officeart/2005/8/layout/vProcess5"/>
    <dgm:cxn modelId="{B61AC674-5525-41A9-AC45-755FCCBD921B}" type="presOf" srcId="{D58C2713-BE00-4EAD-94CA-42F751C7ADAF}" destId="{6ECCF9C5-7DAC-431D-8977-CAB010150C9A}" srcOrd="0" destOrd="1" presId="urn:microsoft.com/office/officeart/2005/8/layout/vProcess5"/>
    <dgm:cxn modelId="{38EF9C57-5E70-46AA-8271-227080D006DF}" type="presOf" srcId="{D58C2713-BE00-4EAD-94CA-42F751C7ADAF}" destId="{F60E234D-6E4B-4EDF-9FBD-D6DE561F81B0}" srcOrd="1" destOrd="1" presId="urn:microsoft.com/office/officeart/2005/8/layout/vProcess5"/>
    <dgm:cxn modelId="{B4F81078-EF9E-4D9B-9CB8-0D01DA186E43}" type="presOf" srcId="{370D36B0-36E3-4E9E-853F-10C304FA5863}" destId="{F52333EA-1B89-4DFE-86C1-BECC502EB629}" srcOrd="0" destOrd="0" presId="urn:microsoft.com/office/officeart/2005/8/layout/vProcess5"/>
    <dgm:cxn modelId="{81501858-BDF0-48F9-A54F-1F5FD9039137}" type="presOf" srcId="{76A07081-3488-40FC-A00C-748BB367BE86}" destId="{6DE63800-D8C9-4E33-8E47-62F4B69822E6}" srcOrd="1" destOrd="0" presId="urn:microsoft.com/office/officeart/2005/8/layout/vProcess5"/>
    <dgm:cxn modelId="{C5185579-AD01-47F6-B783-E3CDBB9DFA4C}" srcId="{01267555-8120-437E-8653-41E0FAE3FD09}" destId="{6DE31009-4918-464C-A753-04012BAE7648}" srcOrd="1" destOrd="0" parTransId="{7D3B6555-8648-4EEC-ADD2-6FD8054300C7}" sibTransId="{7F8C2A5B-49AE-4A52-9D60-4CD8D41036E7}"/>
    <dgm:cxn modelId="{BB1C379B-84DF-4AA2-85CC-1B9A3E7B6DF0}" type="presOf" srcId="{01267555-8120-437E-8653-41E0FAE3FD09}" destId="{F60E234D-6E4B-4EDF-9FBD-D6DE561F81B0}" srcOrd="1" destOrd="0" presId="urn:microsoft.com/office/officeart/2005/8/layout/vProcess5"/>
    <dgm:cxn modelId="{0E70D49B-70DB-4331-B01A-E93936A068DB}" srcId="{370D36B0-36E3-4E9E-853F-10C304FA5863}" destId="{28A9EEB6-0AB3-464F-A802-DFB31A45CD1B}" srcOrd="1" destOrd="0" parTransId="{11E3FBC2-DD8E-462C-ACE6-E897E8737B7D}" sibTransId="{378F1209-6F31-4D0D-AB93-DF34BCD06D42}"/>
    <dgm:cxn modelId="{4E7AC7A9-2BA9-43BB-8B85-DB9F7DA1B4CD}" type="presOf" srcId="{28A9EEB6-0AB3-464F-A802-DFB31A45CD1B}" destId="{D97C1A58-3610-4F35-B4B2-FE58CD472B9C}" srcOrd="1" destOrd="0" presId="urn:microsoft.com/office/officeart/2005/8/layout/vProcess5"/>
    <dgm:cxn modelId="{DB4640AF-71A0-4734-8301-1C3E1D6A28DA}" srcId="{370D36B0-36E3-4E9E-853F-10C304FA5863}" destId="{76A07081-3488-40FC-A00C-748BB367BE86}" srcOrd="0" destOrd="0" parTransId="{06AC8B11-445A-432E-981B-C23E0C71421C}" sibTransId="{0EBD51DA-9170-44C2-971A-A9B37A5872C3}"/>
    <dgm:cxn modelId="{3E25F3B3-A561-4C70-A49E-483E1B11FC97}" type="presOf" srcId="{01267555-8120-437E-8653-41E0FAE3FD09}" destId="{6ECCF9C5-7DAC-431D-8977-CAB010150C9A}" srcOrd="0" destOrd="0" presId="urn:microsoft.com/office/officeart/2005/8/layout/vProcess5"/>
    <dgm:cxn modelId="{646C3AE2-C465-4BEC-8576-AC9EC9093848}" type="presOf" srcId="{28A9EEB6-0AB3-464F-A802-DFB31A45CD1B}" destId="{5F8A310C-AA16-4E03-985E-40526E425A4D}" srcOrd="0" destOrd="0" presId="urn:microsoft.com/office/officeart/2005/8/layout/vProcess5"/>
    <dgm:cxn modelId="{99D023F1-59BE-471A-B290-34DC1687C338}" srcId="{01267555-8120-437E-8653-41E0FAE3FD09}" destId="{D58C2713-BE00-4EAD-94CA-42F751C7ADAF}" srcOrd="0" destOrd="0" parTransId="{A1DAF113-E96E-46B8-B3B5-CE9D96663B7A}" sibTransId="{E651EB1A-285A-4245-BCD0-50FF8E8B3727}"/>
    <dgm:cxn modelId="{2351ECF4-AA5E-4871-A449-DFC4F2ABDF68}" type="presOf" srcId="{76A07081-3488-40FC-A00C-748BB367BE86}" destId="{C74182B2-18C0-45F9-B5A6-00B30C5BF4D6}" srcOrd="0" destOrd="0" presId="urn:microsoft.com/office/officeart/2005/8/layout/vProcess5"/>
    <dgm:cxn modelId="{EAE1FD48-CFF7-4783-884F-91B6EF479B68}" type="presParOf" srcId="{F52333EA-1B89-4DFE-86C1-BECC502EB629}" destId="{E0356353-FCBC-442D-ACED-B8B1E22CCBC8}" srcOrd="0" destOrd="0" presId="urn:microsoft.com/office/officeart/2005/8/layout/vProcess5"/>
    <dgm:cxn modelId="{740654D1-E04D-4C93-BAC0-A178593753A7}" type="presParOf" srcId="{F52333EA-1B89-4DFE-86C1-BECC502EB629}" destId="{C74182B2-18C0-45F9-B5A6-00B30C5BF4D6}" srcOrd="1" destOrd="0" presId="urn:microsoft.com/office/officeart/2005/8/layout/vProcess5"/>
    <dgm:cxn modelId="{F6574587-F9EA-47FD-A69C-D62AA6020691}" type="presParOf" srcId="{F52333EA-1B89-4DFE-86C1-BECC502EB629}" destId="{5F8A310C-AA16-4E03-985E-40526E425A4D}" srcOrd="2" destOrd="0" presId="urn:microsoft.com/office/officeart/2005/8/layout/vProcess5"/>
    <dgm:cxn modelId="{E3994294-DCD9-42AC-A662-FB417C672486}" type="presParOf" srcId="{F52333EA-1B89-4DFE-86C1-BECC502EB629}" destId="{6ECCF9C5-7DAC-431D-8977-CAB010150C9A}" srcOrd="3" destOrd="0" presId="urn:microsoft.com/office/officeart/2005/8/layout/vProcess5"/>
    <dgm:cxn modelId="{050F476E-FB3A-43B0-9163-A4A9446500F7}" type="presParOf" srcId="{F52333EA-1B89-4DFE-86C1-BECC502EB629}" destId="{06230386-D290-4FDF-909A-443854AE45DD}" srcOrd="4" destOrd="0" presId="urn:microsoft.com/office/officeart/2005/8/layout/vProcess5"/>
    <dgm:cxn modelId="{EBDC5E8D-8C79-4C76-B918-9614DCBA5DE4}" type="presParOf" srcId="{F52333EA-1B89-4DFE-86C1-BECC502EB629}" destId="{9957B346-BB61-4890-A4FD-6C0DE81BCCB4}" srcOrd="5" destOrd="0" presId="urn:microsoft.com/office/officeart/2005/8/layout/vProcess5"/>
    <dgm:cxn modelId="{F4627906-0A8A-4C11-980F-152F882B2DC8}" type="presParOf" srcId="{F52333EA-1B89-4DFE-86C1-BECC502EB629}" destId="{6DE63800-D8C9-4E33-8E47-62F4B69822E6}" srcOrd="6" destOrd="0" presId="urn:microsoft.com/office/officeart/2005/8/layout/vProcess5"/>
    <dgm:cxn modelId="{CA386A3C-6D2D-4B5C-BC8B-E2526EC81CE3}" type="presParOf" srcId="{F52333EA-1B89-4DFE-86C1-BECC502EB629}" destId="{D97C1A58-3610-4F35-B4B2-FE58CD472B9C}" srcOrd="7" destOrd="0" presId="urn:microsoft.com/office/officeart/2005/8/layout/vProcess5"/>
    <dgm:cxn modelId="{6CC6D205-864D-46F7-A4E5-8F71129A4E90}" type="presParOf" srcId="{F52333EA-1B89-4DFE-86C1-BECC502EB629}" destId="{F60E234D-6E4B-4EDF-9FBD-D6DE561F81B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FFBC67-BFA6-4F74-BA8C-0D5FFBA732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EDAC2E-1821-4FA7-899B-B33111D53BEF}">
      <dgm:prSet/>
      <dgm:spPr/>
      <dgm:t>
        <a:bodyPr/>
        <a:lstStyle/>
        <a:p>
          <a:pPr>
            <a:lnSpc>
              <a:spcPct val="100000"/>
            </a:lnSpc>
          </a:pPr>
          <a:r>
            <a:rPr lang="en-US"/>
            <a:t>There are 5 steps in model training</a:t>
          </a:r>
        </a:p>
      </dgm:t>
    </dgm:pt>
    <dgm:pt modelId="{3604BB65-E855-411B-9525-41FB08A03B8E}" type="parTrans" cxnId="{C0177968-DAB7-42A1-89AB-D0EFB5A859EB}">
      <dgm:prSet/>
      <dgm:spPr/>
      <dgm:t>
        <a:bodyPr/>
        <a:lstStyle/>
        <a:p>
          <a:endParaRPr lang="en-US"/>
        </a:p>
      </dgm:t>
    </dgm:pt>
    <dgm:pt modelId="{C912C8E6-009D-4DDC-BB81-9FF2B37132C7}" type="sibTrans" cxnId="{C0177968-DAB7-42A1-89AB-D0EFB5A859EB}">
      <dgm:prSet/>
      <dgm:spPr/>
      <dgm:t>
        <a:bodyPr/>
        <a:lstStyle/>
        <a:p>
          <a:pPr>
            <a:lnSpc>
              <a:spcPct val="100000"/>
            </a:lnSpc>
          </a:pPr>
          <a:endParaRPr lang="en-US"/>
        </a:p>
      </dgm:t>
    </dgm:pt>
    <dgm:pt modelId="{0649CE11-BFA5-4BEB-8E50-A5218B80EC81}">
      <dgm:prSet/>
      <dgm:spPr/>
      <dgm:t>
        <a:bodyPr/>
        <a:lstStyle/>
        <a:p>
          <a:pPr>
            <a:lnSpc>
              <a:spcPct val="100000"/>
            </a:lnSpc>
          </a:pPr>
          <a:r>
            <a:rPr lang="en-US"/>
            <a:t>1. Importing the model</a:t>
          </a:r>
        </a:p>
      </dgm:t>
    </dgm:pt>
    <dgm:pt modelId="{C6842466-730F-4262-94E9-38AF1EB1A8CF}" type="parTrans" cxnId="{F4F98F39-0FAB-4020-8BC9-F5CFE181CDD6}">
      <dgm:prSet/>
      <dgm:spPr/>
      <dgm:t>
        <a:bodyPr/>
        <a:lstStyle/>
        <a:p>
          <a:endParaRPr lang="en-US"/>
        </a:p>
      </dgm:t>
    </dgm:pt>
    <dgm:pt modelId="{74CEC957-E601-4762-AFF4-749335611757}" type="sibTrans" cxnId="{F4F98F39-0FAB-4020-8BC9-F5CFE181CDD6}">
      <dgm:prSet/>
      <dgm:spPr/>
      <dgm:t>
        <a:bodyPr/>
        <a:lstStyle/>
        <a:p>
          <a:pPr>
            <a:lnSpc>
              <a:spcPct val="100000"/>
            </a:lnSpc>
          </a:pPr>
          <a:endParaRPr lang="en-US"/>
        </a:p>
      </dgm:t>
    </dgm:pt>
    <dgm:pt modelId="{C6BC4521-903C-4653-883B-D40A44B72815}">
      <dgm:prSet/>
      <dgm:spPr/>
      <dgm:t>
        <a:bodyPr/>
        <a:lstStyle/>
        <a:p>
          <a:pPr>
            <a:lnSpc>
              <a:spcPct val="100000"/>
            </a:lnSpc>
          </a:pPr>
          <a:r>
            <a:rPr lang="en-US"/>
            <a:t>2. Training or Fitting the model</a:t>
          </a:r>
        </a:p>
      </dgm:t>
    </dgm:pt>
    <dgm:pt modelId="{EA1282BC-6316-4A97-9439-01C219307B43}" type="parTrans" cxnId="{57C8FA5A-E14E-45CB-98F8-24FC6909B773}">
      <dgm:prSet/>
      <dgm:spPr/>
      <dgm:t>
        <a:bodyPr/>
        <a:lstStyle/>
        <a:p>
          <a:endParaRPr lang="en-US"/>
        </a:p>
      </dgm:t>
    </dgm:pt>
    <dgm:pt modelId="{B3C58012-39BF-45C0-987D-707E1243556A}" type="sibTrans" cxnId="{57C8FA5A-E14E-45CB-98F8-24FC6909B773}">
      <dgm:prSet/>
      <dgm:spPr/>
      <dgm:t>
        <a:bodyPr/>
        <a:lstStyle/>
        <a:p>
          <a:pPr>
            <a:lnSpc>
              <a:spcPct val="100000"/>
            </a:lnSpc>
          </a:pPr>
          <a:endParaRPr lang="en-US"/>
        </a:p>
      </dgm:t>
    </dgm:pt>
    <dgm:pt modelId="{06A48590-404F-4CB3-8CC6-29B65B15EF61}">
      <dgm:prSet/>
      <dgm:spPr/>
      <dgm:t>
        <a:bodyPr/>
        <a:lstStyle/>
        <a:p>
          <a:pPr>
            <a:lnSpc>
              <a:spcPct val="100000"/>
            </a:lnSpc>
          </a:pPr>
          <a:r>
            <a:rPr lang="en-US"/>
            <a:t>3. Predicting the model</a:t>
          </a:r>
        </a:p>
      </dgm:t>
    </dgm:pt>
    <dgm:pt modelId="{294B41A0-CAE3-471D-916E-62D2D3036740}" type="parTrans" cxnId="{D347E19B-BED7-49BE-BC5F-6D8F4F8030F7}">
      <dgm:prSet/>
      <dgm:spPr/>
      <dgm:t>
        <a:bodyPr/>
        <a:lstStyle/>
        <a:p>
          <a:endParaRPr lang="en-US"/>
        </a:p>
      </dgm:t>
    </dgm:pt>
    <dgm:pt modelId="{8FEE21AF-47C1-4F3A-A523-C64412C73A07}" type="sibTrans" cxnId="{D347E19B-BED7-49BE-BC5F-6D8F4F8030F7}">
      <dgm:prSet/>
      <dgm:spPr/>
      <dgm:t>
        <a:bodyPr/>
        <a:lstStyle/>
        <a:p>
          <a:pPr>
            <a:lnSpc>
              <a:spcPct val="100000"/>
            </a:lnSpc>
          </a:pPr>
          <a:endParaRPr lang="en-US"/>
        </a:p>
      </dgm:t>
    </dgm:pt>
    <dgm:pt modelId="{A4E8F470-5E3F-44AB-A455-9C30AB11C3BE}">
      <dgm:prSet/>
      <dgm:spPr/>
      <dgm:t>
        <a:bodyPr/>
        <a:lstStyle/>
        <a:p>
          <a:pPr>
            <a:lnSpc>
              <a:spcPct val="100000"/>
            </a:lnSpc>
          </a:pPr>
          <a:r>
            <a:rPr lang="en-US"/>
            <a:t>4. Finding its Accuracy</a:t>
          </a:r>
        </a:p>
      </dgm:t>
    </dgm:pt>
    <dgm:pt modelId="{11A27B42-1674-4204-8B96-280A470EE645}" type="parTrans" cxnId="{A733AC00-6356-4298-9F63-04976402A11C}">
      <dgm:prSet/>
      <dgm:spPr/>
      <dgm:t>
        <a:bodyPr/>
        <a:lstStyle/>
        <a:p>
          <a:endParaRPr lang="en-US"/>
        </a:p>
      </dgm:t>
    </dgm:pt>
    <dgm:pt modelId="{996EAB4C-5341-45AB-A946-13F3B369F559}" type="sibTrans" cxnId="{A733AC00-6356-4298-9F63-04976402A11C}">
      <dgm:prSet/>
      <dgm:spPr/>
      <dgm:t>
        <a:bodyPr/>
        <a:lstStyle/>
        <a:p>
          <a:pPr>
            <a:lnSpc>
              <a:spcPct val="100000"/>
            </a:lnSpc>
          </a:pPr>
          <a:endParaRPr lang="en-US"/>
        </a:p>
      </dgm:t>
    </dgm:pt>
    <dgm:pt modelId="{45A3D1AF-A03B-4AAA-B566-BCAC27519FAA}">
      <dgm:prSet/>
      <dgm:spPr/>
      <dgm:t>
        <a:bodyPr/>
        <a:lstStyle/>
        <a:p>
          <a:pPr>
            <a:lnSpc>
              <a:spcPct val="100000"/>
            </a:lnSpc>
          </a:pPr>
          <a:r>
            <a:rPr lang="en-US"/>
            <a:t>5. Visualizing the Test set </a:t>
          </a:r>
          <a:endParaRPr lang="en-US" dirty="0"/>
        </a:p>
      </dgm:t>
    </dgm:pt>
    <dgm:pt modelId="{D0CCED65-4326-47A6-BAC2-00FBF533A0F5}" type="parTrans" cxnId="{00994BEB-966C-4DAE-90B4-A077042E9108}">
      <dgm:prSet/>
      <dgm:spPr/>
      <dgm:t>
        <a:bodyPr/>
        <a:lstStyle/>
        <a:p>
          <a:endParaRPr lang="en-US"/>
        </a:p>
      </dgm:t>
    </dgm:pt>
    <dgm:pt modelId="{1B7096FD-7D92-416F-9425-F5D63E782385}" type="sibTrans" cxnId="{00994BEB-966C-4DAE-90B4-A077042E9108}">
      <dgm:prSet/>
      <dgm:spPr/>
      <dgm:t>
        <a:bodyPr/>
        <a:lstStyle/>
        <a:p>
          <a:endParaRPr lang="en-US"/>
        </a:p>
      </dgm:t>
    </dgm:pt>
    <dgm:pt modelId="{1DF24E67-AC70-4505-8834-38A84C67A149}" type="pres">
      <dgm:prSet presAssocID="{27FFBC67-BFA6-4F74-BA8C-0D5FFBA73266}" presName="root" presStyleCnt="0">
        <dgm:presLayoutVars>
          <dgm:dir/>
          <dgm:resizeHandles val="exact"/>
        </dgm:presLayoutVars>
      </dgm:prSet>
      <dgm:spPr/>
    </dgm:pt>
    <dgm:pt modelId="{CB37D485-AE49-4FE9-9F7B-E86FAC58EDC9}" type="pres">
      <dgm:prSet presAssocID="{B4EDAC2E-1821-4FA7-899B-B33111D53BEF}" presName="compNode" presStyleCnt="0"/>
      <dgm:spPr/>
    </dgm:pt>
    <dgm:pt modelId="{D344D677-16C5-4BA4-82F3-5D4FE494AB4A}" type="pres">
      <dgm:prSet presAssocID="{B4EDAC2E-1821-4FA7-899B-B33111D53BEF}" presName="bgRect" presStyleLbl="bgShp" presStyleIdx="0" presStyleCnt="6"/>
      <dgm:spPr/>
    </dgm:pt>
    <dgm:pt modelId="{B885FAD8-0D06-42BA-B074-9E3BB528F4AF}" type="pres">
      <dgm:prSet presAssocID="{B4EDAC2E-1821-4FA7-899B-B33111D53BE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77329466-2689-465E-B2AF-634B7DE8098F}" type="pres">
      <dgm:prSet presAssocID="{B4EDAC2E-1821-4FA7-899B-B33111D53BEF}" presName="spaceRect" presStyleCnt="0"/>
      <dgm:spPr/>
    </dgm:pt>
    <dgm:pt modelId="{34D7E3E7-FA88-43EE-BD07-A69E72479A40}" type="pres">
      <dgm:prSet presAssocID="{B4EDAC2E-1821-4FA7-899B-B33111D53BEF}" presName="parTx" presStyleLbl="revTx" presStyleIdx="0" presStyleCnt="6">
        <dgm:presLayoutVars>
          <dgm:chMax val="0"/>
          <dgm:chPref val="0"/>
        </dgm:presLayoutVars>
      </dgm:prSet>
      <dgm:spPr/>
    </dgm:pt>
    <dgm:pt modelId="{8B16CC66-9E09-46B8-A101-428134EC8F94}" type="pres">
      <dgm:prSet presAssocID="{C912C8E6-009D-4DDC-BB81-9FF2B37132C7}" presName="sibTrans" presStyleCnt="0"/>
      <dgm:spPr/>
    </dgm:pt>
    <dgm:pt modelId="{EA40B7CE-DFF6-4EA7-BFBA-B3192EE22348}" type="pres">
      <dgm:prSet presAssocID="{0649CE11-BFA5-4BEB-8E50-A5218B80EC81}" presName="compNode" presStyleCnt="0"/>
      <dgm:spPr/>
    </dgm:pt>
    <dgm:pt modelId="{77D2377D-5649-40BD-82BB-E589B9833C82}" type="pres">
      <dgm:prSet presAssocID="{0649CE11-BFA5-4BEB-8E50-A5218B80EC81}" presName="bgRect" presStyleLbl="bgShp" presStyleIdx="1" presStyleCnt="6"/>
      <dgm:spPr/>
    </dgm:pt>
    <dgm:pt modelId="{1D063FCA-932E-4755-8112-F2D105A0ACFB}" type="pres">
      <dgm:prSet presAssocID="{0649CE11-BFA5-4BEB-8E50-A5218B80EC8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F713F965-4244-4205-8B0E-8E867A6A6787}" type="pres">
      <dgm:prSet presAssocID="{0649CE11-BFA5-4BEB-8E50-A5218B80EC81}" presName="spaceRect" presStyleCnt="0"/>
      <dgm:spPr/>
    </dgm:pt>
    <dgm:pt modelId="{3D85E63B-D5B2-4DA4-9050-147095B63533}" type="pres">
      <dgm:prSet presAssocID="{0649CE11-BFA5-4BEB-8E50-A5218B80EC81}" presName="parTx" presStyleLbl="revTx" presStyleIdx="1" presStyleCnt="6">
        <dgm:presLayoutVars>
          <dgm:chMax val="0"/>
          <dgm:chPref val="0"/>
        </dgm:presLayoutVars>
      </dgm:prSet>
      <dgm:spPr/>
    </dgm:pt>
    <dgm:pt modelId="{9475C1ED-A327-4C15-AA88-8B6897BECD6F}" type="pres">
      <dgm:prSet presAssocID="{74CEC957-E601-4762-AFF4-749335611757}" presName="sibTrans" presStyleCnt="0"/>
      <dgm:spPr/>
    </dgm:pt>
    <dgm:pt modelId="{FB1907B4-4A21-43AA-AC7A-E441E16BFFB5}" type="pres">
      <dgm:prSet presAssocID="{C6BC4521-903C-4653-883B-D40A44B72815}" presName="compNode" presStyleCnt="0"/>
      <dgm:spPr/>
    </dgm:pt>
    <dgm:pt modelId="{176F33E9-799A-4B42-A408-3B39C5DFF4CD}" type="pres">
      <dgm:prSet presAssocID="{C6BC4521-903C-4653-883B-D40A44B72815}" presName="bgRect" presStyleLbl="bgShp" presStyleIdx="2" presStyleCnt="6"/>
      <dgm:spPr/>
    </dgm:pt>
    <dgm:pt modelId="{5FDD9643-96E8-40AE-82DE-64EBB6AC1314}" type="pres">
      <dgm:prSet presAssocID="{C6BC4521-903C-4653-883B-D40A44B7281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9E3D362-72BD-44BA-8510-30AB5A4A03A3}" type="pres">
      <dgm:prSet presAssocID="{C6BC4521-903C-4653-883B-D40A44B72815}" presName="spaceRect" presStyleCnt="0"/>
      <dgm:spPr/>
    </dgm:pt>
    <dgm:pt modelId="{3BDEB94F-9BFC-4E8F-A1A0-32D0CBB5064B}" type="pres">
      <dgm:prSet presAssocID="{C6BC4521-903C-4653-883B-D40A44B72815}" presName="parTx" presStyleLbl="revTx" presStyleIdx="2" presStyleCnt="6">
        <dgm:presLayoutVars>
          <dgm:chMax val="0"/>
          <dgm:chPref val="0"/>
        </dgm:presLayoutVars>
      </dgm:prSet>
      <dgm:spPr/>
    </dgm:pt>
    <dgm:pt modelId="{1746B03C-80FB-406D-BD90-B657268D343C}" type="pres">
      <dgm:prSet presAssocID="{B3C58012-39BF-45C0-987D-707E1243556A}" presName="sibTrans" presStyleCnt="0"/>
      <dgm:spPr/>
    </dgm:pt>
    <dgm:pt modelId="{F4A6CFBD-3BE6-40E3-9024-119AA46B603B}" type="pres">
      <dgm:prSet presAssocID="{06A48590-404F-4CB3-8CC6-29B65B15EF61}" presName="compNode" presStyleCnt="0"/>
      <dgm:spPr/>
    </dgm:pt>
    <dgm:pt modelId="{B0C648CD-FA3E-434B-8A00-3CDBD19C4238}" type="pres">
      <dgm:prSet presAssocID="{06A48590-404F-4CB3-8CC6-29B65B15EF61}" presName="bgRect" presStyleLbl="bgShp" presStyleIdx="3" presStyleCnt="6"/>
      <dgm:spPr/>
    </dgm:pt>
    <dgm:pt modelId="{DDA12881-13A2-4912-BB33-CF4D3ABDF675}" type="pres">
      <dgm:prSet presAssocID="{06A48590-404F-4CB3-8CC6-29B65B15EF6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ce"/>
        </a:ext>
      </dgm:extLst>
    </dgm:pt>
    <dgm:pt modelId="{0DD2EA15-A7D1-4640-B2F7-5B3CC27DD4F5}" type="pres">
      <dgm:prSet presAssocID="{06A48590-404F-4CB3-8CC6-29B65B15EF61}" presName="spaceRect" presStyleCnt="0"/>
      <dgm:spPr/>
    </dgm:pt>
    <dgm:pt modelId="{9121EE45-42B0-4B03-B787-01097DA45A93}" type="pres">
      <dgm:prSet presAssocID="{06A48590-404F-4CB3-8CC6-29B65B15EF61}" presName="parTx" presStyleLbl="revTx" presStyleIdx="3" presStyleCnt="6">
        <dgm:presLayoutVars>
          <dgm:chMax val="0"/>
          <dgm:chPref val="0"/>
        </dgm:presLayoutVars>
      </dgm:prSet>
      <dgm:spPr/>
    </dgm:pt>
    <dgm:pt modelId="{B73CC3CF-C648-45CF-991A-6753196438B0}" type="pres">
      <dgm:prSet presAssocID="{8FEE21AF-47C1-4F3A-A523-C64412C73A07}" presName="sibTrans" presStyleCnt="0"/>
      <dgm:spPr/>
    </dgm:pt>
    <dgm:pt modelId="{F5575A36-08A0-4047-8313-4EBE4AD20C46}" type="pres">
      <dgm:prSet presAssocID="{A4E8F470-5E3F-44AB-A455-9C30AB11C3BE}" presName="compNode" presStyleCnt="0"/>
      <dgm:spPr/>
    </dgm:pt>
    <dgm:pt modelId="{B50D98A7-AC9D-4B96-AF1F-3BA42028CED2}" type="pres">
      <dgm:prSet presAssocID="{A4E8F470-5E3F-44AB-A455-9C30AB11C3BE}" presName="bgRect" presStyleLbl="bgShp" presStyleIdx="4" presStyleCnt="6"/>
      <dgm:spPr/>
    </dgm:pt>
    <dgm:pt modelId="{62D1C41A-DDCE-42B2-BDA1-F9FFA4A90B8E}" type="pres">
      <dgm:prSet presAssocID="{A4E8F470-5E3F-44AB-A455-9C30AB11C3B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248B0897-B666-4E66-9F88-F76EEAC12397}" type="pres">
      <dgm:prSet presAssocID="{A4E8F470-5E3F-44AB-A455-9C30AB11C3BE}" presName="spaceRect" presStyleCnt="0"/>
      <dgm:spPr/>
    </dgm:pt>
    <dgm:pt modelId="{D607424D-256E-4FEC-B399-F921C4C70C63}" type="pres">
      <dgm:prSet presAssocID="{A4E8F470-5E3F-44AB-A455-9C30AB11C3BE}" presName="parTx" presStyleLbl="revTx" presStyleIdx="4" presStyleCnt="6">
        <dgm:presLayoutVars>
          <dgm:chMax val="0"/>
          <dgm:chPref val="0"/>
        </dgm:presLayoutVars>
      </dgm:prSet>
      <dgm:spPr/>
    </dgm:pt>
    <dgm:pt modelId="{3EFD1E5D-6DDA-478D-BE6D-0FB9DC1ED2D5}" type="pres">
      <dgm:prSet presAssocID="{996EAB4C-5341-45AB-A946-13F3B369F559}" presName="sibTrans" presStyleCnt="0"/>
      <dgm:spPr/>
    </dgm:pt>
    <dgm:pt modelId="{299D5A95-9600-4BF6-BC8E-6295BA9C04A8}" type="pres">
      <dgm:prSet presAssocID="{45A3D1AF-A03B-4AAA-B566-BCAC27519FAA}" presName="compNode" presStyleCnt="0"/>
      <dgm:spPr/>
    </dgm:pt>
    <dgm:pt modelId="{C5E04F6D-DDC1-4943-9236-EF0BD3666EC9}" type="pres">
      <dgm:prSet presAssocID="{45A3D1AF-A03B-4AAA-B566-BCAC27519FAA}" presName="bgRect" presStyleLbl="bgShp" presStyleIdx="5" presStyleCnt="6"/>
      <dgm:spPr/>
    </dgm:pt>
    <dgm:pt modelId="{99FF1DD7-A006-4F6A-BFF7-AE0A582BD9CF}" type="pres">
      <dgm:prSet presAssocID="{45A3D1AF-A03B-4AAA-B566-BCAC27519FA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est tubes"/>
        </a:ext>
      </dgm:extLst>
    </dgm:pt>
    <dgm:pt modelId="{C7872B40-C558-4B54-85DD-4B3BD04D0817}" type="pres">
      <dgm:prSet presAssocID="{45A3D1AF-A03B-4AAA-B566-BCAC27519FAA}" presName="spaceRect" presStyleCnt="0"/>
      <dgm:spPr/>
    </dgm:pt>
    <dgm:pt modelId="{146B3CD9-3DE3-479B-95EF-AAB313675EA9}" type="pres">
      <dgm:prSet presAssocID="{45A3D1AF-A03B-4AAA-B566-BCAC27519FAA}" presName="parTx" presStyleLbl="revTx" presStyleIdx="5" presStyleCnt="6">
        <dgm:presLayoutVars>
          <dgm:chMax val="0"/>
          <dgm:chPref val="0"/>
        </dgm:presLayoutVars>
      </dgm:prSet>
      <dgm:spPr/>
    </dgm:pt>
  </dgm:ptLst>
  <dgm:cxnLst>
    <dgm:cxn modelId="{A733AC00-6356-4298-9F63-04976402A11C}" srcId="{27FFBC67-BFA6-4F74-BA8C-0D5FFBA73266}" destId="{A4E8F470-5E3F-44AB-A455-9C30AB11C3BE}" srcOrd="4" destOrd="0" parTransId="{11A27B42-1674-4204-8B96-280A470EE645}" sibTransId="{996EAB4C-5341-45AB-A946-13F3B369F559}"/>
    <dgm:cxn modelId="{D6938D0C-25A4-428A-9E84-45BCE05136F7}" type="presOf" srcId="{45A3D1AF-A03B-4AAA-B566-BCAC27519FAA}" destId="{146B3CD9-3DE3-479B-95EF-AAB313675EA9}" srcOrd="0" destOrd="0" presId="urn:microsoft.com/office/officeart/2018/2/layout/IconVerticalSolidList"/>
    <dgm:cxn modelId="{D552AF10-6710-4161-8BF4-85261BF10D9E}" type="presOf" srcId="{B4EDAC2E-1821-4FA7-899B-B33111D53BEF}" destId="{34D7E3E7-FA88-43EE-BD07-A69E72479A40}" srcOrd="0" destOrd="0" presId="urn:microsoft.com/office/officeart/2018/2/layout/IconVerticalSolidList"/>
    <dgm:cxn modelId="{37677B2E-75CF-4014-9012-DD9E21CF3D67}" type="presOf" srcId="{06A48590-404F-4CB3-8CC6-29B65B15EF61}" destId="{9121EE45-42B0-4B03-B787-01097DA45A93}" srcOrd="0" destOrd="0" presId="urn:microsoft.com/office/officeart/2018/2/layout/IconVerticalSolidList"/>
    <dgm:cxn modelId="{F4F98F39-0FAB-4020-8BC9-F5CFE181CDD6}" srcId="{27FFBC67-BFA6-4F74-BA8C-0D5FFBA73266}" destId="{0649CE11-BFA5-4BEB-8E50-A5218B80EC81}" srcOrd="1" destOrd="0" parTransId="{C6842466-730F-4262-94E9-38AF1EB1A8CF}" sibTransId="{74CEC957-E601-4762-AFF4-749335611757}"/>
    <dgm:cxn modelId="{53E9B761-00A0-4069-B351-8B05D71F2FDA}" type="presOf" srcId="{C6BC4521-903C-4653-883B-D40A44B72815}" destId="{3BDEB94F-9BFC-4E8F-A1A0-32D0CBB5064B}" srcOrd="0" destOrd="0" presId="urn:microsoft.com/office/officeart/2018/2/layout/IconVerticalSolidList"/>
    <dgm:cxn modelId="{C0177968-DAB7-42A1-89AB-D0EFB5A859EB}" srcId="{27FFBC67-BFA6-4F74-BA8C-0D5FFBA73266}" destId="{B4EDAC2E-1821-4FA7-899B-B33111D53BEF}" srcOrd="0" destOrd="0" parTransId="{3604BB65-E855-411B-9525-41FB08A03B8E}" sibTransId="{C912C8E6-009D-4DDC-BB81-9FF2B37132C7}"/>
    <dgm:cxn modelId="{81685955-4ECC-4673-BA14-E887F95DA566}" type="presOf" srcId="{0649CE11-BFA5-4BEB-8E50-A5218B80EC81}" destId="{3D85E63B-D5B2-4DA4-9050-147095B63533}" srcOrd="0" destOrd="0" presId="urn:microsoft.com/office/officeart/2018/2/layout/IconVerticalSolidList"/>
    <dgm:cxn modelId="{57C8FA5A-E14E-45CB-98F8-24FC6909B773}" srcId="{27FFBC67-BFA6-4F74-BA8C-0D5FFBA73266}" destId="{C6BC4521-903C-4653-883B-D40A44B72815}" srcOrd="2" destOrd="0" parTransId="{EA1282BC-6316-4A97-9439-01C219307B43}" sibTransId="{B3C58012-39BF-45C0-987D-707E1243556A}"/>
    <dgm:cxn modelId="{AB5AFC7B-81A9-4ED6-A021-BD443C8E4D9A}" type="presOf" srcId="{A4E8F470-5E3F-44AB-A455-9C30AB11C3BE}" destId="{D607424D-256E-4FEC-B399-F921C4C70C63}" srcOrd="0" destOrd="0" presId="urn:microsoft.com/office/officeart/2018/2/layout/IconVerticalSolidList"/>
    <dgm:cxn modelId="{D347E19B-BED7-49BE-BC5F-6D8F4F8030F7}" srcId="{27FFBC67-BFA6-4F74-BA8C-0D5FFBA73266}" destId="{06A48590-404F-4CB3-8CC6-29B65B15EF61}" srcOrd="3" destOrd="0" parTransId="{294B41A0-CAE3-471D-916E-62D2D3036740}" sibTransId="{8FEE21AF-47C1-4F3A-A523-C64412C73A07}"/>
    <dgm:cxn modelId="{0C9D59D5-5D47-4DA4-831E-70C61E891938}" type="presOf" srcId="{27FFBC67-BFA6-4F74-BA8C-0D5FFBA73266}" destId="{1DF24E67-AC70-4505-8834-38A84C67A149}" srcOrd="0" destOrd="0" presId="urn:microsoft.com/office/officeart/2018/2/layout/IconVerticalSolidList"/>
    <dgm:cxn modelId="{00994BEB-966C-4DAE-90B4-A077042E9108}" srcId="{27FFBC67-BFA6-4F74-BA8C-0D5FFBA73266}" destId="{45A3D1AF-A03B-4AAA-B566-BCAC27519FAA}" srcOrd="5" destOrd="0" parTransId="{D0CCED65-4326-47A6-BAC2-00FBF533A0F5}" sibTransId="{1B7096FD-7D92-416F-9425-F5D63E782385}"/>
    <dgm:cxn modelId="{B7B83338-A82C-4D12-A653-7FFC3C5AB3B7}" type="presParOf" srcId="{1DF24E67-AC70-4505-8834-38A84C67A149}" destId="{CB37D485-AE49-4FE9-9F7B-E86FAC58EDC9}" srcOrd="0" destOrd="0" presId="urn:microsoft.com/office/officeart/2018/2/layout/IconVerticalSolidList"/>
    <dgm:cxn modelId="{70D68F8E-69B8-40B4-94D3-28CB8F7DA1D6}" type="presParOf" srcId="{CB37D485-AE49-4FE9-9F7B-E86FAC58EDC9}" destId="{D344D677-16C5-4BA4-82F3-5D4FE494AB4A}" srcOrd="0" destOrd="0" presId="urn:microsoft.com/office/officeart/2018/2/layout/IconVerticalSolidList"/>
    <dgm:cxn modelId="{21B0D5FE-CE98-4968-AD28-7B7D8EB5051E}" type="presParOf" srcId="{CB37D485-AE49-4FE9-9F7B-E86FAC58EDC9}" destId="{B885FAD8-0D06-42BA-B074-9E3BB528F4AF}" srcOrd="1" destOrd="0" presId="urn:microsoft.com/office/officeart/2018/2/layout/IconVerticalSolidList"/>
    <dgm:cxn modelId="{FDFE8161-7C2F-4F70-A98A-3C6A5E0B301C}" type="presParOf" srcId="{CB37D485-AE49-4FE9-9F7B-E86FAC58EDC9}" destId="{77329466-2689-465E-B2AF-634B7DE8098F}" srcOrd="2" destOrd="0" presId="urn:microsoft.com/office/officeart/2018/2/layout/IconVerticalSolidList"/>
    <dgm:cxn modelId="{0A452053-41BC-4B50-8FBE-4A71A498B559}" type="presParOf" srcId="{CB37D485-AE49-4FE9-9F7B-E86FAC58EDC9}" destId="{34D7E3E7-FA88-43EE-BD07-A69E72479A40}" srcOrd="3" destOrd="0" presId="urn:microsoft.com/office/officeart/2018/2/layout/IconVerticalSolidList"/>
    <dgm:cxn modelId="{F1F86103-499C-4860-8191-C53540D07BEA}" type="presParOf" srcId="{1DF24E67-AC70-4505-8834-38A84C67A149}" destId="{8B16CC66-9E09-46B8-A101-428134EC8F94}" srcOrd="1" destOrd="0" presId="urn:microsoft.com/office/officeart/2018/2/layout/IconVerticalSolidList"/>
    <dgm:cxn modelId="{84FB2964-D7BB-478D-8B1D-D771BE5922B0}" type="presParOf" srcId="{1DF24E67-AC70-4505-8834-38A84C67A149}" destId="{EA40B7CE-DFF6-4EA7-BFBA-B3192EE22348}" srcOrd="2" destOrd="0" presId="urn:microsoft.com/office/officeart/2018/2/layout/IconVerticalSolidList"/>
    <dgm:cxn modelId="{63A83185-274E-4572-8F78-9A4674698BD7}" type="presParOf" srcId="{EA40B7CE-DFF6-4EA7-BFBA-B3192EE22348}" destId="{77D2377D-5649-40BD-82BB-E589B9833C82}" srcOrd="0" destOrd="0" presId="urn:microsoft.com/office/officeart/2018/2/layout/IconVerticalSolidList"/>
    <dgm:cxn modelId="{604DF8E3-7E52-4DB2-9518-641AB0F4C2FC}" type="presParOf" srcId="{EA40B7CE-DFF6-4EA7-BFBA-B3192EE22348}" destId="{1D063FCA-932E-4755-8112-F2D105A0ACFB}" srcOrd="1" destOrd="0" presId="urn:microsoft.com/office/officeart/2018/2/layout/IconVerticalSolidList"/>
    <dgm:cxn modelId="{EEBE05BC-DA9B-45FA-AB0E-208EB17C4EC7}" type="presParOf" srcId="{EA40B7CE-DFF6-4EA7-BFBA-B3192EE22348}" destId="{F713F965-4244-4205-8B0E-8E867A6A6787}" srcOrd="2" destOrd="0" presId="urn:microsoft.com/office/officeart/2018/2/layout/IconVerticalSolidList"/>
    <dgm:cxn modelId="{6C8C8532-0964-4153-B7A5-B8CEC4A46BE3}" type="presParOf" srcId="{EA40B7CE-DFF6-4EA7-BFBA-B3192EE22348}" destId="{3D85E63B-D5B2-4DA4-9050-147095B63533}" srcOrd="3" destOrd="0" presId="urn:microsoft.com/office/officeart/2018/2/layout/IconVerticalSolidList"/>
    <dgm:cxn modelId="{16502AE1-1648-4A51-ACA3-0286DC30A91D}" type="presParOf" srcId="{1DF24E67-AC70-4505-8834-38A84C67A149}" destId="{9475C1ED-A327-4C15-AA88-8B6897BECD6F}" srcOrd="3" destOrd="0" presId="urn:microsoft.com/office/officeart/2018/2/layout/IconVerticalSolidList"/>
    <dgm:cxn modelId="{C8242FBE-8203-4A45-A72F-ADD2D2FCD180}" type="presParOf" srcId="{1DF24E67-AC70-4505-8834-38A84C67A149}" destId="{FB1907B4-4A21-43AA-AC7A-E441E16BFFB5}" srcOrd="4" destOrd="0" presId="urn:microsoft.com/office/officeart/2018/2/layout/IconVerticalSolidList"/>
    <dgm:cxn modelId="{6E63AC65-E894-46BF-951D-2F65C1A09CAB}" type="presParOf" srcId="{FB1907B4-4A21-43AA-AC7A-E441E16BFFB5}" destId="{176F33E9-799A-4B42-A408-3B39C5DFF4CD}" srcOrd="0" destOrd="0" presId="urn:microsoft.com/office/officeart/2018/2/layout/IconVerticalSolidList"/>
    <dgm:cxn modelId="{E9470D8C-4B8C-4CBC-B226-A05C7830D42C}" type="presParOf" srcId="{FB1907B4-4A21-43AA-AC7A-E441E16BFFB5}" destId="{5FDD9643-96E8-40AE-82DE-64EBB6AC1314}" srcOrd="1" destOrd="0" presId="urn:microsoft.com/office/officeart/2018/2/layout/IconVerticalSolidList"/>
    <dgm:cxn modelId="{4FB58B16-D9E3-43F1-AB68-8DB9E7D68F41}" type="presParOf" srcId="{FB1907B4-4A21-43AA-AC7A-E441E16BFFB5}" destId="{79E3D362-72BD-44BA-8510-30AB5A4A03A3}" srcOrd="2" destOrd="0" presId="urn:microsoft.com/office/officeart/2018/2/layout/IconVerticalSolidList"/>
    <dgm:cxn modelId="{B542A790-0D5D-4DF7-B658-E90E35EFE9FC}" type="presParOf" srcId="{FB1907B4-4A21-43AA-AC7A-E441E16BFFB5}" destId="{3BDEB94F-9BFC-4E8F-A1A0-32D0CBB5064B}" srcOrd="3" destOrd="0" presId="urn:microsoft.com/office/officeart/2018/2/layout/IconVerticalSolidList"/>
    <dgm:cxn modelId="{DD74EFA9-3B80-4A92-A83D-0DFB06218363}" type="presParOf" srcId="{1DF24E67-AC70-4505-8834-38A84C67A149}" destId="{1746B03C-80FB-406D-BD90-B657268D343C}" srcOrd="5" destOrd="0" presId="urn:microsoft.com/office/officeart/2018/2/layout/IconVerticalSolidList"/>
    <dgm:cxn modelId="{2B4AC216-8591-4B70-B28F-46C05C83ED86}" type="presParOf" srcId="{1DF24E67-AC70-4505-8834-38A84C67A149}" destId="{F4A6CFBD-3BE6-40E3-9024-119AA46B603B}" srcOrd="6" destOrd="0" presId="urn:microsoft.com/office/officeart/2018/2/layout/IconVerticalSolidList"/>
    <dgm:cxn modelId="{7ACB3EBB-7F91-4E15-BFEA-2F52F335F01C}" type="presParOf" srcId="{F4A6CFBD-3BE6-40E3-9024-119AA46B603B}" destId="{B0C648CD-FA3E-434B-8A00-3CDBD19C4238}" srcOrd="0" destOrd="0" presId="urn:microsoft.com/office/officeart/2018/2/layout/IconVerticalSolidList"/>
    <dgm:cxn modelId="{1D0E9005-38F0-4508-84D9-C7D96087CFF6}" type="presParOf" srcId="{F4A6CFBD-3BE6-40E3-9024-119AA46B603B}" destId="{DDA12881-13A2-4912-BB33-CF4D3ABDF675}" srcOrd="1" destOrd="0" presId="urn:microsoft.com/office/officeart/2018/2/layout/IconVerticalSolidList"/>
    <dgm:cxn modelId="{5DF8048A-5F27-429C-AFF6-1ABF7355DED4}" type="presParOf" srcId="{F4A6CFBD-3BE6-40E3-9024-119AA46B603B}" destId="{0DD2EA15-A7D1-4640-B2F7-5B3CC27DD4F5}" srcOrd="2" destOrd="0" presId="urn:microsoft.com/office/officeart/2018/2/layout/IconVerticalSolidList"/>
    <dgm:cxn modelId="{724FFB76-2B29-40FC-8174-E3F253542975}" type="presParOf" srcId="{F4A6CFBD-3BE6-40E3-9024-119AA46B603B}" destId="{9121EE45-42B0-4B03-B787-01097DA45A93}" srcOrd="3" destOrd="0" presId="urn:microsoft.com/office/officeart/2018/2/layout/IconVerticalSolidList"/>
    <dgm:cxn modelId="{87D0D7EE-34DE-43DA-AC53-E8488A2EF495}" type="presParOf" srcId="{1DF24E67-AC70-4505-8834-38A84C67A149}" destId="{B73CC3CF-C648-45CF-991A-6753196438B0}" srcOrd="7" destOrd="0" presId="urn:microsoft.com/office/officeart/2018/2/layout/IconVerticalSolidList"/>
    <dgm:cxn modelId="{BC97D2A7-1D6C-4A0F-AC62-2D03F410DF00}" type="presParOf" srcId="{1DF24E67-AC70-4505-8834-38A84C67A149}" destId="{F5575A36-08A0-4047-8313-4EBE4AD20C46}" srcOrd="8" destOrd="0" presId="urn:microsoft.com/office/officeart/2018/2/layout/IconVerticalSolidList"/>
    <dgm:cxn modelId="{441172E1-3050-43D0-8FBB-4298F9942057}" type="presParOf" srcId="{F5575A36-08A0-4047-8313-4EBE4AD20C46}" destId="{B50D98A7-AC9D-4B96-AF1F-3BA42028CED2}" srcOrd="0" destOrd="0" presId="urn:microsoft.com/office/officeart/2018/2/layout/IconVerticalSolidList"/>
    <dgm:cxn modelId="{571F1129-134F-4622-A64D-A0D8BD38E53C}" type="presParOf" srcId="{F5575A36-08A0-4047-8313-4EBE4AD20C46}" destId="{62D1C41A-DDCE-42B2-BDA1-F9FFA4A90B8E}" srcOrd="1" destOrd="0" presId="urn:microsoft.com/office/officeart/2018/2/layout/IconVerticalSolidList"/>
    <dgm:cxn modelId="{3003C528-86DE-40C3-843A-F440CB9AC63E}" type="presParOf" srcId="{F5575A36-08A0-4047-8313-4EBE4AD20C46}" destId="{248B0897-B666-4E66-9F88-F76EEAC12397}" srcOrd="2" destOrd="0" presId="urn:microsoft.com/office/officeart/2018/2/layout/IconVerticalSolidList"/>
    <dgm:cxn modelId="{7F9A6DF2-9921-44D1-A120-BC46721A5206}" type="presParOf" srcId="{F5575A36-08A0-4047-8313-4EBE4AD20C46}" destId="{D607424D-256E-4FEC-B399-F921C4C70C63}" srcOrd="3" destOrd="0" presId="urn:microsoft.com/office/officeart/2018/2/layout/IconVerticalSolidList"/>
    <dgm:cxn modelId="{65DD8752-855F-4F9D-A6D7-FE9B7429C91B}" type="presParOf" srcId="{1DF24E67-AC70-4505-8834-38A84C67A149}" destId="{3EFD1E5D-6DDA-478D-BE6D-0FB9DC1ED2D5}" srcOrd="9" destOrd="0" presId="urn:microsoft.com/office/officeart/2018/2/layout/IconVerticalSolidList"/>
    <dgm:cxn modelId="{EE5DC745-EB39-4891-9A90-4EE03CEC13FB}" type="presParOf" srcId="{1DF24E67-AC70-4505-8834-38A84C67A149}" destId="{299D5A95-9600-4BF6-BC8E-6295BA9C04A8}" srcOrd="10" destOrd="0" presId="urn:microsoft.com/office/officeart/2018/2/layout/IconVerticalSolidList"/>
    <dgm:cxn modelId="{64A7EB7B-A9A3-4645-B1E4-58ED6D4F61A3}" type="presParOf" srcId="{299D5A95-9600-4BF6-BC8E-6295BA9C04A8}" destId="{C5E04F6D-DDC1-4943-9236-EF0BD3666EC9}" srcOrd="0" destOrd="0" presId="urn:microsoft.com/office/officeart/2018/2/layout/IconVerticalSolidList"/>
    <dgm:cxn modelId="{62677C2A-53FE-4F61-AF20-3ABD47DEE2D2}" type="presParOf" srcId="{299D5A95-9600-4BF6-BC8E-6295BA9C04A8}" destId="{99FF1DD7-A006-4F6A-BFF7-AE0A582BD9CF}" srcOrd="1" destOrd="0" presId="urn:microsoft.com/office/officeart/2018/2/layout/IconVerticalSolidList"/>
    <dgm:cxn modelId="{DF0AB8D5-F2DB-44E1-942E-73EEEDACEC37}" type="presParOf" srcId="{299D5A95-9600-4BF6-BC8E-6295BA9C04A8}" destId="{C7872B40-C558-4B54-85DD-4B3BD04D0817}" srcOrd="2" destOrd="0" presId="urn:microsoft.com/office/officeart/2018/2/layout/IconVerticalSolidList"/>
    <dgm:cxn modelId="{C210F112-75AF-46DB-A330-9ADDEB8EDB87}" type="presParOf" srcId="{299D5A95-9600-4BF6-BC8E-6295BA9C04A8}" destId="{146B3CD9-3DE3-479B-95EF-AAB313675EA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9CE998-730C-4ED9-802E-F4833E6C9B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74AC00A-1B9C-44CB-9678-482CEF5C32E0}">
      <dgm:prSet/>
      <dgm:spPr/>
      <dgm:t>
        <a:bodyPr/>
        <a:lstStyle/>
        <a:p>
          <a:r>
            <a:rPr lang="en-US"/>
            <a:t>Feature Selection and Dimensionality Reduction algorithms.</a:t>
          </a:r>
        </a:p>
      </dgm:t>
    </dgm:pt>
    <dgm:pt modelId="{3524D14E-513F-4A0A-8B6A-5FFC2990D167}" type="parTrans" cxnId="{D0DCFE06-F64D-4D58-B008-F6F93871F167}">
      <dgm:prSet/>
      <dgm:spPr/>
      <dgm:t>
        <a:bodyPr/>
        <a:lstStyle/>
        <a:p>
          <a:endParaRPr lang="en-US"/>
        </a:p>
      </dgm:t>
    </dgm:pt>
    <dgm:pt modelId="{2B48417B-948F-4D37-B235-C6A3C12CB111}" type="sibTrans" cxnId="{D0DCFE06-F64D-4D58-B008-F6F93871F167}">
      <dgm:prSet/>
      <dgm:spPr/>
      <dgm:t>
        <a:bodyPr/>
        <a:lstStyle/>
        <a:p>
          <a:endParaRPr lang="en-US"/>
        </a:p>
      </dgm:t>
    </dgm:pt>
    <dgm:pt modelId="{13F5832A-13B0-4376-AD32-D2E4A4FB9A8F}">
      <dgm:prSet/>
      <dgm:spPr/>
      <dgm:t>
        <a:bodyPr/>
        <a:lstStyle/>
        <a:p>
          <a:r>
            <a:rPr lang="en-US"/>
            <a:t>Artificial Neural Networks </a:t>
          </a:r>
        </a:p>
      </dgm:t>
    </dgm:pt>
    <dgm:pt modelId="{4C1C06B8-FB05-4AEC-88CD-E28B3118F77A}" type="parTrans" cxnId="{9D0212E3-5B6F-4474-AF94-337C0A91CB8E}">
      <dgm:prSet/>
      <dgm:spPr/>
      <dgm:t>
        <a:bodyPr/>
        <a:lstStyle/>
        <a:p>
          <a:endParaRPr lang="en-US"/>
        </a:p>
      </dgm:t>
    </dgm:pt>
    <dgm:pt modelId="{8995B34E-A612-4745-8468-B237DCEAB0D1}" type="sibTrans" cxnId="{9D0212E3-5B6F-4474-AF94-337C0A91CB8E}">
      <dgm:prSet/>
      <dgm:spPr/>
      <dgm:t>
        <a:bodyPr/>
        <a:lstStyle/>
        <a:p>
          <a:endParaRPr lang="en-US"/>
        </a:p>
      </dgm:t>
    </dgm:pt>
    <dgm:pt modelId="{637BF3BE-8E2D-452D-95A9-6EE882CE0FD5}">
      <dgm:prSet/>
      <dgm:spPr/>
      <dgm:t>
        <a:bodyPr/>
        <a:lstStyle/>
        <a:p>
          <a:r>
            <a:rPr lang="en-US"/>
            <a:t>Open CV</a:t>
          </a:r>
        </a:p>
      </dgm:t>
    </dgm:pt>
    <dgm:pt modelId="{E1EB8567-04C8-4E2D-BDF1-BEE6F9C59E02}" type="parTrans" cxnId="{9DFD7E12-DB37-4359-B014-C9764C68D114}">
      <dgm:prSet/>
      <dgm:spPr/>
      <dgm:t>
        <a:bodyPr/>
        <a:lstStyle/>
        <a:p>
          <a:endParaRPr lang="en-US"/>
        </a:p>
      </dgm:t>
    </dgm:pt>
    <dgm:pt modelId="{AD794BDB-96AF-42D3-B295-08BE326597C5}" type="sibTrans" cxnId="{9DFD7E12-DB37-4359-B014-C9764C68D114}">
      <dgm:prSet/>
      <dgm:spPr/>
      <dgm:t>
        <a:bodyPr/>
        <a:lstStyle/>
        <a:p>
          <a:endParaRPr lang="en-US"/>
        </a:p>
      </dgm:t>
    </dgm:pt>
    <dgm:pt modelId="{8574A3E4-33E2-4692-8E33-7D4FE8A5C1E0}">
      <dgm:prSet/>
      <dgm:spPr/>
      <dgm:t>
        <a:bodyPr/>
        <a:lstStyle/>
        <a:p>
          <a:r>
            <a:rPr lang="en-US"/>
            <a:t>Deep learning techniques</a:t>
          </a:r>
        </a:p>
      </dgm:t>
    </dgm:pt>
    <dgm:pt modelId="{4E1540CA-0A94-4751-807E-15DE7E883DF6}" type="parTrans" cxnId="{C8DD8E92-6BB5-4430-87FD-49FA8089C2B7}">
      <dgm:prSet/>
      <dgm:spPr/>
      <dgm:t>
        <a:bodyPr/>
        <a:lstStyle/>
        <a:p>
          <a:endParaRPr lang="en-US"/>
        </a:p>
      </dgm:t>
    </dgm:pt>
    <dgm:pt modelId="{A157F9B2-7167-40A8-80AF-5E0C48D3E248}" type="sibTrans" cxnId="{C8DD8E92-6BB5-4430-87FD-49FA8089C2B7}">
      <dgm:prSet/>
      <dgm:spPr/>
      <dgm:t>
        <a:bodyPr/>
        <a:lstStyle/>
        <a:p>
          <a:endParaRPr lang="en-US"/>
        </a:p>
      </dgm:t>
    </dgm:pt>
    <dgm:pt modelId="{1D6C00AD-637D-434D-A679-FC6D9D5AE1FB}" type="pres">
      <dgm:prSet presAssocID="{BF9CE998-730C-4ED9-802E-F4833E6C9B86}" presName="root" presStyleCnt="0">
        <dgm:presLayoutVars>
          <dgm:dir/>
          <dgm:resizeHandles val="exact"/>
        </dgm:presLayoutVars>
      </dgm:prSet>
      <dgm:spPr/>
    </dgm:pt>
    <dgm:pt modelId="{74097236-8887-4168-8C56-36AB2DABD583}" type="pres">
      <dgm:prSet presAssocID="{074AC00A-1B9C-44CB-9678-482CEF5C32E0}" presName="compNode" presStyleCnt="0"/>
      <dgm:spPr/>
    </dgm:pt>
    <dgm:pt modelId="{DB3D979A-CD96-4BB6-86C9-C9347711DE47}" type="pres">
      <dgm:prSet presAssocID="{074AC00A-1B9C-44CB-9678-482CEF5C32E0}" presName="bgRect" presStyleLbl="bgShp" presStyleIdx="0" presStyleCnt="4"/>
      <dgm:spPr/>
    </dgm:pt>
    <dgm:pt modelId="{07BC4F3C-B50A-45AE-8E46-C9DA281D07B8}" type="pres">
      <dgm:prSet presAssocID="{074AC00A-1B9C-44CB-9678-482CEF5C32E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3AF7036E-9735-4370-9951-CE5D6A1353A0}" type="pres">
      <dgm:prSet presAssocID="{074AC00A-1B9C-44CB-9678-482CEF5C32E0}" presName="spaceRect" presStyleCnt="0"/>
      <dgm:spPr/>
    </dgm:pt>
    <dgm:pt modelId="{8543F829-5EF0-429D-9518-2D7864E89D2D}" type="pres">
      <dgm:prSet presAssocID="{074AC00A-1B9C-44CB-9678-482CEF5C32E0}" presName="parTx" presStyleLbl="revTx" presStyleIdx="0" presStyleCnt="4">
        <dgm:presLayoutVars>
          <dgm:chMax val="0"/>
          <dgm:chPref val="0"/>
        </dgm:presLayoutVars>
      </dgm:prSet>
      <dgm:spPr/>
    </dgm:pt>
    <dgm:pt modelId="{D53ADF5B-E35A-4F35-B2CB-1EC525F70873}" type="pres">
      <dgm:prSet presAssocID="{2B48417B-948F-4D37-B235-C6A3C12CB111}" presName="sibTrans" presStyleCnt="0"/>
      <dgm:spPr/>
    </dgm:pt>
    <dgm:pt modelId="{C893C538-C7F0-415F-B4AB-34B42AC4AC88}" type="pres">
      <dgm:prSet presAssocID="{13F5832A-13B0-4376-AD32-D2E4A4FB9A8F}" presName="compNode" presStyleCnt="0"/>
      <dgm:spPr/>
    </dgm:pt>
    <dgm:pt modelId="{91CF8D77-EAFD-486C-ACDA-B2255460381B}" type="pres">
      <dgm:prSet presAssocID="{13F5832A-13B0-4376-AD32-D2E4A4FB9A8F}" presName="bgRect" presStyleLbl="bgShp" presStyleIdx="1" presStyleCnt="4"/>
      <dgm:spPr/>
    </dgm:pt>
    <dgm:pt modelId="{5A8AB9A0-C3E6-4452-BBA3-C421CAB7FCE4}" type="pres">
      <dgm:prSet presAssocID="{13F5832A-13B0-4376-AD32-D2E4A4FB9A8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CA9A441E-4D4C-43D1-8A6A-C7A6D1906EE1}" type="pres">
      <dgm:prSet presAssocID="{13F5832A-13B0-4376-AD32-D2E4A4FB9A8F}" presName="spaceRect" presStyleCnt="0"/>
      <dgm:spPr/>
    </dgm:pt>
    <dgm:pt modelId="{CA76CE0D-BD60-48DB-8BBE-1D9467093D36}" type="pres">
      <dgm:prSet presAssocID="{13F5832A-13B0-4376-AD32-D2E4A4FB9A8F}" presName="parTx" presStyleLbl="revTx" presStyleIdx="1" presStyleCnt="4">
        <dgm:presLayoutVars>
          <dgm:chMax val="0"/>
          <dgm:chPref val="0"/>
        </dgm:presLayoutVars>
      </dgm:prSet>
      <dgm:spPr/>
    </dgm:pt>
    <dgm:pt modelId="{4C16ABB7-2681-4925-A634-781F3DA33FAE}" type="pres">
      <dgm:prSet presAssocID="{8995B34E-A612-4745-8468-B237DCEAB0D1}" presName="sibTrans" presStyleCnt="0"/>
      <dgm:spPr/>
    </dgm:pt>
    <dgm:pt modelId="{EDCAF1D7-C655-4252-8ABF-2C485786528F}" type="pres">
      <dgm:prSet presAssocID="{637BF3BE-8E2D-452D-95A9-6EE882CE0FD5}" presName="compNode" presStyleCnt="0"/>
      <dgm:spPr/>
    </dgm:pt>
    <dgm:pt modelId="{12F919B0-51F2-4DC5-A78D-EDBDD3B0BB77}" type="pres">
      <dgm:prSet presAssocID="{637BF3BE-8E2D-452D-95A9-6EE882CE0FD5}" presName="bgRect" presStyleLbl="bgShp" presStyleIdx="2" presStyleCnt="4"/>
      <dgm:spPr/>
    </dgm:pt>
    <dgm:pt modelId="{F9C58663-8A89-4DF7-9224-C74CEEFC47B8}" type="pres">
      <dgm:prSet presAssocID="{637BF3BE-8E2D-452D-95A9-6EE882CE0F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1CD15DCA-3C0B-4E7C-A725-543206ED4E11}" type="pres">
      <dgm:prSet presAssocID="{637BF3BE-8E2D-452D-95A9-6EE882CE0FD5}" presName="spaceRect" presStyleCnt="0"/>
      <dgm:spPr/>
    </dgm:pt>
    <dgm:pt modelId="{2A7F7DD1-C597-4FDC-868C-746258EB9C40}" type="pres">
      <dgm:prSet presAssocID="{637BF3BE-8E2D-452D-95A9-6EE882CE0FD5}" presName="parTx" presStyleLbl="revTx" presStyleIdx="2" presStyleCnt="4">
        <dgm:presLayoutVars>
          <dgm:chMax val="0"/>
          <dgm:chPref val="0"/>
        </dgm:presLayoutVars>
      </dgm:prSet>
      <dgm:spPr/>
    </dgm:pt>
    <dgm:pt modelId="{83F8743F-4714-4B91-93F6-65CEE44ABD28}" type="pres">
      <dgm:prSet presAssocID="{AD794BDB-96AF-42D3-B295-08BE326597C5}" presName="sibTrans" presStyleCnt="0"/>
      <dgm:spPr/>
    </dgm:pt>
    <dgm:pt modelId="{A66DA903-28D5-437C-A951-DC9A7362E0E5}" type="pres">
      <dgm:prSet presAssocID="{8574A3E4-33E2-4692-8E33-7D4FE8A5C1E0}" presName="compNode" presStyleCnt="0"/>
      <dgm:spPr/>
    </dgm:pt>
    <dgm:pt modelId="{6987833C-51B8-4F2E-A895-C0A777C600E3}" type="pres">
      <dgm:prSet presAssocID="{8574A3E4-33E2-4692-8E33-7D4FE8A5C1E0}" presName="bgRect" presStyleLbl="bgShp" presStyleIdx="3" presStyleCnt="4"/>
      <dgm:spPr/>
    </dgm:pt>
    <dgm:pt modelId="{88A362A1-7087-472E-B8A7-49D586148469}" type="pres">
      <dgm:prSet presAssocID="{8574A3E4-33E2-4692-8E33-7D4FE8A5C1E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EA7A36C-CF6A-4C98-AFFE-C430914D4715}" type="pres">
      <dgm:prSet presAssocID="{8574A3E4-33E2-4692-8E33-7D4FE8A5C1E0}" presName="spaceRect" presStyleCnt="0"/>
      <dgm:spPr/>
    </dgm:pt>
    <dgm:pt modelId="{57B031B6-16B7-437D-AF8B-225F3F1F0683}" type="pres">
      <dgm:prSet presAssocID="{8574A3E4-33E2-4692-8E33-7D4FE8A5C1E0}" presName="parTx" presStyleLbl="revTx" presStyleIdx="3" presStyleCnt="4">
        <dgm:presLayoutVars>
          <dgm:chMax val="0"/>
          <dgm:chPref val="0"/>
        </dgm:presLayoutVars>
      </dgm:prSet>
      <dgm:spPr/>
    </dgm:pt>
  </dgm:ptLst>
  <dgm:cxnLst>
    <dgm:cxn modelId="{D0DCFE06-F64D-4D58-B008-F6F93871F167}" srcId="{BF9CE998-730C-4ED9-802E-F4833E6C9B86}" destId="{074AC00A-1B9C-44CB-9678-482CEF5C32E0}" srcOrd="0" destOrd="0" parTransId="{3524D14E-513F-4A0A-8B6A-5FFC2990D167}" sibTransId="{2B48417B-948F-4D37-B235-C6A3C12CB111}"/>
    <dgm:cxn modelId="{9DFD7E12-DB37-4359-B014-C9764C68D114}" srcId="{BF9CE998-730C-4ED9-802E-F4833E6C9B86}" destId="{637BF3BE-8E2D-452D-95A9-6EE882CE0FD5}" srcOrd="2" destOrd="0" parTransId="{E1EB8567-04C8-4E2D-BDF1-BEE6F9C59E02}" sibTransId="{AD794BDB-96AF-42D3-B295-08BE326597C5}"/>
    <dgm:cxn modelId="{1A3FC85F-AADE-4A8D-98D8-D9FF5E2CDACA}" type="presOf" srcId="{074AC00A-1B9C-44CB-9678-482CEF5C32E0}" destId="{8543F829-5EF0-429D-9518-2D7864E89D2D}" srcOrd="0" destOrd="0" presId="urn:microsoft.com/office/officeart/2018/2/layout/IconVerticalSolidList"/>
    <dgm:cxn modelId="{A0FCE069-DC45-43B8-8239-3306A30B3B34}" type="presOf" srcId="{8574A3E4-33E2-4692-8E33-7D4FE8A5C1E0}" destId="{57B031B6-16B7-437D-AF8B-225F3F1F0683}" srcOrd="0" destOrd="0" presId="urn:microsoft.com/office/officeart/2018/2/layout/IconVerticalSolidList"/>
    <dgm:cxn modelId="{BFA4CB6F-71C7-4FC0-9559-3EF07427B120}" type="presOf" srcId="{13F5832A-13B0-4376-AD32-D2E4A4FB9A8F}" destId="{CA76CE0D-BD60-48DB-8BBE-1D9467093D36}" srcOrd="0" destOrd="0" presId="urn:microsoft.com/office/officeart/2018/2/layout/IconVerticalSolidList"/>
    <dgm:cxn modelId="{C8DD8E92-6BB5-4430-87FD-49FA8089C2B7}" srcId="{BF9CE998-730C-4ED9-802E-F4833E6C9B86}" destId="{8574A3E4-33E2-4692-8E33-7D4FE8A5C1E0}" srcOrd="3" destOrd="0" parTransId="{4E1540CA-0A94-4751-807E-15DE7E883DF6}" sibTransId="{A157F9B2-7167-40A8-80AF-5E0C48D3E248}"/>
    <dgm:cxn modelId="{99E43F9B-9D7F-4A3F-947E-77F356F9EA9C}" type="presOf" srcId="{BF9CE998-730C-4ED9-802E-F4833E6C9B86}" destId="{1D6C00AD-637D-434D-A679-FC6D9D5AE1FB}" srcOrd="0" destOrd="0" presId="urn:microsoft.com/office/officeart/2018/2/layout/IconVerticalSolidList"/>
    <dgm:cxn modelId="{B6EEA0D4-80D1-466D-B5E1-FDF20A7700FF}" type="presOf" srcId="{637BF3BE-8E2D-452D-95A9-6EE882CE0FD5}" destId="{2A7F7DD1-C597-4FDC-868C-746258EB9C40}" srcOrd="0" destOrd="0" presId="urn:microsoft.com/office/officeart/2018/2/layout/IconVerticalSolidList"/>
    <dgm:cxn modelId="{9D0212E3-5B6F-4474-AF94-337C0A91CB8E}" srcId="{BF9CE998-730C-4ED9-802E-F4833E6C9B86}" destId="{13F5832A-13B0-4376-AD32-D2E4A4FB9A8F}" srcOrd="1" destOrd="0" parTransId="{4C1C06B8-FB05-4AEC-88CD-E28B3118F77A}" sibTransId="{8995B34E-A612-4745-8468-B237DCEAB0D1}"/>
    <dgm:cxn modelId="{AA7E17E1-7C23-4465-B474-21ABE341A864}" type="presParOf" srcId="{1D6C00AD-637D-434D-A679-FC6D9D5AE1FB}" destId="{74097236-8887-4168-8C56-36AB2DABD583}" srcOrd="0" destOrd="0" presId="urn:microsoft.com/office/officeart/2018/2/layout/IconVerticalSolidList"/>
    <dgm:cxn modelId="{2772BBBB-0F89-4215-947E-239412CD83F8}" type="presParOf" srcId="{74097236-8887-4168-8C56-36AB2DABD583}" destId="{DB3D979A-CD96-4BB6-86C9-C9347711DE47}" srcOrd="0" destOrd="0" presId="urn:microsoft.com/office/officeart/2018/2/layout/IconVerticalSolidList"/>
    <dgm:cxn modelId="{268C1DA9-B94E-4549-AFDD-D444C8C984E7}" type="presParOf" srcId="{74097236-8887-4168-8C56-36AB2DABD583}" destId="{07BC4F3C-B50A-45AE-8E46-C9DA281D07B8}" srcOrd="1" destOrd="0" presId="urn:microsoft.com/office/officeart/2018/2/layout/IconVerticalSolidList"/>
    <dgm:cxn modelId="{CBEB0040-B39F-4FE2-B755-4D72E3D2A7F6}" type="presParOf" srcId="{74097236-8887-4168-8C56-36AB2DABD583}" destId="{3AF7036E-9735-4370-9951-CE5D6A1353A0}" srcOrd="2" destOrd="0" presId="urn:microsoft.com/office/officeart/2018/2/layout/IconVerticalSolidList"/>
    <dgm:cxn modelId="{5E3395CE-AC66-4894-B56F-5DE5665E8922}" type="presParOf" srcId="{74097236-8887-4168-8C56-36AB2DABD583}" destId="{8543F829-5EF0-429D-9518-2D7864E89D2D}" srcOrd="3" destOrd="0" presId="urn:microsoft.com/office/officeart/2018/2/layout/IconVerticalSolidList"/>
    <dgm:cxn modelId="{11032636-50BB-4CCE-8883-1D4E634DAB22}" type="presParOf" srcId="{1D6C00AD-637D-434D-A679-FC6D9D5AE1FB}" destId="{D53ADF5B-E35A-4F35-B2CB-1EC525F70873}" srcOrd="1" destOrd="0" presId="urn:microsoft.com/office/officeart/2018/2/layout/IconVerticalSolidList"/>
    <dgm:cxn modelId="{E00E0B5B-689C-4875-8102-4423A472C767}" type="presParOf" srcId="{1D6C00AD-637D-434D-A679-FC6D9D5AE1FB}" destId="{C893C538-C7F0-415F-B4AB-34B42AC4AC88}" srcOrd="2" destOrd="0" presId="urn:microsoft.com/office/officeart/2018/2/layout/IconVerticalSolidList"/>
    <dgm:cxn modelId="{81C31554-CCE5-401F-97A8-3C7A3592E990}" type="presParOf" srcId="{C893C538-C7F0-415F-B4AB-34B42AC4AC88}" destId="{91CF8D77-EAFD-486C-ACDA-B2255460381B}" srcOrd="0" destOrd="0" presId="urn:microsoft.com/office/officeart/2018/2/layout/IconVerticalSolidList"/>
    <dgm:cxn modelId="{04D4BBF3-0FB7-4187-AF38-A7A74F38B93A}" type="presParOf" srcId="{C893C538-C7F0-415F-B4AB-34B42AC4AC88}" destId="{5A8AB9A0-C3E6-4452-BBA3-C421CAB7FCE4}" srcOrd="1" destOrd="0" presId="urn:microsoft.com/office/officeart/2018/2/layout/IconVerticalSolidList"/>
    <dgm:cxn modelId="{68A952C2-FFED-411B-83B9-553468DD9CCA}" type="presParOf" srcId="{C893C538-C7F0-415F-B4AB-34B42AC4AC88}" destId="{CA9A441E-4D4C-43D1-8A6A-C7A6D1906EE1}" srcOrd="2" destOrd="0" presId="urn:microsoft.com/office/officeart/2018/2/layout/IconVerticalSolidList"/>
    <dgm:cxn modelId="{D4F938D7-0BDE-4C50-826B-A14B8808A50D}" type="presParOf" srcId="{C893C538-C7F0-415F-B4AB-34B42AC4AC88}" destId="{CA76CE0D-BD60-48DB-8BBE-1D9467093D36}" srcOrd="3" destOrd="0" presId="urn:microsoft.com/office/officeart/2018/2/layout/IconVerticalSolidList"/>
    <dgm:cxn modelId="{CDAAE42A-9B6B-4D3A-A845-0FAFECB03A54}" type="presParOf" srcId="{1D6C00AD-637D-434D-A679-FC6D9D5AE1FB}" destId="{4C16ABB7-2681-4925-A634-781F3DA33FAE}" srcOrd="3" destOrd="0" presId="urn:microsoft.com/office/officeart/2018/2/layout/IconVerticalSolidList"/>
    <dgm:cxn modelId="{2756F3B7-B9DF-4F00-BCFF-E312227F9228}" type="presParOf" srcId="{1D6C00AD-637D-434D-A679-FC6D9D5AE1FB}" destId="{EDCAF1D7-C655-4252-8ABF-2C485786528F}" srcOrd="4" destOrd="0" presId="urn:microsoft.com/office/officeart/2018/2/layout/IconVerticalSolidList"/>
    <dgm:cxn modelId="{37B07E50-B442-4145-917D-9CB2D84052A0}" type="presParOf" srcId="{EDCAF1D7-C655-4252-8ABF-2C485786528F}" destId="{12F919B0-51F2-4DC5-A78D-EDBDD3B0BB77}" srcOrd="0" destOrd="0" presId="urn:microsoft.com/office/officeart/2018/2/layout/IconVerticalSolidList"/>
    <dgm:cxn modelId="{13F00692-DAAA-4204-9D4C-6FDFBC03B9C8}" type="presParOf" srcId="{EDCAF1D7-C655-4252-8ABF-2C485786528F}" destId="{F9C58663-8A89-4DF7-9224-C74CEEFC47B8}" srcOrd="1" destOrd="0" presId="urn:microsoft.com/office/officeart/2018/2/layout/IconVerticalSolidList"/>
    <dgm:cxn modelId="{3DD39B80-4790-4BF5-AA54-93E55602821D}" type="presParOf" srcId="{EDCAF1D7-C655-4252-8ABF-2C485786528F}" destId="{1CD15DCA-3C0B-4E7C-A725-543206ED4E11}" srcOrd="2" destOrd="0" presId="urn:microsoft.com/office/officeart/2018/2/layout/IconVerticalSolidList"/>
    <dgm:cxn modelId="{1E2E804D-82CF-4F58-8838-E03D16299646}" type="presParOf" srcId="{EDCAF1D7-C655-4252-8ABF-2C485786528F}" destId="{2A7F7DD1-C597-4FDC-868C-746258EB9C40}" srcOrd="3" destOrd="0" presId="urn:microsoft.com/office/officeart/2018/2/layout/IconVerticalSolidList"/>
    <dgm:cxn modelId="{41E2349A-1146-4943-A59B-76BB71FBEC67}" type="presParOf" srcId="{1D6C00AD-637D-434D-A679-FC6D9D5AE1FB}" destId="{83F8743F-4714-4B91-93F6-65CEE44ABD28}" srcOrd="5" destOrd="0" presId="urn:microsoft.com/office/officeart/2018/2/layout/IconVerticalSolidList"/>
    <dgm:cxn modelId="{345154EF-B984-47C9-AA78-B61A4BED44B1}" type="presParOf" srcId="{1D6C00AD-637D-434D-A679-FC6D9D5AE1FB}" destId="{A66DA903-28D5-437C-A951-DC9A7362E0E5}" srcOrd="6" destOrd="0" presId="urn:microsoft.com/office/officeart/2018/2/layout/IconVerticalSolidList"/>
    <dgm:cxn modelId="{38E2F58E-12CA-4BBB-95A4-4A787AA792FB}" type="presParOf" srcId="{A66DA903-28D5-437C-A951-DC9A7362E0E5}" destId="{6987833C-51B8-4F2E-A895-C0A777C600E3}" srcOrd="0" destOrd="0" presId="urn:microsoft.com/office/officeart/2018/2/layout/IconVerticalSolidList"/>
    <dgm:cxn modelId="{845A54CB-FDB6-4273-9FAC-0426988201A9}" type="presParOf" srcId="{A66DA903-28D5-437C-A951-DC9A7362E0E5}" destId="{88A362A1-7087-472E-B8A7-49D586148469}" srcOrd="1" destOrd="0" presId="urn:microsoft.com/office/officeart/2018/2/layout/IconVerticalSolidList"/>
    <dgm:cxn modelId="{DD5B2827-68C6-4214-BD9F-E56C55C0F703}" type="presParOf" srcId="{A66DA903-28D5-437C-A951-DC9A7362E0E5}" destId="{1EA7A36C-CF6A-4C98-AFFE-C430914D4715}" srcOrd="2" destOrd="0" presId="urn:microsoft.com/office/officeart/2018/2/layout/IconVerticalSolidList"/>
    <dgm:cxn modelId="{7E720CEE-8C7D-4BAA-870B-E6CCB55C8A1C}" type="presParOf" srcId="{A66DA903-28D5-437C-A951-DC9A7362E0E5}" destId="{57B031B6-16B7-437D-AF8B-225F3F1F06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99914-3255-4C1B-AEAA-A437224D8076}">
      <dsp:nvSpPr>
        <dsp:cNvPr id="0" name=""/>
        <dsp:cNvSpPr/>
      </dsp:nvSpPr>
      <dsp:spPr>
        <a:xfrm>
          <a:off x="0" y="546925"/>
          <a:ext cx="3460388" cy="19561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8565" tIns="562356" rIns="268565"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Anaconda Navigator</a:t>
          </a:r>
        </a:p>
        <a:p>
          <a:pPr marL="228600" lvl="1" indent="-228600" algn="l" defTabSz="1200150">
            <a:lnSpc>
              <a:spcPct val="90000"/>
            </a:lnSpc>
            <a:spcBef>
              <a:spcPct val="0"/>
            </a:spcBef>
            <a:spcAft>
              <a:spcPct val="15000"/>
            </a:spcAft>
            <a:buChar char="•"/>
          </a:pPr>
          <a:r>
            <a:rPr lang="en-US" sz="2700" kern="1200"/>
            <a:t>Jupyter Notebook</a:t>
          </a:r>
        </a:p>
      </dsp:txBody>
      <dsp:txXfrm>
        <a:off x="0" y="546925"/>
        <a:ext cx="3460388" cy="1956150"/>
      </dsp:txXfrm>
    </dsp:sp>
    <dsp:sp modelId="{0EBDD025-D658-45BB-9AD2-12095C0F7871}">
      <dsp:nvSpPr>
        <dsp:cNvPr id="0" name=""/>
        <dsp:cNvSpPr/>
      </dsp:nvSpPr>
      <dsp:spPr>
        <a:xfrm>
          <a:off x="173019" y="148405"/>
          <a:ext cx="2422271"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556" tIns="0" rIns="91556" bIns="0" numCol="1" spcCol="1270" anchor="ctr" anchorCtr="0">
          <a:noAutofit/>
        </a:bodyPr>
        <a:lstStyle/>
        <a:p>
          <a:pPr marL="0" lvl="0" indent="0" algn="l" defTabSz="1200150">
            <a:lnSpc>
              <a:spcPct val="90000"/>
            </a:lnSpc>
            <a:spcBef>
              <a:spcPct val="0"/>
            </a:spcBef>
            <a:spcAft>
              <a:spcPct val="35000"/>
            </a:spcAft>
            <a:buNone/>
          </a:pPr>
          <a:r>
            <a:rPr lang="en-US" sz="2700" kern="1200" dirty="0"/>
            <a:t>Software Used:</a:t>
          </a:r>
        </a:p>
      </dsp:txBody>
      <dsp:txXfrm>
        <a:off x="211927" y="187313"/>
        <a:ext cx="2344455"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99914-3255-4C1B-AEAA-A437224D8076}">
      <dsp:nvSpPr>
        <dsp:cNvPr id="0" name=""/>
        <dsp:cNvSpPr/>
      </dsp:nvSpPr>
      <dsp:spPr>
        <a:xfrm>
          <a:off x="0" y="531268"/>
          <a:ext cx="4372799" cy="3748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9378" tIns="728980" rIns="339378"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err="1"/>
            <a:t>Numpy</a:t>
          </a:r>
          <a:endParaRPr lang="en-US" sz="3500" kern="1200" dirty="0"/>
        </a:p>
        <a:p>
          <a:pPr marL="285750" lvl="1" indent="-285750" algn="l" defTabSz="1555750">
            <a:lnSpc>
              <a:spcPct val="90000"/>
            </a:lnSpc>
            <a:spcBef>
              <a:spcPct val="0"/>
            </a:spcBef>
            <a:spcAft>
              <a:spcPct val="15000"/>
            </a:spcAft>
            <a:buChar char="•"/>
          </a:pPr>
          <a:r>
            <a:rPr lang="en-US" sz="3500" kern="1200" dirty="0"/>
            <a:t>Pandas</a:t>
          </a:r>
        </a:p>
        <a:p>
          <a:pPr marL="285750" lvl="1" indent="-285750" algn="l" defTabSz="1555750">
            <a:lnSpc>
              <a:spcPct val="90000"/>
            </a:lnSpc>
            <a:spcBef>
              <a:spcPct val="0"/>
            </a:spcBef>
            <a:spcAft>
              <a:spcPct val="15000"/>
            </a:spcAft>
            <a:buChar char="•"/>
          </a:pPr>
          <a:r>
            <a:rPr lang="en-US" sz="3500" kern="1200" dirty="0" err="1"/>
            <a:t>Matlplotlib</a:t>
          </a:r>
          <a:endParaRPr lang="en-US" sz="3500" kern="1200" dirty="0"/>
        </a:p>
        <a:p>
          <a:pPr marL="285750" lvl="1" indent="-285750" algn="l" defTabSz="1555750">
            <a:lnSpc>
              <a:spcPct val="90000"/>
            </a:lnSpc>
            <a:spcBef>
              <a:spcPct val="0"/>
            </a:spcBef>
            <a:spcAft>
              <a:spcPct val="15000"/>
            </a:spcAft>
            <a:buChar char="•"/>
          </a:pPr>
          <a:r>
            <a:rPr lang="en-US" sz="3500" kern="1200" dirty="0"/>
            <a:t>Seaborn</a:t>
          </a:r>
        </a:p>
        <a:p>
          <a:pPr marL="285750" lvl="1" indent="-285750" algn="l" defTabSz="1555750">
            <a:lnSpc>
              <a:spcPct val="90000"/>
            </a:lnSpc>
            <a:spcBef>
              <a:spcPct val="0"/>
            </a:spcBef>
            <a:spcAft>
              <a:spcPct val="15000"/>
            </a:spcAft>
            <a:buChar char="•"/>
          </a:pPr>
          <a:r>
            <a:rPr lang="en-US" sz="3500" kern="1200" dirty="0"/>
            <a:t>Scikit- Learn</a:t>
          </a:r>
        </a:p>
      </dsp:txBody>
      <dsp:txXfrm>
        <a:off x="0" y="531268"/>
        <a:ext cx="4372799" cy="3748500"/>
      </dsp:txXfrm>
    </dsp:sp>
    <dsp:sp modelId="{0EBDD025-D658-45BB-9AD2-12095C0F7871}">
      <dsp:nvSpPr>
        <dsp:cNvPr id="0" name=""/>
        <dsp:cNvSpPr/>
      </dsp:nvSpPr>
      <dsp:spPr>
        <a:xfrm>
          <a:off x="218639" y="7334"/>
          <a:ext cx="3060959" cy="1033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97" tIns="0" rIns="115697" bIns="0" numCol="1" spcCol="1270" anchor="ctr" anchorCtr="0">
          <a:noAutofit/>
        </a:bodyPr>
        <a:lstStyle/>
        <a:p>
          <a:pPr marL="0" lvl="0" indent="0" algn="l" defTabSz="1555750">
            <a:lnSpc>
              <a:spcPct val="90000"/>
            </a:lnSpc>
            <a:spcBef>
              <a:spcPct val="0"/>
            </a:spcBef>
            <a:spcAft>
              <a:spcPct val="35000"/>
            </a:spcAft>
            <a:buNone/>
          </a:pPr>
          <a:r>
            <a:rPr lang="en-US" sz="3500" kern="1200" dirty="0"/>
            <a:t>Modules:</a:t>
          </a:r>
        </a:p>
      </dsp:txBody>
      <dsp:txXfrm>
        <a:off x="269076" y="57771"/>
        <a:ext cx="2960085" cy="93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5BD4D-B90A-4D4E-A565-4ED5194B2088}">
      <dsp:nvSpPr>
        <dsp:cNvPr id="0" name=""/>
        <dsp:cNvSpPr/>
      </dsp:nvSpPr>
      <dsp:spPr>
        <a:xfrm>
          <a:off x="0" y="0"/>
          <a:ext cx="3286125" cy="394887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IN" sz="2600" kern="1200"/>
            <a:t>Reading data set</a:t>
          </a:r>
          <a:endParaRPr lang="en-US" sz="2600" kern="1200"/>
        </a:p>
      </dsp:txBody>
      <dsp:txXfrm>
        <a:off x="0" y="1500572"/>
        <a:ext cx="3286125" cy="2369325"/>
      </dsp:txXfrm>
    </dsp:sp>
    <dsp:sp modelId="{208E7F22-F757-4A84-90FB-1904AF9F905E}">
      <dsp:nvSpPr>
        <dsp:cNvPr id="0" name=""/>
        <dsp:cNvSpPr/>
      </dsp:nvSpPr>
      <dsp:spPr>
        <a:xfrm>
          <a:off x="1050731" y="394887"/>
          <a:ext cx="1184662" cy="118466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4221" y="568377"/>
        <a:ext cx="837682" cy="837682"/>
      </dsp:txXfrm>
    </dsp:sp>
    <dsp:sp modelId="{30A3C7F5-93FD-4CF8-88F4-D79C1FABEF9A}">
      <dsp:nvSpPr>
        <dsp:cNvPr id="0" name=""/>
        <dsp:cNvSpPr/>
      </dsp:nvSpPr>
      <dsp:spPr>
        <a:xfrm>
          <a:off x="0" y="3948804"/>
          <a:ext cx="3286125"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15629-CCC4-49E6-A36F-71258C6DD7D2}">
      <dsp:nvSpPr>
        <dsp:cNvPr id="0" name=""/>
        <dsp:cNvSpPr/>
      </dsp:nvSpPr>
      <dsp:spPr>
        <a:xfrm>
          <a:off x="3614737" y="0"/>
          <a:ext cx="3286125" cy="3948876"/>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IN" sz="2600" kern="1200"/>
            <a:t>Checking for missing values in the data</a:t>
          </a:r>
          <a:endParaRPr lang="en-US" sz="2600" kern="1200"/>
        </a:p>
      </dsp:txBody>
      <dsp:txXfrm>
        <a:off x="3614737" y="1500572"/>
        <a:ext cx="3286125" cy="2369325"/>
      </dsp:txXfrm>
    </dsp:sp>
    <dsp:sp modelId="{F546CA08-B146-4EFC-87AF-0708F1108065}">
      <dsp:nvSpPr>
        <dsp:cNvPr id="0" name=""/>
        <dsp:cNvSpPr/>
      </dsp:nvSpPr>
      <dsp:spPr>
        <a:xfrm>
          <a:off x="4665468" y="394887"/>
          <a:ext cx="1184662" cy="1184662"/>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38958" y="568377"/>
        <a:ext cx="837682" cy="837682"/>
      </dsp:txXfrm>
    </dsp:sp>
    <dsp:sp modelId="{406C076F-F528-40AE-BFD3-87FD4694B4FC}">
      <dsp:nvSpPr>
        <dsp:cNvPr id="0" name=""/>
        <dsp:cNvSpPr/>
      </dsp:nvSpPr>
      <dsp:spPr>
        <a:xfrm>
          <a:off x="3614737" y="3948804"/>
          <a:ext cx="3286125"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64806C-C2A2-41C9-8BDC-BE41ED859FF3}">
      <dsp:nvSpPr>
        <dsp:cNvPr id="0" name=""/>
        <dsp:cNvSpPr/>
      </dsp:nvSpPr>
      <dsp:spPr>
        <a:xfrm>
          <a:off x="7229475" y="0"/>
          <a:ext cx="3286125" cy="394887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IN" sz="2600" kern="1200"/>
            <a:t>Finding columns and shape of the dataset</a:t>
          </a:r>
          <a:endParaRPr lang="en-US" sz="2600" kern="1200"/>
        </a:p>
      </dsp:txBody>
      <dsp:txXfrm>
        <a:off x="7229475" y="1500572"/>
        <a:ext cx="3286125" cy="2369325"/>
      </dsp:txXfrm>
    </dsp:sp>
    <dsp:sp modelId="{73E395E0-4046-4F1D-9BBA-385DC59E9241}">
      <dsp:nvSpPr>
        <dsp:cNvPr id="0" name=""/>
        <dsp:cNvSpPr/>
      </dsp:nvSpPr>
      <dsp:spPr>
        <a:xfrm>
          <a:off x="8280206" y="394887"/>
          <a:ext cx="1184662" cy="1184662"/>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361" tIns="12700" rIns="923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53696" y="568377"/>
        <a:ext cx="837682" cy="837682"/>
      </dsp:txXfrm>
    </dsp:sp>
    <dsp:sp modelId="{3DDD969D-BB5C-43F0-82F1-B5D46267FD9C}">
      <dsp:nvSpPr>
        <dsp:cNvPr id="0" name=""/>
        <dsp:cNvSpPr/>
      </dsp:nvSpPr>
      <dsp:spPr>
        <a:xfrm>
          <a:off x="7229475" y="3948804"/>
          <a:ext cx="328612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182B2-18C0-45F9-B5A6-00B30C5BF4D6}">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Split the Feature set (X) and Target set (y) into training set (X_train, y_train) and testing set (X_test,y_test)</a:t>
          </a:r>
        </a:p>
      </dsp:txBody>
      <dsp:txXfrm>
        <a:off x="36841" y="36841"/>
        <a:ext cx="7931345" cy="1184159"/>
      </dsp:txXfrm>
    </dsp:sp>
    <dsp:sp modelId="{5F8A310C-AA16-4E03-985E-40526E425A4D}">
      <dsp:nvSpPr>
        <dsp:cNvPr id="0" name=""/>
        <dsp:cNvSpPr/>
      </dsp:nvSpPr>
      <dsp:spPr>
        <a:xfrm>
          <a:off x="819587" y="1467481"/>
          <a:ext cx="9288654" cy="125784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train_test_split function is used for splitting the data</a:t>
          </a:r>
        </a:p>
      </dsp:txBody>
      <dsp:txXfrm>
        <a:off x="856428" y="1504322"/>
        <a:ext cx="7577788" cy="1184159"/>
      </dsp:txXfrm>
    </dsp:sp>
    <dsp:sp modelId="{6ECCF9C5-7DAC-431D-8977-CAB010150C9A}">
      <dsp:nvSpPr>
        <dsp:cNvPr id="0" name=""/>
        <dsp:cNvSpPr/>
      </dsp:nvSpPr>
      <dsp:spPr>
        <a:xfrm>
          <a:off x="1639174" y="2934963"/>
          <a:ext cx="9288654" cy="125784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training data is 80% and Testing data is 20%</a:t>
          </a:r>
          <a:endParaRPr lang="en-US" sz="2200" kern="1200" dirty="0"/>
        </a:p>
        <a:p>
          <a:pPr marL="171450" lvl="1" indent="-171450" algn="l" defTabSz="755650">
            <a:lnSpc>
              <a:spcPct val="100000"/>
            </a:lnSpc>
            <a:spcBef>
              <a:spcPct val="0"/>
            </a:spcBef>
            <a:spcAft>
              <a:spcPct val="15000"/>
            </a:spcAft>
            <a:buChar char="•"/>
          </a:pPr>
          <a:r>
            <a:rPr lang="en-US" sz="1700" kern="1200"/>
            <a:t>Finding Shapes of the datasets</a:t>
          </a:r>
        </a:p>
        <a:p>
          <a:pPr marL="171450" lvl="1" indent="-171450" algn="l" defTabSz="755650">
            <a:lnSpc>
              <a:spcPct val="100000"/>
            </a:lnSpc>
            <a:spcBef>
              <a:spcPct val="0"/>
            </a:spcBef>
            <a:spcAft>
              <a:spcPct val="15000"/>
            </a:spcAft>
            <a:buChar char="•"/>
          </a:pPr>
          <a:r>
            <a:rPr lang="en-US" sz="1700" kern="1200"/>
            <a:t>Converting those values into NumPy arrays</a:t>
          </a:r>
        </a:p>
      </dsp:txBody>
      <dsp:txXfrm>
        <a:off x="1676015" y="2971804"/>
        <a:ext cx="7577788" cy="1184159"/>
      </dsp:txXfrm>
    </dsp:sp>
    <dsp:sp modelId="{06230386-D290-4FDF-909A-443854AE45DD}">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9957B346-BB61-4890-A4FD-6C0DE81BCCB4}">
      <dsp:nvSpPr>
        <dsp:cNvPr id="0" name=""/>
        <dsp:cNvSpPr/>
      </dsp:nvSpPr>
      <dsp:spPr>
        <a:xfrm>
          <a:off x="9290644" y="2412959"/>
          <a:ext cx="817596" cy="817596"/>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4D677-16C5-4BA4-82F3-5D4FE494AB4A}">
      <dsp:nvSpPr>
        <dsp:cNvPr id="0" name=""/>
        <dsp:cNvSpPr/>
      </dsp:nvSpPr>
      <dsp:spPr>
        <a:xfrm>
          <a:off x="0" y="190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85FAD8-0D06-42BA-B074-9E3BB528F4AF}">
      <dsp:nvSpPr>
        <dsp:cNvPr id="0" name=""/>
        <dsp:cNvSpPr/>
      </dsp:nvSpPr>
      <dsp:spPr>
        <a:xfrm>
          <a:off x="245877" y="184791"/>
          <a:ext cx="447049" cy="447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D7E3E7-FA88-43EE-BD07-A69E72479A40}">
      <dsp:nvSpPr>
        <dsp:cNvPr id="0" name=""/>
        <dsp:cNvSpPr/>
      </dsp:nvSpPr>
      <dsp:spPr>
        <a:xfrm>
          <a:off x="938804" y="190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a:t>There are 5 steps in model training</a:t>
          </a:r>
        </a:p>
      </dsp:txBody>
      <dsp:txXfrm>
        <a:off x="938804" y="1907"/>
        <a:ext cx="5649886" cy="812817"/>
      </dsp:txXfrm>
    </dsp:sp>
    <dsp:sp modelId="{77D2377D-5649-40BD-82BB-E589B9833C82}">
      <dsp:nvSpPr>
        <dsp:cNvPr id="0" name=""/>
        <dsp:cNvSpPr/>
      </dsp:nvSpPr>
      <dsp:spPr>
        <a:xfrm>
          <a:off x="0" y="1017929"/>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63FCA-932E-4755-8112-F2D105A0ACFB}">
      <dsp:nvSpPr>
        <dsp:cNvPr id="0" name=""/>
        <dsp:cNvSpPr/>
      </dsp:nvSpPr>
      <dsp:spPr>
        <a:xfrm>
          <a:off x="245877" y="1200813"/>
          <a:ext cx="447049" cy="447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85E63B-D5B2-4DA4-9050-147095B63533}">
      <dsp:nvSpPr>
        <dsp:cNvPr id="0" name=""/>
        <dsp:cNvSpPr/>
      </dsp:nvSpPr>
      <dsp:spPr>
        <a:xfrm>
          <a:off x="938804" y="1017929"/>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a:t>1. Importing the model</a:t>
          </a:r>
        </a:p>
      </dsp:txBody>
      <dsp:txXfrm>
        <a:off x="938804" y="1017929"/>
        <a:ext cx="5649886" cy="812817"/>
      </dsp:txXfrm>
    </dsp:sp>
    <dsp:sp modelId="{176F33E9-799A-4B42-A408-3B39C5DFF4CD}">
      <dsp:nvSpPr>
        <dsp:cNvPr id="0" name=""/>
        <dsp:cNvSpPr/>
      </dsp:nvSpPr>
      <dsp:spPr>
        <a:xfrm>
          <a:off x="0" y="2033951"/>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D9643-96E8-40AE-82DE-64EBB6AC1314}">
      <dsp:nvSpPr>
        <dsp:cNvPr id="0" name=""/>
        <dsp:cNvSpPr/>
      </dsp:nvSpPr>
      <dsp:spPr>
        <a:xfrm>
          <a:off x="245877" y="2216835"/>
          <a:ext cx="447049" cy="447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DEB94F-9BFC-4E8F-A1A0-32D0CBB5064B}">
      <dsp:nvSpPr>
        <dsp:cNvPr id="0" name=""/>
        <dsp:cNvSpPr/>
      </dsp:nvSpPr>
      <dsp:spPr>
        <a:xfrm>
          <a:off x="938804" y="2033951"/>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a:t>2. Training or Fitting the model</a:t>
          </a:r>
        </a:p>
      </dsp:txBody>
      <dsp:txXfrm>
        <a:off x="938804" y="2033951"/>
        <a:ext cx="5649886" cy="812817"/>
      </dsp:txXfrm>
    </dsp:sp>
    <dsp:sp modelId="{B0C648CD-FA3E-434B-8A00-3CDBD19C4238}">
      <dsp:nvSpPr>
        <dsp:cNvPr id="0" name=""/>
        <dsp:cNvSpPr/>
      </dsp:nvSpPr>
      <dsp:spPr>
        <a:xfrm>
          <a:off x="0" y="3049973"/>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12881-13A2-4912-BB33-CF4D3ABDF675}">
      <dsp:nvSpPr>
        <dsp:cNvPr id="0" name=""/>
        <dsp:cNvSpPr/>
      </dsp:nvSpPr>
      <dsp:spPr>
        <a:xfrm>
          <a:off x="245877" y="3232857"/>
          <a:ext cx="447049" cy="4470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21EE45-42B0-4B03-B787-01097DA45A93}">
      <dsp:nvSpPr>
        <dsp:cNvPr id="0" name=""/>
        <dsp:cNvSpPr/>
      </dsp:nvSpPr>
      <dsp:spPr>
        <a:xfrm>
          <a:off x="938804" y="3049973"/>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a:t>3. Predicting the model</a:t>
          </a:r>
        </a:p>
      </dsp:txBody>
      <dsp:txXfrm>
        <a:off x="938804" y="3049973"/>
        <a:ext cx="5649886" cy="812817"/>
      </dsp:txXfrm>
    </dsp:sp>
    <dsp:sp modelId="{B50D98A7-AC9D-4B96-AF1F-3BA42028CED2}">
      <dsp:nvSpPr>
        <dsp:cNvPr id="0" name=""/>
        <dsp:cNvSpPr/>
      </dsp:nvSpPr>
      <dsp:spPr>
        <a:xfrm>
          <a:off x="0" y="4065995"/>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D1C41A-DDCE-42B2-BDA1-F9FFA4A90B8E}">
      <dsp:nvSpPr>
        <dsp:cNvPr id="0" name=""/>
        <dsp:cNvSpPr/>
      </dsp:nvSpPr>
      <dsp:spPr>
        <a:xfrm>
          <a:off x="245877" y="4248879"/>
          <a:ext cx="447049" cy="4470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7424D-256E-4FEC-B399-F921C4C70C63}">
      <dsp:nvSpPr>
        <dsp:cNvPr id="0" name=""/>
        <dsp:cNvSpPr/>
      </dsp:nvSpPr>
      <dsp:spPr>
        <a:xfrm>
          <a:off x="938804" y="4065995"/>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a:t>4. Finding its Accuracy</a:t>
          </a:r>
        </a:p>
      </dsp:txBody>
      <dsp:txXfrm>
        <a:off x="938804" y="4065995"/>
        <a:ext cx="5649886" cy="812817"/>
      </dsp:txXfrm>
    </dsp:sp>
    <dsp:sp modelId="{C5E04F6D-DDC1-4943-9236-EF0BD3666EC9}">
      <dsp:nvSpPr>
        <dsp:cNvPr id="0" name=""/>
        <dsp:cNvSpPr/>
      </dsp:nvSpPr>
      <dsp:spPr>
        <a:xfrm>
          <a:off x="0" y="5082017"/>
          <a:ext cx="6588691" cy="812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F1DD7-A006-4F6A-BFF7-AE0A582BD9CF}">
      <dsp:nvSpPr>
        <dsp:cNvPr id="0" name=""/>
        <dsp:cNvSpPr/>
      </dsp:nvSpPr>
      <dsp:spPr>
        <a:xfrm>
          <a:off x="245877" y="5264901"/>
          <a:ext cx="447049" cy="4470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6B3CD9-3DE3-479B-95EF-AAB313675EA9}">
      <dsp:nvSpPr>
        <dsp:cNvPr id="0" name=""/>
        <dsp:cNvSpPr/>
      </dsp:nvSpPr>
      <dsp:spPr>
        <a:xfrm>
          <a:off x="938804" y="5082017"/>
          <a:ext cx="5649886" cy="812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23" tIns="86023" rIns="86023" bIns="86023" numCol="1" spcCol="1270" anchor="ctr" anchorCtr="0">
          <a:noAutofit/>
        </a:bodyPr>
        <a:lstStyle/>
        <a:p>
          <a:pPr marL="0" lvl="0" indent="0" algn="l" defTabSz="844550">
            <a:lnSpc>
              <a:spcPct val="100000"/>
            </a:lnSpc>
            <a:spcBef>
              <a:spcPct val="0"/>
            </a:spcBef>
            <a:spcAft>
              <a:spcPct val="35000"/>
            </a:spcAft>
            <a:buNone/>
          </a:pPr>
          <a:r>
            <a:rPr lang="en-US" sz="1900" kern="1200"/>
            <a:t>5. Visualizing the Test set </a:t>
          </a:r>
          <a:endParaRPr lang="en-US" sz="1900" kern="1200" dirty="0"/>
        </a:p>
      </dsp:txBody>
      <dsp:txXfrm>
        <a:off x="938804" y="5082017"/>
        <a:ext cx="5649886" cy="8128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D979A-CD96-4BB6-86C9-C9347711DE47}">
      <dsp:nvSpPr>
        <dsp:cNvPr id="0" name=""/>
        <dsp:cNvSpPr/>
      </dsp:nvSpPr>
      <dsp:spPr>
        <a:xfrm>
          <a:off x="0" y="236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C4F3C-B50A-45AE-8E46-C9DA281D07B8}">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43F829-5EF0-429D-9518-2D7864E89D2D}">
      <dsp:nvSpPr>
        <dsp:cNvPr id="0" name=""/>
        <dsp:cNvSpPr/>
      </dsp:nvSpPr>
      <dsp:spPr>
        <a:xfrm>
          <a:off x="1384050" y="236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Feature Selection and Dimensionality Reduction algorithms.</a:t>
          </a:r>
        </a:p>
      </dsp:txBody>
      <dsp:txXfrm>
        <a:off x="1384050" y="2364"/>
        <a:ext cx="4733285" cy="1198312"/>
      </dsp:txXfrm>
    </dsp:sp>
    <dsp:sp modelId="{91CF8D77-EAFD-486C-ACDA-B2255460381B}">
      <dsp:nvSpPr>
        <dsp:cNvPr id="0" name=""/>
        <dsp:cNvSpPr/>
      </dsp:nvSpPr>
      <dsp:spPr>
        <a:xfrm>
          <a:off x="0" y="1500254"/>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AB9A0-C3E6-4452-BBA3-C421CAB7FCE4}">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76CE0D-BD60-48DB-8BBE-1D9467093D36}">
      <dsp:nvSpPr>
        <dsp:cNvPr id="0" name=""/>
        <dsp:cNvSpPr/>
      </dsp:nvSpPr>
      <dsp:spPr>
        <a:xfrm>
          <a:off x="1384050" y="1500254"/>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Artificial Neural Networks </a:t>
          </a:r>
        </a:p>
      </dsp:txBody>
      <dsp:txXfrm>
        <a:off x="1384050" y="1500254"/>
        <a:ext cx="4733285" cy="1198312"/>
      </dsp:txXfrm>
    </dsp:sp>
    <dsp:sp modelId="{12F919B0-51F2-4DC5-A78D-EDBDD3B0BB77}">
      <dsp:nvSpPr>
        <dsp:cNvPr id="0" name=""/>
        <dsp:cNvSpPr/>
      </dsp:nvSpPr>
      <dsp:spPr>
        <a:xfrm>
          <a:off x="0" y="299814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58663-8A89-4DF7-9224-C74CEEFC47B8}">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F7DD1-C597-4FDC-868C-746258EB9C40}">
      <dsp:nvSpPr>
        <dsp:cNvPr id="0" name=""/>
        <dsp:cNvSpPr/>
      </dsp:nvSpPr>
      <dsp:spPr>
        <a:xfrm>
          <a:off x="1384050" y="299814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Open CV</a:t>
          </a:r>
        </a:p>
      </dsp:txBody>
      <dsp:txXfrm>
        <a:off x="1384050" y="2998145"/>
        <a:ext cx="4733285" cy="1198312"/>
      </dsp:txXfrm>
    </dsp:sp>
    <dsp:sp modelId="{6987833C-51B8-4F2E-A895-C0A777C600E3}">
      <dsp:nvSpPr>
        <dsp:cNvPr id="0" name=""/>
        <dsp:cNvSpPr/>
      </dsp:nvSpPr>
      <dsp:spPr>
        <a:xfrm>
          <a:off x="0" y="4496035"/>
          <a:ext cx="6117335" cy="1198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A362A1-7087-472E-B8A7-49D586148469}">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B031B6-16B7-437D-AF8B-225F3F1F0683}">
      <dsp:nvSpPr>
        <dsp:cNvPr id="0" name=""/>
        <dsp:cNvSpPr/>
      </dsp:nvSpPr>
      <dsp:spPr>
        <a:xfrm>
          <a:off x="1384050" y="4496035"/>
          <a:ext cx="4733285"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977900">
            <a:lnSpc>
              <a:spcPct val="90000"/>
            </a:lnSpc>
            <a:spcBef>
              <a:spcPct val="0"/>
            </a:spcBef>
            <a:spcAft>
              <a:spcPct val="35000"/>
            </a:spcAft>
            <a:buNone/>
          </a:pPr>
          <a:r>
            <a:rPr lang="en-US" sz="2200" kern="1200"/>
            <a:t>Deep learning techniques</a:t>
          </a:r>
        </a:p>
      </dsp:txBody>
      <dsp:txXfrm>
        <a:off x="1384050" y="4496035"/>
        <a:ext cx="4733285" cy="11983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F125B-CADF-493F-AF01-54F6E32F0B5D}" type="datetimeFigureOut">
              <a:rPr lang="en-US" smtClean="0"/>
              <a:t>10/21/2021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43738-8082-413A-B2E7-9A0B3CB1F5C5}" type="slidenum">
              <a:rPr lang="en-US" smtClean="0"/>
              <a:t>‹#›</a:t>
            </a:fld>
            <a:endParaRPr lang="en-US"/>
          </a:p>
        </p:txBody>
      </p:sp>
    </p:spTree>
    <p:extLst>
      <p:ext uri="{BB962C8B-B14F-4D97-AF65-F5344CB8AC3E}">
        <p14:creationId xmlns:p14="http://schemas.microsoft.com/office/powerpoint/2010/main" val="289112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A43738-8082-413A-B2E7-9A0B3CB1F5C5}" type="slidenum">
              <a:rPr lang="en-US" smtClean="0"/>
              <a:t>3</a:t>
            </a:fld>
            <a:endParaRPr lang="en-US"/>
          </a:p>
        </p:txBody>
      </p:sp>
    </p:spTree>
    <p:extLst>
      <p:ext uri="{BB962C8B-B14F-4D97-AF65-F5344CB8AC3E}">
        <p14:creationId xmlns:p14="http://schemas.microsoft.com/office/powerpoint/2010/main" val="3164312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C201-086D-4C45-8D9B-D0A198DA5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2F43CF-F253-4E5F-8872-83677DEB9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68A41B-B060-4BEA-AAB8-79599B45389C}"/>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5" name="Footer Placeholder 4">
            <a:extLst>
              <a:ext uri="{FF2B5EF4-FFF2-40B4-BE49-F238E27FC236}">
                <a16:creationId xmlns:a16="http://schemas.microsoft.com/office/drawing/2014/main" id="{7C3502BF-EC99-41D8-987D-102CBA5D2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F3C97-F37C-4614-900E-8A6D5716AD7D}"/>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272695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C4FD-C7A0-4DC3-BBA6-58BB2837E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73FDE0-43A8-4288-A37F-1ADD0B1B0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44547-5944-4E69-8045-5990FFDBD798}"/>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5" name="Footer Placeholder 4">
            <a:extLst>
              <a:ext uri="{FF2B5EF4-FFF2-40B4-BE49-F238E27FC236}">
                <a16:creationId xmlns:a16="http://schemas.microsoft.com/office/drawing/2014/main" id="{98CF7C5E-673D-4FEB-8278-3B96B7B60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FCF80-D91B-4776-92C9-DACBE5B3A2CD}"/>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174108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EFADD-70BF-4FAC-9325-504B598BC0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B31C2B-B3F3-4D77-BFD1-69D56469A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A14F3-174B-4912-9201-5C5535EA6AD9}"/>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5" name="Footer Placeholder 4">
            <a:extLst>
              <a:ext uri="{FF2B5EF4-FFF2-40B4-BE49-F238E27FC236}">
                <a16:creationId xmlns:a16="http://schemas.microsoft.com/office/drawing/2014/main" id="{99CA0393-4A7D-4575-8B70-D78447972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28B07-FDBB-45F7-89AC-7B80F5C7FA1F}"/>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78006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D3B4-701A-4FE5-AA90-8012BCFAA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CA7A6B-ADE0-47EA-9D74-A2111A0518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9BB419-87AE-48B8-99C2-A352862F7299}"/>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5" name="Footer Placeholder 4">
            <a:extLst>
              <a:ext uri="{FF2B5EF4-FFF2-40B4-BE49-F238E27FC236}">
                <a16:creationId xmlns:a16="http://schemas.microsoft.com/office/drawing/2014/main" id="{49430383-C36C-41DD-8690-DC83D63B6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0DF70-573D-4E70-8900-F99736B785D8}"/>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95770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2105-F30F-4B20-9256-0EA97E47C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6EB68-1E9D-4994-82B6-439A84B54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128432-489E-4101-8D74-F06210A67C3F}"/>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5" name="Footer Placeholder 4">
            <a:extLst>
              <a:ext uri="{FF2B5EF4-FFF2-40B4-BE49-F238E27FC236}">
                <a16:creationId xmlns:a16="http://schemas.microsoft.com/office/drawing/2014/main" id="{7178A6FD-E16A-45BB-898F-13EF54A44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C6DED-7534-4B77-8734-2F48902C1B91}"/>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77551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A90B-E6CA-484A-83BE-6D61DB657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4CA27-9E92-4AD5-966F-5831AC1EB0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3248EF-60A8-4901-8BD2-CAC22337A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38913E-0E81-4D6E-98C7-DE6E3BD4325A}"/>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6" name="Footer Placeholder 5">
            <a:extLst>
              <a:ext uri="{FF2B5EF4-FFF2-40B4-BE49-F238E27FC236}">
                <a16:creationId xmlns:a16="http://schemas.microsoft.com/office/drawing/2014/main" id="{BE084CFC-6ABD-492F-8336-A53824144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7C6DD-8BA5-473E-BE8C-8F9EE4846892}"/>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363317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7B36-E3F9-4F71-AAD6-4CA4B7CE4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71C4D2-7BED-4C43-B1F0-D2B67E0FAE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99FE50-7CCA-4216-AE1E-9999046BA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D29BBE-4546-49A1-9211-9325BEBFC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93840D-FC38-4B60-A6EB-E339902EE3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F4A6AA-210D-4D27-96E3-3A91B531CD1C}"/>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8" name="Footer Placeholder 7">
            <a:extLst>
              <a:ext uri="{FF2B5EF4-FFF2-40B4-BE49-F238E27FC236}">
                <a16:creationId xmlns:a16="http://schemas.microsoft.com/office/drawing/2014/main" id="{5D447DD9-974A-40FD-837F-F4C602A8D3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C33BB5-8512-40BB-AD34-B122047CA837}"/>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19213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EEA8-65B4-4E4B-9112-84B05974D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51D91D-0AD7-4772-85D6-7FD7092A221A}"/>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4" name="Footer Placeholder 3">
            <a:extLst>
              <a:ext uri="{FF2B5EF4-FFF2-40B4-BE49-F238E27FC236}">
                <a16:creationId xmlns:a16="http://schemas.microsoft.com/office/drawing/2014/main" id="{610A9491-D78F-4057-AFC2-E7CC492087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F8FF4C-F5F3-45F0-B240-128EFD348863}"/>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277931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F28CE9-1B74-4E3C-80FA-1B113DE68B90}"/>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3" name="Footer Placeholder 2">
            <a:extLst>
              <a:ext uri="{FF2B5EF4-FFF2-40B4-BE49-F238E27FC236}">
                <a16:creationId xmlns:a16="http://schemas.microsoft.com/office/drawing/2014/main" id="{DADB6553-DA1D-4140-9981-4439BD7EF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B2760F-C239-4D42-8B2A-5DDE30097C57}"/>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1515928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444F-B5CB-43E7-A1DE-9611B026A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1DE004-E325-48EE-BA43-9F697EE59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51C7B7-D795-4E01-8E89-21FB8A3AB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D21F7-9CC9-48F3-AADC-FEC70A6A9468}"/>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6" name="Footer Placeholder 5">
            <a:extLst>
              <a:ext uri="{FF2B5EF4-FFF2-40B4-BE49-F238E27FC236}">
                <a16:creationId xmlns:a16="http://schemas.microsoft.com/office/drawing/2014/main" id="{4A7DCB08-0C6A-4359-840D-EB7F9693B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0B3253-C871-4185-81B1-A78D3233A9B3}"/>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419485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AC0C-9FFB-4716-BBC3-06D59FE5C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1D8B57-6B26-4F1E-9F5E-BE9529E24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BBF67D-4F7D-4959-A5C2-8D1B967FA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BD614-3647-4C1F-9362-3AA25B641ECD}"/>
              </a:ext>
            </a:extLst>
          </p:cNvPr>
          <p:cNvSpPr>
            <a:spLocks noGrp="1"/>
          </p:cNvSpPr>
          <p:nvPr>
            <p:ph type="dt" sz="half" idx="10"/>
          </p:nvPr>
        </p:nvSpPr>
        <p:spPr/>
        <p:txBody>
          <a:bodyPr/>
          <a:lstStyle/>
          <a:p>
            <a:fld id="{98029166-FEF5-45D0-BBB9-0AD8D10171E3}" type="datetimeFigureOut">
              <a:rPr lang="en-US" smtClean="0"/>
              <a:t>10/21/2021</a:t>
            </a:fld>
            <a:endParaRPr lang="en-US"/>
          </a:p>
        </p:txBody>
      </p:sp>
      <p:sp>
        <p:nvSpPr>
          <p:cNvPr id="6" name="Footer Placeholder 5">
            <a:extLst>
              <a:ext uri="{FF2B5EF4-FFF2-40B4-BE49-F238E27FC236}">
                <a16:creationId xmlns:a16="http://schemas.microsoft.com/office/drawing/2014/main" id="{5FDCE2E9-1A28-48F0-B0EE-C68239E2D3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7D5BBB-0AC8-4083-95FA-5E20B2C5C4D3}"/>
              </a:ext>
            </a:extLst>
          </p:cNvPr>
          <p:cNvSpPr>
            <a:spLocks noGrp="1"/>
          </p:cNvSpPr>
          <p:nvPr>
            <p:ph type="sldNum" sz="quarter" idx="12"/>
          </p:nvPr>
        </p:nvSpPr>
        <p:spPr/>
        <p:txBody>
          <a:bodyPr/>
          <a:lstStyle/>
          <a:p>
            <a:fld id="{C6ED1BAA-7912-4F20-ABB3-A774AD305B4C}" type="slidenum">
              <a:rPr lang="en-US" smtClean="0"/>
              <a:t>‹#›</a:t>
            </a:fld>
            <a:endParaRPr lang="en-US"/>
          </a:p>
        </p:txBody>
      </p:sp>
    </p:spTree>
    <p:extLst>
      <p:ext uri="{BB962C8B-B14F-4D97-AF65-F5344CB8AC3E}">
        <p14:creationId xmlns:p14="http://schemas.microsoft.com/office/powerpoint/2010/main" val="56688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F4056-537A-448F-83BA-33BCE1F3C1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3A38AD-01CB-4216-BAB5-B3C55AD7B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2BD02-CB31-4C35-9EF2-8C76BB80A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29166-FEF5-45D0-BBB9-0AD8D10171E3}" type="datetimeFigureOut">
              <a:rPr lang="en-US" smtClean="0"/>
              <a:t>10/21/2021</a:t>
            </a:fld>
            <a:endParaRPr lang="en-US"/>
          </a:p>
        </p:txBody>
      </p:sp>
      <p:sp>
        <p:nvSpPr>
          <p:cNvPr id="5" name="Footer Placeholder 4">
            <a:extLst>
              <a:ext uri="{FF2B5EF4-FFF2-40B4-BE49-F238E27FC236}">
                <a16:creationId xmlns:a16="http://schemas.microsoft.com/office/drawing/2014/main" id="{E0D0275E-3246-401B-BDF2-D3B2F24532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59A033-C935-4D96-9720-35F71DC53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D1BAA-7912-4F20-ABB3-A774AD305B4C}" type="slidenum">
              <a:rPr lang="en-US" smtClean="0"/>
              <a:t>‹#›</a:t>
            </a:fld>
            <a:endParaRPr lang="en-US"/>
          </a:p>
        </p:txBody>
      </p:sp>
    </p:spTree>
    <p:extLst>
      <p:ext uri="{BB962C8B-B14F-4D97-AF65-F5344CB8AC3E}">
        <p14:creationId xmlns:p14="http://schemas.microsoft.com/office/powerpoint/2010/main" val="377767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C8C99D-F908-43B9-8D0A-C0587BF7B18B}"/>
              </a:ext>
            </a:extLst>
          </p:cNvPr>
          <p:cNvSpPr>
            <a:spLocks noGrp="1"/>
          </p:cNvSpPr>
          <p:nvPr>
            <p:ph type="ctrTitle"/>
          </p:nvPr>
        </p:nvSpPr>
        <p:spPr>
          <a:xfrm>
            <a:off x="1524003" y="1999615"/>
            <a:ext cx="9144000" cy="2764028"/>
          </a:xfrm>
        </p:spPr>
        <p:txBody>
          <a:bodyPr anchor="ctr">
            <a:normAutofit/>
          </a:bodyPr>
          <a:lstStyle/>
          <a:p>
            <a:r>
              <a:rPr lang="en-US" sz="5000"/>
              <a:t>Summer Internship Project</a:t>
            </a:r>
            <a:endParaRPr lang="en-US" sz="5000" dirty="0"/>
          </a:p>
        </p:txBody>
      </p:sp>
      <p:sp>
        <p:nvSpPr>
          <p:cNvPr id="3" name="Subtitle 2">
            <a:extLst>
              <a:ext uri="{FF2B5EF4-FFF2-40B4-BE49-F238E27FC236}">
                <a16:creationId xmlns:a16="http://schemas.microsoft.com/office/drawing/2014/main" id="{7DF39F83-ECE8-46CA-9A91-464EE31A09BF}"/>
              </a:ext>
            </a:extLst>
          </p:cNvPr>
          <p:cNvSpPr>
            <a:spLocks noGrp="1"/>
          </p:cNvSpPr>
          <p:nvPr>
            <p:ph type="subTitle" idx="1"/>
          </p:nvPr>
        </p:nvSpPr>
        <p:spPr>
          <a:xfrm>
            <a:off x="1966912" y="5645150"/>
            <a:ext cx="8258176" cy="631825"/>
          </a:xfrm>
        </p:spPr>
        <p:txBody>
          <a:bodyPr anchor="ctr">
            <a:noAutofit/>
          </a:bodyPr>
          <a:lstStyle/>
          <a:p>
            <a:r>
              <a:rPr lang="en-US" sz="2000" dirty="0" err="1"/>
              <a:t>S.Abishek</a:t>
            </a:r>
            <a:endParaRPr lang="en-US" sz="2000" dirty="0"/>
          </a:p>
          <a:p>
            <a:r>
              <a:rPr lang="en-US" sz="2000" dirty="0"/>
              <a:t>AP19110010087</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0153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D10FB6-A584-4937-AA89-B7AF7EAA1A4C}"/>
              </a:ext>
            </a:extLst>
          </p:cNvPr>
          <p:cNvSpPr txBox="1"/>
          <p:nvPr/>
        </p:nvSpPr>
        <p:spPr>
          <a:xfrm>
            <a:off x="3047214" y="367970"/>
            <a:ext cx="6094428" cy="564385"/>
          </a:xfrm>
          <a:prstGeom prst="rect">
            <a:avLst/>
          </a:prstGeom>
          <a:noFill/>
        </p:spPr>
        <p:txBody>
          <a:bodyPr wrap="square">
            <a:spAutoFit/>
          </a:bodyPr>
          <a:lstStyle/>
          <a:p>
            <a:pPr marR="0" lvl="0" algn="ctr">
              <a:lnSpc>
                <a:spcPct val="107000"/>
              </a:lnSpc>
              <a:spcBef>
                <a:spcPts val="0"/>
              </a:spcBef>
              <a:spcAft>
                <a:spcPts val="800"/>
              </a:spcAft>
            </a:pPr>
            <a:r>
              <a:rPr lang="en-IN" sz="3000" dirty="0">
                <a:solidFill>
                  <a:srgbClr val="000000"/>
                </a:solidFill>
                <a:effectLst/>
                <a:ea typeface="Calibri" panose="020F0502020204030204" pitchFamily="34" charset="0"/>
              </a:rPr>
              <a:t>Explanatory data Analysis</a:t>
            </a:r>
            <a:endParaRPr lang="en-US" sz="3000" dirty="0">
              <a:solidFill>
                <a:srgbClr val="000000"/>
              </a:solidFill>
              <a:effectLst/>
              <a:ea typeface="Calibri" panose="020F0502020204030204" pitchFamily="34" charset="0"/>
            </a:endParaRPr>
          </a:p>
        </p:txBody>
      </p:sp>
      <p:sp>
        <p:nvSpPr>
          <p:cNvPr id="5" name="TextBox 4">
            <a:extLst>
              <a:ext uri="{FF2B5EF4-FFF2-40B4-BE49-F238E27FC236}">
                <a16:creationId xmlns:a16="http://schemas.microsoft.com/office/drawing/2014/main" id="{407F0E7C-FEBF-47AD-8A49-6356B990036B}"/>
              </a:ext>
            </a:extLst>
          </p:cNvPr>
          <p:cNvSpPr txBox="1"/>
          <p:nvPr/>
        </p:nvSpPr>
        <p:spPr>
          <a:xfrm>
            <a:off x="200320" y="2049825"/>
            <a:ext cx="8943680" cy="2655279"/>
          </a:xfrm>
          <a:prstGeom prst="rect">
            <a:avLst/>
          </a:prstGeom>
          <a:noFill/>
        </p:spPr>
        <p:txBody>
          <a:bodyPr wrap="square">
            <a:spAutoFit/>
          </a:bodyPr>
          <a:lstStyle/>
          <a:p>
            <a:pPr marL="800100" marR="0" lvl="1" indent="-342900">
              <a:lnSpc>
                <a:spcPct val="107000"/>
              </a:lnSpc>
              <a:spcBef>
                <a:spcPts val="0"/>
              </a:spcBef>
              <a:spcAft>
                <a:spcPts val="800"/>
              </a:spcAft>
              <a:buFont typeface="+mj-lt"/>
              <a:buAutoNum type="arabicPeriod"/>
            </a:pPr>
            <a:r>
              <a:rPr lang="en-IN" dirty="0">
                <a:solidFill>
                  <a:srgbClr val="000000"/>
                </a:solidFill>
                <a:effectLst/>
                <a:ea typeface="Calibri" panose="020F0502020204030204" pitchFamily="34" charset="0"/>
              </a:rPr>
              <a:t>Finding Statistical Measures such as count, mean, standard deviation, minimum and maximum values, and the quantiles of the data etc.</a:t>
            </a:r>
          </a:p>
          <a:p>
            <a:pPr marL="800100" marR="0" lvl="1" indent="-342900">
              <a:lnSpc>
                <a:spcPct val="107000"/>
              </a:lnSpc>
              <a:spcBef>
                <a:spcPts val="0"/>
              </a:spcBef>
              <a:spcAft>
                <a:spcPts val="800"/>
              </a:spcAft>
              <a:buFont typeface="+mj-lt"/>
              <a:buAutoNum type="arabicPeriod"/>
            </a:pPr>
            <a:r>
              <a:rPr lang="en-IN" dirty="0">
                <a:solidFill>
                  <a:srgbClr val="000000"/>
                </a:solidFill>
                <a:effectLst/>
                <a:ea typeface="Calibri" panose="020F0502020204030204" pitchFamily="34" charset="0"/>
              </a:rPr>
              <a:t>Finding the Target Variable – The target variable is Status</a:t>
            </a:r>
            <a:endParaRPr lang="en-US" dirty="0">
              <a:solidFill>
                <a:srgbClr val="000000"/>
              </a:solidFill>
              <a:effectLst/>
              <a:ea typeface="Calibri" panose="020F0502020204030204" pitchFamily="34" charset="0"/>
            </a:endParaRPr>
          </a:p>
          <a:p>
            <a:pPr marL="1143000" marR="0" lvl="2" indent="-228600">
              <a:lnSpc>
                <a:spcPct val="107000"/>
              </a:lnSpc>
              <a:spcBef>
                <a:spcPts val="0"/>
              </a:spcBef>
              <a:spcAft>
                <a:spcPts val="0"/>
              </a:spcAft>
              <a:buFont typeface="+mj-lt"/>
              <a:buAutoNum type="arabicPeriod"/>
            </a:pPr>
            <a:r>
              <a:rPr lang="en-IN" dirty="0">
                <a:solidFill>
                  <a:srgbClr val="000000"/>
                </a:solidFill>
                <a:effectLst/>
                <a:ea typeface="Calibri" panose="020F0502020204030204" pitchFamily="34" charset="0"/>
              </a:rPr>
              <a:t>If a Person has status value of 0 then he/she is healthy, If a Person has status value of 1 then they are affected with Parkinson’s Disease.</a:t>
            </a:r>
            <a:endParaRPr lang="en-US" dirty="0">
              <a:solidFill>
                <a:srgbClr val="000000"/>
              </a:solidFill>
              <a:effectLst/>
              <a:ea typeface="Calibri" panose="020F0502020204030204" pitchFamily="34" charset="0"/>
            </a:endParaRPr>
          </a:p>
          <a:p>
            <a:pPr marL="1143000" marR="0" lvl="2" indent="-228600">
              <a:lnSpc>
                <a:spcPct val="107000"/>
              </a:lnSpc>
              <a:spcBef>
                <a:spcPts val="0"/>
              </a:spcBef>
              <a:spcAft>
                <a:spcPts val="0"/>
              </a:spcAft>
              <a:buFont typeface="+mj-lt"/>
              <a:buAutoNum type="arabicPeriod"/>
            </a:pPr>
            <a:r>
              <a:rPr lang="en-IN" dirty="0">
                <a:solidFill>
                  <a:srgbClr val="000000"/>
                </a:solidFill>
                <a:effectLst/>
                <a:ea typeface="Calibri" panose="020F0502020204030204" pitchFamily="34" charset="0"/>
              </a:rPr>
              <a:t>Finding distribution of the status of people in the dataset </a:t>
            </a:r>
          </a:p>
          <a:p>
            <a:pPr marL="1371600" marR="0">
              <a:lnSpc>
                <a:spcPct val="107000"/>
              </a:lnSpc>
              <a:spcBef>
                <a:spcPts val="0"/>
              </a:spcBef>
              <a:spcAft>
                <a:spcPts val="0"/>
              </a:spcAft>
            </a:pPr>
            <a:endParaRPr lang="en-IN" dirty="0">
              <a:solidFill>
                <a:srgbClr val="000000"/>
              </a:solidFill>
              <a:effectLst/>
              <a:ea typeface="Calibri" panose="020F0502020204030204" pitchFamily="34" charset="0"/>
            </a:endParaRPr>
          </a:p>
          <a:p>
            <a:pPr marR="0" lvl="1">
              <a:lnSpc>
                <a:spcPct val="107000"/>
              </a:lnSpc>
              <a:spcBef>
                <a:spcPts val="0"/>
              </a:spcBef>
              <a:spcAft>
                <a:spcPts val="800"/>
              </a:spcAft>
            </a:pPr>
            <a:endParaRPr lang="en-US" dirty="0">
              <a:solidFill>
                <a:srgbClr val="000000"/>
              </a:solidFill>
              <a:effectLst/>
              <a:ea typeface="Calibri" panose="020F0502020204030204" pitchFamily="34" charset="0"/>
            </a:endParaRPr>
          </a:p>
        </p:txBody>
      </p:sp>
      <p:sp>
        <p:nvSpPr>
          <p:cNvPr id="10" name="TextBox 9">
            <a:extLst>
              <a:ext uri="{FF2B5EF4-FFF2-40B4-BE49-F238E27FC236}">
                <a16:creationId xmlns:a16="http://schemas.microsoft.com/office/drawing/2014/main" id="{FE2E8965-75DB-4DD9-A0E9-7855CB4AAD08}"/>
              </a:ext>
            </a:extLst>
          </p:cNvPr>
          <p:cNvSpPr txBox="1"/>
          <p:nvPr/>
        </p:nvSpPr>
        <p:spPr>
          <a:xfrm>
            <a:off x="633953" y="1194872"/>
            <a:ext cx="10228082" cy="375552"/>
          </a:xfrm>
          <a:prstGeom prst="rect">
            <a:avLst/>
          </a:prstGeom>
          <a:noFill/>
        </p:spPr>
        <p:txBody>
          <a:bodyPr wrap="square">
            <a:spAutoFit/>
          </a:bodyPr>
          <a:lstStyle/>
          <a:p>
            <a:pPr marL="0" marR="0">
              <a:lnSpc>
                <a:spcPct val="107000"/>
              </a:lnSpc>
              <a:spcBef>
                <a:spcPts val="0"/>
              </a:spcBef>
              <a:spcAft>
                <a:spcPts val="800"/>
              </a:spcAft>
              <a:tabLst>
                <a:tab pos="2493645" algn="l"/>
              </a:tabLst>
            </a:pPr>
            <a:r>
              <a:rPr lang="en-IN" dirty="0">
                <a:solidFill>
                  <a:srgbClr val="000000"/>
                </a:solidFill>
                <a:effectLst/>
                <a:ea typeface="Calibri" panose="020F0502020204030204" pitchFamily="34" charset="0"/>
              </a:rPr>
              <a:t>EDA is a practice to understand the data first and try to gather as many insights as possible from it.</a:t>
            </a:r>
            <a:endParaRPr lang="en-US" dirty="0">
              <a:solidFill>
                <a:srgbClr val="000000"/>
              </a:solidFill>
              <a:effectLst/>
              <a:ea typeface="Calibri" panose="020F0502020204030204" pitchFamily="34" charset="0"/>
            </a:endParaRPr>
          </a:p>
        </p:txBody>
      </p:sp>
      <p:pic>
        <p:nvPicPr>
          <p:cNvPr id="11" name="Picture 10">
            <a:extLst>
              <a:ext uri="{FF2B5EF4-FFF2-40B4-BE49-F238E27FC236}">
                <a16:creationId xmlns:a16="http://schemas.microsoft.com/office/drawing/2014/main" id="{3D94D864-60BB-4892-961A-98CD2451E621}"/>
              </a:ext>
            </a:extLst>
          </p:cNvPr>
          <p:cNvPicPr>
            <a:picLocks noChangeAspect="1"/>
          </p:cNvPicPr>
          <p:nvPr/>
        </p:nvPicPr>
        <p:blipFill>
          <a:blip r:embed="rId2"/>
          <a:stretch>
            <a:fillRect/>
          </a:stretch>
        </p:blipFill>
        <p:spPr>
          <a:xfrm>
            <a:off x="6218949" y="4062231"/>
            <a:ext cx="2700261" cy="2102301"/>
          </a:xfrm>
          <a:prstGeom prst="rect">
            <a:avLst/>
          </a:prstGeom>
        </p:spPr>
      </p:pic>
      <p:sp>
        <p:nvSpPr>
          <p:cNvPr id="14" name="TextBox 13">
            <a:extLst>
              <a:ext uri="{FF2B5EF4-FFF2-40B4-BE49-F238E27FC236}">
                <a16:creationId xmlns:a16="http://schemas.microsoft.com/office/drawing/2014/main" id="{DD50D581-C1C4-4D17-B968-3379316F6369}"/>
              </a:ext>
            </a:extLst>
          </p:cNvPr>
          <p:cNvSpPr txBox="1"/>
          <p:nvPr/>
        </p:nvSpPr>
        <p:spPr>
          <a:xfrm>
            <a:off x="5541331" y="6114478"/>
            <a:ext cx="6094428" cy="375552"/>
          </a:xfrm>
          <a:prstGeom prst="rect">
            <a:avLst/>
          </a:prstGeom>
          <a:noFill/>
        </p:spPr>
        <p:txBody>
          <a:bodyPr wrap="square">
            <a:spAutoFit/>
          </a:bodyPr>
          <a:lstStyle/>
          <a:p>
            <a:pPr marR="0" lvl="2">
              <a:lnSpc>
                <a:spcPct val="107000"/>
              </a:lnSpc>
              <a:spcBef>
                <a:spcPts val="0"/>
              </a:spcBef>
              <a:spcAft>
                <a:spcPts val="800"/>
              </a:spcAft>
            </a:pPr>
            <a:r>
              <a:rPr lang="en-IN" dirty="0">
                <a:solidFill>
                  <a:srgbClr val="000000"/>
                </a:solidFill>
                <a:effectLst/>
                <a:ea typeface="Calibri" panose="020F0502020204030204" pitchFamily="34" charset="0"/>
              </a:rPr>
              <a:t>Plot for the target count</a:t>
            </a:r>
            <a:endParaRPr lang="en-US" dirty="0">
              <a:solidFill>
                <a:srgbClr val="000000"/>
              </a:solidFill>
              <a:effectLst/>
              <a:ea typeface="Calibri" panose="020F0502020204030204" pitchFamily="34" charset="0"/>
            </a:endParaRPr>
          </a:p>
        </p:txBody>
      </p:sp>
      <p:pic>
        <p:nvPicPr>
          <p:cNvPr id="17" name="Picture 16">
            <a:extLst>
              <a:ext uri="{FF2B5EF4-FFF2-40B4-BE49-F238E27FC236}">
                <a16:creationId xmlns:a16="http://schemas.microsoft.com/office/drawing/2014/main" id="{78359D85-213C-41E0-9544-ECA6BB1EDF7F}"/>
              </a:ext>
            </a:extLst>
          </p:cNvPr>
          <p:cNvPicPr>
            <a:picLocks noChangeAspect="1"/>
          </p:cNvPicPr>
          <p:nvPr/>
        </p:nvPicPr>
        <p:blipFill>
          <a:blip r:embed="rId3"/>
          <a:stretch>
            <a:fillRect/>
          </a:stretch>
        </p:blipFill>
        <p:spPr>
          <a:xfrm>
            <a:off x="10332194" y="1005648"/>
            <a:ext cx="819264" cy="4572638"/>
          </a:xfrm>
          <a:prstGeom prst="rect">
            <a:avLst/>
          </a:prstGeom>
        </p:spPr>
      </p:pic>
      <p:sp>
        <p:nvSpPr>
          <p:cNvPr id="20" name="TextBox 19">
            <a:extLst>
              <a:ext uri="{FF2B5EF4-FFF2-40B4-BE49-F238E27FC236}">
                <a16:creationId xmlns:a16="http://schemas.microsoft.com/office/drawing/2014/main" id="{8ECB7343-3B93-4A95-B9B0-FAC5C3B06AFC}"/>
              </a:ext>
            </a:extLst>
          </p:cNvPr>
          <p:cNvSpPr txBox="1"/>
          <p:nvPr/>
        </p:nvSpPr>
        <p:spPr>
          <a:xfrm>
            <a:off x="0" y="4668760"/>
            <a:ext cx="6094428" cy="772904"/>
          </a:xfrm>
          <a:prstGeom prst="rect">
            <a:avLst/>
          </a:prstGeom>
          <a:noFill/>
        </p:spPr>
        <p:txBody>
          <a:bodyPr wrap="square">
            <a:spAutoFit/>
          </a:bodyPr>
          <a:lstStyle/>
          <a:p>
            <a:pPr marL="1371600" marR="0" algn="ctr">
              <a:lnSpc>
                <a:spcPct val="107000"/>
              </a:lnSpc>
              <a:spcBef>
                <a:spcPts val="0"/>
              </a:spcBef>
              <a:spcAft>
                <a:spcPts val="800"/>
              </a:spcAft>
            </a:pPr>
            <a:r>
              <a:rPr lang="en-IN" dirty="0">
                <a:solidFill>
                  <a:srgbClr val="000000"/>
                </a:solidFill>
                <a:effectLst/>
                <a:ea typeface="Calibri" panose="020F0502020204030204" pitchFamily="34" charset="0"/>
              </a:rPr>
              <a:t>147(Parkinson’s positive) </a:t>
            </a:r>
            <a:endParaRPr lang="en-IN" dirty="0">
              <a:solidFill>
                <a:srgbClr val="000000"/>
              </a:solidFill>
              <a:ea typeface="Calibri" panose="020F0502020204030204" pitchFamily="34" charset="0"/>
            </a:endParaRPr>
          </a:p>
          <a:p>
            <a:pPr marL="1371600" marR="0" algn="ctr">
              <a:lnSpc>
                <a:spcPct val="107000"/>
              </a:lnSpc>
              <a:spcBef>
                <a:spcPts val="0"/>
              </a:spcBef>
              <a:spcAft>
                <a:spcPts val="800"/>
              </a:spcAft>
            </a:pPr>
            <a:r>
              <a:rPr lang="en-IN" dirty="0">
                <a:solidFill>
                  <a:srgbClr val="000000"/>
                </a:solidFill>
                <a:effectLst/>
                <a:ea typeface="Calibri" panose="020F0502020204030204" pitchFamily="34" charset="0"/>
              </a:rPr>
              <a:t> 48(Healthy)</a:t>
            </a:r>
            <a:endParaRPr lang="en-US" dirty="0">
              <a:solidFill>
                <a:srgbClr val="000000"/>
              </a:solidFill>
              <a:effectLst/>
              <a:ea typeface="Calibri" panose="020F0502020204030204" pitchFamily="34" charset="0"/>
            </a:endParaRPr>
          </a:p>
        </p:txBody>
      </p:sp>
    </p:spTree>
    <p:extLst>
      <p:ext uri="{BB962C8B-B14F-4D97-AF65-F5344CB8AC3E}">
        <p14:creationId xmlns:p14="http://schemas.microsoft.com/office/powerpoint/2010/main" val="17280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A1C863A3-40DD-4E9B-9281-37B85F448171}"/>
              </a:ext>
            </a:extLst>
          </p:cNvPr>
          <p:cNvSpPr txBox="1"/>
          <p:nvPr/>
        </p:nvSpPr>
        <p:spPr>
          <a:xfrm>
            <a:off x="638881" y="390525"/>
            <a:ext cx="10909640" cy="1510301"/>
          </a:xfrm>
          <a:prstGeom prst="rect">
            <a:avLst/>
          </a:prstGeom>
        </p:spPr>
        <p:txBody>
          <a:bodyPr vert="horz" lIns="91440" tIns="45720" rIns="91440" bIns="45720" rtlCol="0" anchor="ctr">
            <a:normAutofit/>
          </a:bodyPr>
          <a:lstStyle/>
          <a:p>
            <a:pPr marL="685800" marR="0" lvl="2" algn="ctr">
              <a:lnSpc>
                <a:spcPct val="90000"/>
              </a:lnSpc>
              <a:spcBef>
                <a:spcPct val="0"/>
              </a:spcBef>
              <a:spcAft>
                <a:spcPts val="600"/>
              </a:spcAft>
            </a:pPr>
            <a:r>
              <a:rPr lang="en-US" sz="5100" kern="1200">
                <a:solidFill>
                  <a:srgbClr val="FFFFFF"/>
                </a:solidFill>
                <a:latin typeface="+mj-lt"/>
                <a:ea typeface="+mj-ea"/>
                <a:cs typeface="+mj-cs"/>
              </a:rPr>
              <a:t>Finding mean for the Status column</a:t>
            </a:r>
            <a:endParaRPr lang="en-US" sz="5100" kern="1200">
              <a:solidFill>
                <a:srgbClr val="FFFFFF"/>
              </a:solidFill>
              <a:effectLst/>
              <a:latin typeface="+mj-lt"/>
              <a:ea typeface="+mj-ea"/>
              <a:cs typeface="+mj-cs"/>
            </a:endParaRPr>
          </a:p>
        </p:txBody>
      </p:sp>
      <p:sp>
        <p:nvSpPr>
          <p:cNvPr id="4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F222A55-57AB-44EA-9A5E-DD28D0401B94}"/>
              </a:ext>
            </a:extLst>
          </p:cNvPr>
          <p:cNvPicPr>
            <a:picLocks noChangeAspect="1"/>
          </p:cNvPicPr>
          <p:nvPr/>
        </p:nvPicPr>
        <p:blipFill>
          <a:blip r:embed="rId2"/>
          <a:stretch>
            <a:fillRect/>
          </a:stretch>
        </p:blipFill>
        <p:spPr>
          <a:xfrm>
            <a:off x="481144" y="3158784"/>
            <a:ext cx="11470300" cy="1261731"/>
          </a:xfrm>
          <a:prstGeom prst="rect">
            <a:avLst/>
          </a:prstGeom>
        </p:spPr>
      </p:pic>
      <p:sp>
        <p:nvSpPr>
          <p:cNvPr id="38" name="TextBox 37">
            <a:extLst>
              <a:ext uri="{FF2B5EF4-FFF2-40B4-BE49-F238E27FC236}">
                <a16:creationId xmlns:a16="http://schemas.microsoft.com/office/drawing/2014/main" id="{C1271389-F16C-4065-A2AA-54E53A6097F0}"/>
              </a:ext>
            </a:extLst>
          </p:cNvPr>
          <p:cNvSpPr txBox="1"/>
          <p:nvPr/>
        </p:nvSpPr>
        <p:spPr>
          <a:xfrm>
            <a:off x="709340" y="4849794"/>
            <a:ext cx="10404861" cy="923330"/>
          </a:xfrm>
          <a:prstGeom prst="rect">
            <a:avLst/>
          </a:prstGeom>
          <a:noFill/>
        </p:spPr>
        <p:txBody>
          <a:bodyPr wrap="square">
            <a:spAutoFit/>
          </a:bodyPr>
          <a:lstStyle/>
          <a:p>
            <a:r>
              <a:rPr lang="en-US" dirty="0"/>
              <a:t>From grouping we can find the major difference in attribute values</a:t>
            </a:r>
          </a:p>
          <a:p>
            <a:endParaRPr lang="en-US" dirty="0"/>
          </a:p>
          <a:p>
            <a:r>
              <a:rPr lang="en-US" dirty="0"/>
              <a:t>We also plot a heatmap to find the correlation between the independent and dependent variables.</a:t>
            </a:r>
          </a:p>
        </p:txBody>
      </p:sp>
    </p:spTree>
    <p:extLst>
      <p:ext uri="{BB962C8B-B14F-4D97-AF65-F5344CB8AC3E}">
        <p14:creationId xmlns:p14="http://schemas.microsoft.com/office/powerpoint/2010/main" val="212719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4ACBCE4-8135-4E02-8080-B04D77DCEA3C}"/>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algn="ctr">
              <a:lnSpc>
                <a:spcPct val="90000"/>
              </a:lnSpc>
              <a:spcBef>
                <a:spcPct val="0"/>
              </a:spcBef>
              <a:spcAft>
                <a:spcPts val="800"/>
              </a:spcAft>
            </a:pPr>
            <a:r>
              <a:rPr lang="en-US" sz="4000" kern="1200" dirty="0">
                <a:solidFill>
                  <a:schemeClr val="tx1"/>
                </a:solidFill>
                <a:effectLst/>
                <a:ea typeface="+mj-ea"/>
                <a:cs typeface="+mj-cs"/>
              </a:rPr>
              <a:t>Data Pre-processing and </a:t>
            </a:r>
            <a:r>
              <a:rPr lang="en-IN" sz="4000" dirty="0">
                <a:solidFill>
                  <a:srgbClr val="000000"/>
                </a:solidFill>
                <a:effectLst/>
                <a:ea typeface="Calibri" panose="020F0502020204030204" pitchFamily="34" charset="0"/>
              </a:rPr>
              <a:t>Standardization</a:t>
            </a:r>
            <a:endParaRPr lang="en-US" sz="2800" dirty="0">
              <a:solidFill>
                <a:srgbClr val="000000"/>
              </a:solidFill>
              <a:effectLst/>
              <a:ea typeface="Calibri" panose="020F0502020204030204" pitchFamily="34" charset="0"/>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A0BC4E86-718D-4EEE-87E8-8C82687A70B8}"/>
              </a:ext>
            </a:extLst>
          </p:cNvPr>
          <p:cNvSpPr txBox="1"/>
          <p:nvPr/>
        </p:nvSpPr>
        <p:spPr>
          <a:xfrm>
            <a:off x="566928" y="2021818"/>
            <a:ext cx="10168128" cy="3695020"/>
          </a:xfrm>
          <a:prstGeom prst="rect">
            <a:avLst/>
          </a:prstGeom>
        </p:spPr>
        <p:txBody>
          <a:bodyPr vert="horz" lIns="91440" tIns="45720" rIns="91440" bIns="45720" rtlCol="0">
            <a:normAutofit/>
          </a:bodyPr>
          <a:lstStyle/>
          <a:p>
            <a:pPr marL="514350" marR="0" lvl="1">
              <a:lnSpc>
                <a:spcPct val="150000"/>
              </a:lnSpc>
              <a:spcBef>
                <a:spcPts val="0"/>
              </a:spcBef>
              <a:spcAft>
                <a:spcPts val="0"/>
              </a:spcAft>
            </a:pPr>
            <a:r>
              <a:rPr lang="en-US" sz="2000" dirty="0">
                <a:effectLst/>
              </a:rPr>
              <a:t>Handling Categorical Values</a:t>
            </a:r>
          </a:p>
          <a:p>
            <a:pPr marL="1200150" marR="0" lvl="2" indent="-228600">
              <a:lnSpc>
                <a:spcPct val="150000"/>
              </a:lnSpc>
              <a:spcBef>
                <a:spcPts val="0"/>
              </a:spcBef>
              <a:spcAft>
                <a:spcPts val="0"/>
              </a:spcAft>
              <a:buFont typeface="Arial" panose="020B0604020202020204" pitchFamily="34" charset="0"/>
              <a:buChar char="•"/>
            </a:pPr>
            <a:r>
              <a:rPr lang="en-US" sz="2000" dirty="0">
                <a:effectLst/>
              </a:rPr>
              <a:t>Separating independent and target variable</a:t>
            </a:r>
          </a:p>
          <a:p>
            <a:pPr marL="1200150" marR="0" lvl="2" indent="-228600">
              <a:lnSpc>
                <a:spcPct val="150000"/>
              </a:lnSpc>
              <a:spcBef>
                <a:spcPts val="0"/>
              </a:spcBef>
              <a:spcAft>
                <a:spcPts val="0"/>
              </a:spcAft>
              <a:buFont typeface="Arial" panose="020B0604020202020204" pitchFamily="34" charset="0"/>
              <a:buChar char="•"/>
            </a:pPr>
            <a:r>
              <a:rPr lang="en-US" sz="2000" dirty="0">
                <a:effectLst/>
              </a:rPr>
              <a:t>Dropping the columns which are not required and Creating X and Y datasets </a:t>
            </a:r>
          </a:p>
          <a:p>
            <a:pPr marL="1200150" marR="0" lvl="2" indent="-228600">
              <a:lnSpc>
                <a:spcPct val="150000"/>
              </a:lnSpc>
              <a:spcBef>
                <a:spcPts val="0"/>
              </a:spcBef>
              <a:spcAft>
                <a:spcPts val="800"/>
              </a:spcAft>
              <a:buFont typeface="Arial" panose="020B0604020202020204" pitchFamily="34" charset="0"/>
              <a:buChar char="•"/>
            </a:pPr>
            <a:r>
              <a:rPr lang="en-US" sz="2000" dirty="0">
                <a:effectLst/>
              </a:rPr>
              <a:t>X is the data frame without name, status and Y is the Status Column</a:t>
            </a:r>
          </a:p>
        </p:txBody>
      </p:sp>
      <p:sp>
        <p:nvSpPr>
          <p:cNvPr id="19" name="TextBox 18">
            <a:extLst>
              <a:ext uri="{FF2B5EF4-FFF2-40B4-BE49-F238E27FC236}">
                <a16:creationId xmlns:a16="http://schemas.microsoft.com/office/drawing/2014/main" id="{552748D5-D3C8-4763-89C7-F8E3B271160F}"/>
              </a:ext>
            </a:extLst>
          </p:cNvPr>
          <p:cNvSpPr txBox="1"/>
          <p:nvPr/>
        </p:nvSpPr>
        <p:spPr>
          <a:xfrm>
            <a:off x="626850" y="4253798"/>
            <a:ext cx="11343178" cy="2352952"/>
          </a:xfrm>
          <a:prstGeom prst="rect">
            <a:avLst/>
          </a:prstGeom>
          <a:noFill/>
        </p:spPr>
        <p:txBody>
          <a:bodyPr wrap="square">
            <a:spAutoFit/>
          </a:bodyPr>
          <a:lstStyle/>
          <a:p>
            <a:pPr lvl="1">
              <a:lnSpc>
                <a:spcPct val="150000"/>
              </a:lnSpc>
            </a:pPr>
            <a:r>
              <a:rPr lang="en-US" sz="2000" b="0" dirty="0" err="1">
                <a:solidFill>
                  <a:srgbClr val="000000"/>
                </a:solidFill>
                <a:effectLst/>
                <a:latin typeface="Courier New" panose="02070309020205020404" pitchFamily="49" charset="0"/>
              </a:rPr>
              <a:t>StandardScaler</a:t>
            </a:r>
            <a:r>
              <a:rPr lang="en-US" sz="2000" b="0" dirty="0">
                <a:solidFill>
                  <a:srgbClr val="000000"/>
                </a:solidFill>
                <a:effectLst/>
                <a:latin typeface="Courier New" panose="02070309020205020404" pitchFamily="49" charset="0"/>
              </a:rPr>
              <a:t>()</a:t>
            </a:r>
            <a:r>
              <a:rPr lang="en-IN" sz="2000" dirty="0">
                <a:solidFill>
                  <a:srgbClr val="000000"/>
                </a:solidFill>
                <a:effectLst/>
                <a:ea typeface="Calibri" panose="020F0502020204030204" pitchFamily="34" charset="0"/>
              </a:rPr>
              <a:t>is used to standardize the range of independent variables or features of the data</a:t>
            </a:r>
            <a:endParaRPr lang="en-US" sz="2000" dirty="0">
              <a:solidFill>
                <a:srgbClr val="000000"/>
              </a:solidFill>
              <a:effectLst/>
              <a:ea typeface="Calibri" panose="020F050202020403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IN" sz="2000" dirty="0">
                <a:solidFill>
                  <a:srgbClr val="000000"/>
                </a:solidFill>
                <a:effectLst/>
                <a:ea typeface="Calibri" panose="020F0502020204030204" pitchFamily="34" charset="0"/>
              </a:rPr>
              <a:t>The range of the values are scaled from 1 to -1 </a:t>
            </a:r>
            <a:endParaRPr lang="en-US" sz="2000" dirty="0">
              <a:solidFill>
                <a:srgbClr val="000000"/>
              </a:solidFill>
              <a:effectLst/>
              <a:ea typeface="Calibri" panose="020F050202020403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IN" sz="2000" dirty="0">
                <a:solidFill>
                  <a:srgbClr val="000000"/>
                </a:solidFill>
                <a:effectLst/>
                <a:ea typeface="Calibri" panose="020F0502020204030204" pitchFamily="34" charset="0"/>
              </a:rPr>
              <a:t>Standard scaler function is used by importing sklearn </a:t>
            </a:r>
            <a:endParaRPr lang="en-US" sz="2000" dirty="0">
              <a:solidFill>
                <a:srgbClr val="000000"/>
              </a:solidFill>
              <a:effectLst/>
              <a:ea typeface="Calibri" panose="020F0502020204030204" pitchFamily="34" charset="0"/>
            </a:endParaRPr>
          </a:p>
          <a:p>
            <a:pPr marL="742950" marR="0" lvl="1" indent="-285750">
              <a:lnSpc>
                <a:spcPct val="150000"/>
              </a:lnSpc>
              <a:spcBef>
                <a:spcPts val="0"/>
              </a:spcBef>
              <a:spcAft>
                <a:spcPts val="800"/>
              </a:spcAft>
              <a:buFont typeface="Arial" panose="020B0604020202020204" pitchFamily="34" charset="0"/>
              <a:buChar char="•"/>
            </a:pPr>
            <a:r>
              <a:rPr lang="en-IN" sz="2000" dirty="0">
                <a:solidFill>
                  <a:srgbClr val="000000"/>
                </a:solidFill>
                <a:effectLst/>
                <a:ea typeface="Calibri" panose="020F0502020204030204" pitchFamily="34" charset="0"/>
              </a:rPr>
              <a:t>Creating a </a:t>
            </a:r>
            <a:r>
              <a:rPr lang="en-IN" sz="2000" dirty="0" err="1">
                <a:solidFill>
                  <a:srgbClr val="000000"/>
                </a:solidFill>
                <a:effectLst/>
                <a:ea typeface="Calibri" panose="020F0502020204030204" pitchFamily="34" charset="0"/>
              </a:rPr>
              <a:t>Numpy</a:t>
            </a:r>
            <a:r>
              <a:rPr lang="en-IN" sz="2000" dirty="0">
                <a:solidFill>
                  <a:srgbClr val="000000"/>
                </a:solidFill>
                <a:effectLst/>
                <a:ea typeface="Calibri" panose="020F0502020204030204" pitchFamily="34" charset="0"/>
              </a:rPr>
              <a:t> array by standardizing the dataset X</a:t>
            </a:r>
            <a:endParaRPr lang="en-US" sz="2000" dirty="0">
              <a:solidFill>
                <a:srgbClr val="000000"/>
              </a:solidFill>
              <a:effectLst/>
              <a:ea typeface="Calibri" panose="020F0502020204030204" pitchFamily="34" charset="0"/>
            </a:endParaRPr>
          </a:p>
        </p:txBody>
      </p:sp>
    </p:spTree>
    <p:extLst>
      <p:ext uri="{BB962C8B-B14F-4D97-AF65-F5344CB8AC3E}">
        <p14:creationId xmlns:p14="http://schemas.microsoft.com/office/powerpoint/2010/main" val="275837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270715A-65B4-4CB9-8FF8-665BE3A21D02}"/>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Splitting the dataset</a:t>
            </a:r>
          </a:p>
        </p:txBody>
      </p:sp>
      <p:graphicFrame>
        <p:nvGraphicFramePr>
          <p:cNvPr id="18" name="TextBox 4">
            <a:extLst>
              <a:ext uri="{FF2B5EF4-FFF2-40B4-BE49-F238E27FC236}">
                <a16:creationId xmlns:a16="http://schemas.microsoft.com/office/drawing/2014/main" id="{52F2DF28-76AF-48D5-A88F-243AEC8834AE}"/>
              </a:ext>
            </a:extLst>
          </p:cNvPr>
          <p:cNvGraphicFramePr/>
          <p:nvPr>
            <p:extLst>
              <p:ext uri="{D42A27DB-BD31-4B8C-83A1-F6EECF244321}">
                <p14:modId xmlns:p14="http://schemas.microsoft.com/office/powerpoint/2010/main" val="43519682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5207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C72200-0D36-47FC-A25C-1ABFDC59C420}"/>
              </a:ext>
            </a:extLst>
          </p:cNvPr>
          <p:cNvSpPr txBox="1"/>
          <p:nvPr/>
        </p:nvSpPr>
        <p:spPr>
          <a:xfrm>
            <a:off x="594360" y="637125"/>
            <a:ext cx="3802276" cy="52563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a:solidFill>
                  <a:schemeClr val="bg1"/>
                </a:solidFill>
                <a:latin typeface="+mj-lt"/>
                <a:ea typeface="+mj-ea"/>
                <a:cs typeface="+mj-cs"/>
              </a:rPr>
              <a:t>Model Training</a:t>
            </a:r>
          </a:p>
        </p:txBody>
      </p:sp>
      <p:graphicFrame>
        <p:nvGraphicFramePr>
          <p:cNvPr id="20" name="TextBox 4">
            <a:extLst>
              <a:ext uri="{FF2B5EF4-FFF2-40B4-BE49-F238E27FC236}">
                <a16:creationId xmlns:a16="http://schemas.microsoft.com/office/drawing/2014/main" id="{9405FF3A-AD0C-4222-9AEB-3C1855827E79}"/>
              </a:ext>
            </a:extLst>
          </p:cNvPr>
          <p:cNvGraphicFramePr/>
          <p:nvPr>
            <p:extLst>
              <p:ext uri="{D42A27DB-BD31-4B8C-83A1-F6EECF244321}">
                <p14:modId xmlns:p14="http://schemas.microsoft.com/office/powerpoint/2010/main" val="1240924843"/>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55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30C019-EBAB-45E0-9A80-D96E60ED7D3B}"/>
              </a:ext>
            </a:extLst>
          </p:cNvPr>
          <p:cNvSpPr txBox="1"/>
          <p:nvPr/>
        </p:nvSpPr>
        <p:spPr>
          <a:xfrm>
            <a:off x="514625" y="166856"/>
            <a:ext cx="4225290" cy="187232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000" b="1" kern="1200" dirty="0">
                <a:solidFill>
                  <a:srgbClr val="FFFFFF"/>
                </a:solidFill>
                <a:latin typeface="+mj-lt"/>
                <a:ea typeface="+mj-ea"/>
                <a:cs typeface="+mj-cs"/>
              </a:rPr>
              <a:t>Linear Regression:</a:t>
            </a:r>
          </a:p>
          <a:p>
            <a:pPr algn="ctr">
              <a:lnSpc>
                <a:spcPct val="90000"/>
              </a:lnSpc>
              <a:spcBef>
                <a:spcPct val="0"/>
              </a:spcBef>
              <a:spcAft>
                <a:spcPts val="600"/>
              </a:spcAft>
            </a:pPr>
            <a:endParaRPr lang="en-US" sz="3000" b="1" kern="1200" dirty="0">
              <a:solidFill>
                <a:srgbClr val="FFFFFF"/>
              </a:solidFill>
              <a:latin typeface="+mj-lt"/>
              <a:ea typeface="+mj-ea"/>
              <a:cs typeface="+mj-cs"/>
            </a:endParaRPr>
          </a:p>
        </p:txBody>
      </p:sp>
      <p:sp>
        <p:nvSpPr>
          <p:cNvPr id="21" name="TextBox 4">
            <a:extLst>
              <a:ext uri="{FF2B5EF4-FFF2-40B4-BE49-F238E27FC236}">
                <a16:creationId xmlns:a16="http://schemas.microsoft.com/office/drawing/2014/main" id="{DBE55EFD-0CBB-4621-902D-14831A7F5879}"/>
              </a:ext>
            </a:extLst>
          </p:cNvPr>
          <p:cNvSpPr txBox="1"/>
          <p:nvPr/>
        </p:nvSpPr>
        <p:spPr>
          <a:xfrm>
            <a:off x="6261263" y="966713"/>
            <a:ext cx="5459413" cy="3638550"/>
          </a:xfrm>
          <a:prstGeom prst="rect">
            <a:avLst/>
          </a:prstGeom>
          <a:noFill/>
        </p:spPr>
        <p:txBody>
          <a:bodyPr wrap="square" rtlCol="0" anchor="t">
            <a:normAutofit/>
          </a:bodyPr>
          <a:lstStyle/>
          <a:p>
            <a:pPr>
              <a:lnSpc>
                <a:spcPct val="140000"/>
              </a:lnSpc>
              <a:spcAft>
                <a:spcPts val="600"/>
              </a:spcAft>
            </a:pPr>
            <a:r>
              <a:rPr lang="en-US" dirty="0"/>
              <a:t>Linear Regression is an approach to the model the relationship between variables by fitting a linear equation to observed data</a:t>
            </a:r>
          </a:p>
          <a:p>
            <a:pPr>
              <a:lnSpc>
                <a:spcPct val="140000"/>
              </a:lnSpc>
              <a:spcAft>
                <a:spcPts val="600"/>
              </a:spcAft>
            </a:pPr>
            <a:r>
              <a:rPr lang="en-US" dirty="0"/>
              <a:t>It predicts a dependent variable based on the values of the independent variables.</a:t>
            </a:r>
            <a:endParaRPr lang="en-US" dirty="0">
              <a:solidFill>
                <a:srgbClr val="000000"/>
              </a:solidFill>
              <a:effectLst/>
              <a:ea typeface="Calibri" panose="020F0502020204030204" pitchFamily="34" charset="0"/>
            </a:endParaRPr>
          </a:p>
          <a:p>
            <a:pPr>
              <a:lnSpc>
                <a:spcPct val="140000"/>
              </a:lnSpc>
              <a:spcAft>
                <a:spcPts val="600"/>
              </a:spcAft>
            </a:pPr>
            <a:r>
              <a:rPr lang="en-IN" dirty="0">
                <a:solidFill>
                  <a:srgbClr val="000000"/>
                </a:solidFill>
                <a:ea typeface="Calibri" panose="020F0502020204030204" pitchFamily="34" charset="0"/>
              </a:rPr>
              <a:t>It i</a:t>
            </a:r>
            <a:r>
              <a:rPr lang="en-IN" dirty="0">
                <a:solidFill>
                  <a:srgbClr val="000000"/>
                </a:solidFill>
                <a:effectLst/>
                <a:ea typeface="Calibri" panose="020F0502020204030204" pitchFamily="34" charset="0"/>
              </a:rPr>
              <a:t>s used for continuous data, but it is used here (classification problem) just for testing purposes.</a:t>
            </a:r>
            <a:endParaRPr lang="en-US" dirty="0">
              <a:solidFill>
                <a:srgbClr val="000000"/>
              </a:solidFill>
              <a:effectLst/>
              <a:ea typeface="Calibri" panose="020F0502020204030204" pitchFamily="34" charset="0"/>
            </a:endParaRPr>
          </a:p>
        </p:txBody>
      </p:sp>
      <p:sp>
        <p:nvSpPr>
          <p:cNvPr id="7" name="TextBox 6">
            <a:extLst>
              <a:ext uri="{FF2B5EF4-FFF2-40B4-BE49-F238E27FC236}">
                <a16:creationId xmlns:a16="http://schemas.microsoft.com/office/drawing/2014/main" id="{47A6DEE8-F151-428B-8D85-5AB9FF285A20}"/>
              </a:ext>
            </a:extLst>
          </p:cNvPr>
          <p:cNvSpPr txBox="1"/>
          <p:nvPr/>
        </p:nvSpPr>
        <p:spPr>
          <a:xfrm>
            <a:off x="5532629" y="4434838"/>
            <a:ext cx="6446196" cy="1871663"/>
          </a:xfrm>
          <a:prstGeom prst="rect">
            <a:avLst/>
          </a:prstGeom>
          <a:noFill/>
        </p:spPr>
        <p:txBody>
          <a:bodyPr wrap="square" anchor="t">
            <a:normAutofit/>
          </a:bodyPr>
          <a:lstStyle/>
          <a:p>
            <a:pPr marL="457200" marR="0">
              <a:lnSpc>
                <a:spcPct val="97000"/>
              </a:lnSpc>
              <a:spcBef>
                <a:spcPts val="0"/>
              </a:spcBef>
              <a:spcAft>
                <a:spcPts val="600"/>
              </a:spcAft>
              <a:tabLst>
                <a:tab pos="2493645" algn="l"/>
              </a:tabLst>
            </a:pPr>
            <a:r>
              <a:rPr lang="en-IN" b="1" i="1" dirty="0">
                <a:solidFill>
                  <a:srgbClr val="000000"/>
                </a:solidFill>
                <a:effectLst/>
                <a:latin typeface="Abadi" panose="020B0604020104020204" pitchFamily="34" charset="0"/>
                <a:ea typeface="Calibri" panose="020F0502020204030204" pitchFamily="34" charset="0"/>
              </a:rPr>
              <a:t>Simple Linear Regression model to find out the best fitting line for representing the relationship between these two variables. </a:t>
            </a:r>
          </a:p>
          <a:p>
            <a:pPr marL="457200" marR="0">
              <a:lnSpc>
                <a:spcPct val="97000"/>
              </a:lnSpc>
              <a:spcBef>
                <a:spcPts val="0"/>
              </a:spcBef>
              <a:spcAft>
                <a:spcPts val="600"/>
              </a:spcAft>
              <a:tabLst>
                <a:tab pos="2493645" algn="l"/>
              </a:tabLst>
            </a:pPr>
            <a:r>
              <a:rPr lang="en-IN" b="1" i="1" dirty="0">
                <a:solidFill>
                  <a:srgbClr val="000000"/>
                </a:solidFill>
                <a:effectLst/>
                <a:latin typeface="Abadi" panose="020B0604020104020204" pitchFamily="34" charset="0"/>
                <a:ea typeface="Calibri" panose="020F0502020204030204" pitchFamily="34" charset="0"/>
              </a:rPr>
              <a:t>This is not the best model and not usually in practice.</a:t>
            </a:r>
            <a:endParaRPr lang="en-US" b="1" i="1" dirty="0">
              <a:solidFill>
                <a:srgbClr val="000000"/>
              </a:solidFill>
              <a:effectLst/>
              <a:latin typeface="Abadi" panose="020B0604020104020204" pitchFamily="34" charset="0"/>
              <a:ea typeface="Calibri" panose="020F0502020204030204" pitchFamily="34" charset="0"/>
            </a:endParaRPr>
          </a:p>
          <a:p>
            <a:pPr marL="0" marR="0">
              <a:lnSpc>
                <a:spcPct val="97000"/>
              </a:lnSpc>
              <a:spcBef>
                <a:spcPts val="0"/>
              </a:spcBef>
              <a:spcAft>
                <a:spcPts val="600"/>
              </a:spcAft>
              <a:tabLst>
                <a:tab pos="2493645" algn="l"/>
              </a:tabLst>
            </a:pPr>
            <a:r>
              <a:rPr lang="en-IN" sz="1500" b="1" i="1" dirty="0">
                <a:solidFill>
                  <a:srgbClr val="000000"/>
                </a:solidFill>
                <a:effectLst/>
                <a:latin typeface="Abadi" panose="020B0604020104020204" pitchFamily="34" charset="0"/>
                <a:ea typeface="Calibri" panose="020F0502020204030204" pitchFamily="34" charset="0"/>
              </a:rPr>
              <a:t> </a:t>
            </a:r>
            <a:endParaRPr lang="en-US" sz="1500" b="1" i="1" dirty="0">
              <a:solidFill>
                <a:srgbClr val="000000"/>
              </a:solidFill>
              <a:effectLst/>
              <a:latin typeface="Abadi" panose="020B0604020104020204" pitchFamily="34" charset="0"/>
              <a:ea typeface="Calibri" panose="020F0502020204030204" pitchFamily="34" charset="0"/>
            </a:endParaRPr>
          </a:p>
        </p:txBody>
      </p:sp>
      <p:sp>
        <p:nvSpPr>
          <p:cNvPr id="25" name="TextBox 24">
            <a:extLst>
              <a:ext uri="{FF2B5EF4-FFF2-40B4-BE49-F238E27FC236}">
                <a16:creationId xmlns:a16="http://schemas.microsoft.com/office/drawing/2014/main" id="{640AA8E8-8BD8-4B5F-BEAF-F937FD08DB3E}"/>
              </a:ext>
            </a:extLst>
          </p:cNvPr>
          <p:cNvSpPr txBox="1"/>
          <p:nvPr/>
        </p:nvSpPr>
        <p:spPr>
          <a:xfrm>
            <a:off x="122039" y="6188129"/>
            <a:ext cx="5288551" cy="291301"/>
          </a:xfrm>
          <a:prstGeom prst="rect">
            <a:avLst/>
          </a:prstGeom>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1300" b="0" dirty="0">
                <a:solidFill>
                  <a:srgbClr val="AF00DB"/>
                </a:solidFill>
                <a:effectLst/>
                <a:latin typeface="Courier New" panose="02070309020205020404" pitchFamily="49" charset="0"/>
              </a:rPr>
              <a:t>from</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sklearn.linear_model</a:t>
            </a:r>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import</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LinearRegression</a:t>
            </a:r>
            <a:endParaRPr lang="en-US" sz="1300" b="0" dirty="0">
              <a:solidFill>
                <a:srgbClr val="000000"/>
              </a:solidFill>
              <a:effectLst/>
              <a:latin typeface="Courier New" panose="02070309020205020404" pitchFamily="49" charset="0"/>
            </a:endParaRPr>
          </a:p>
        </p:txBody>
      </p:sp>
      <p:sp>
        <p:nvSpPr>
          <p:cNvPr id="30" name="Rectangle 4">
            <a:extLst>
              <a:ext uri="{FF2B5EF4-FFF2-40B4-BE49-F238E27FC236}">
                <a16:creationId xmlns:a16="http://schemas.microsoft.com/office/drawing/2014/main" id="{4747A7AB-71D2-4905-8EDB-6080ABB6B2A3}"/>
              </a:ext>
            </a:extLst>
          </p:cNvPr>
          <p:cNvSpPr>
            <a:spLocks noChangeArrowheads="1"/>
          </p:cNvSpPr>
          <p:nvPr/>
        </p:nvSpPr>
        <p:spPr bwMode="auto">
          <a:xfrm>
            <a:off x="923828" y="5004364"/>
            <a:ext cx="3662006" cy="78483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Georgia" panose="02040502050405020303" pitchFamily="18" charset="0"/>
              </a:rPr>
              <a:t>Mathematical Equation: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Georgia" panose="02040502050405020303"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Georgia" panose="02040502050405020303" pitchFamily="18" charset="0"/>
              </a:rPr>
              <a:t>y= a</a:t>
            </a:r>
            <a:r>
              <a:rPr kumimoji="0" lang="en-US" altLang="en-US" sz="1500" b="0" i="0" u="none" strike="noStrike" cap="none" normalizeH="0" baseline="-30000" dirty="0">
                <a:ln>
                  <a:noFill/>
                </a:ln>
                <a:solidFill>
                  <a:schemeClr val="tx1"/>
                </a:solidFill>
                <a:effectLst/>
                <a:latin typeface="Georgia" panose="02040502050405020303" pitchFamily="18" charset="0"/>
              </a:rPr>
              <a:t>0</a:t>
            </a:r>
            <a:r>
              <a:rPr kumimoji="0" lang="en-US" altLang="en-US" sz="1500" b="0" i="0" u="none" strike="noStrike" cap="none" normalizeH="0" baseline="0" dirty="0">
                <a:ln>
                  <a:noFill/>
                </a:ln>
                <a:solidFill>
                  <a:schemeClr val="tx1"/>
                </a:solidFill>
                <a:effectLst/>
                <a:latin typeface="Georgia" panose="02040502050405020303" pitchFamily="18" charset="0"/>
              </a:rPr>
              <a:t>+a</a:t>
            </a:r>
            <a:r>
              <a:rPr kumimoji="0" lang="en-US" altLang="en-US" sz="1500" b="0" i="0" u="none" strike="noStrike" cap="none" normalizeH="0" baseline="-30000" dirty="0">
                <a:ln>
                  <a:noFill/>
                </a:ln>
                <a:solidFill>
                  <a:schemeClr val="tx1"/>
                </a:solidFill>
                <a:effectLst/>
                <a:latin typeface="Georgia" panose="02040502050405020303" pitchFamily="18" charset="0"/>
              </a:rPr>
              <a:t>1</a:t>
            </a:r>
            <a:r>
              <a:rPr kumimoji="0" lang="en-US" altLang="en-US" sz="1500" b="0" i="0" u="none" strike="noStrike" cap="none" normalizeH="0" baseline="0" dirty="0">
                <a:ln>
                  <a:noFill/>
                </a:ln>
                <a:solidFill>
                  <a:schemeClr val="tx1"/>
                </a:solidFill>
                <a:effectLst/>
                <a:latin typeface="Georgia" panose="02040502050405020303" pitchFamily="18" charset="0"/>
              </a:rPr>
              <a:t>x+ ε </a:t>
            </a:r>
          </a:p>
        </p:txBody>
      </p:sp>
      <p:pic>
        <p:nvPicPr>
          <p:cNvPr id="35" name="Picture 34" descr="Chart, line chart&#10;&#10;Description automatically generated">
            <a:extLst>
              <a:ext uri="{FF2B5EF4-FFF2-40B4-BE49-F238E27FC236}">
                <a16:creationId xmlns:a16="http://schemas.microsoft.com/office/drawing/2014/main" id="{7E9DE9FE-A212-4B02-AAB6-67966B495ECF}"/>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758112" y="1424938"/>
            <a:ext cx="4033838" cy="3009900"/>
          </a:xfrm>
          <a:prstGeom prst="rect">
            <a:avLst/>
          </a:prstGeom>
        </p:spPr>
      </p:pic>
    </p:spTree>
    <p:extLst>
      <p:ext uri="{BB962C8B-B14F-4D97-AF65-F5344CB8AC3E}">
        <p14:creationId xmlns:p14="http://schemas.microsoft.com/office/powerpoint/2010/main" val="410764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F7C7373-C0C4-453F-AE9D-87ABD0A91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A0416A3-DB2A-44E3-B780-F3C336377D58}"/>
              </a:ext>
            </a:extLst>
          </p:cNvPr>
          <p:cNvSpPr txBox="1"/>
          <p:nvPr/>
        </p:nvSpPr>
        <p:spPr>
          <a:xfrm>
            <a:off x="122039" y="13838"/>
            <a:ext cx="4225290" cy="1054968"/>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200" b="1" kern="1200" dirty="0">
                <a:solidFill>
                  <a:srgbClr val="FFFFFF"/>
                </a:solidFill>
                <a:latin typeface="+mj-lt"/>
                <a:ea typeface="+mj-ea"/>
                <a:cs typeface="+mj-cs"/>
              </a:rPr>
              <a:t>Logistic Regression</a:t>
            </a:r>
          </a:p>
        </p:txBody>
      </p:sp>
      <p:sp>
        <p:nvSpPr>
          <p:cNvPr id="36" name="TextBox 35">
            <a:extLst>
              <a:ext uri="{FF2B5EF4-FFF2-40B4-BE49-F238E27FC236}">
                <a16:creationId xmlns:a16="http://schemas.microsoft.com/office/drawing/2014/main" id="{E411CF93-AEC1-4D9F-8EF5-DEB65AB5742D}"/>
              </a:ext>
            </a:extLst>
          </p:cNvPr>
          <p:cNvSpPr txBox="1"/>
          <p:nvPr/>
        </p:nvSpPr>
        <p:spPr>
          <a:xfrm>
            <a:off x="122039" y="6188129"/>
            <a:ext cx="5288551" cy="492443"/>
          </a:xfrm>
          <a:prstGeom prst="rect">
            <a:avLst/>
          </a:prstGeom>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1300" b="0" dirty="0">
                <a:solidFill>
                  <a:srgbClr val="AF00DB"/>
                </a:solidFill>
                <a:effectLst/>
                <a:latin typeface="Courier New" panose="02070309020205020404" pitchFamily="49" charset="0"/>
              </a:rPr>
              <a:t>from</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sklearn.linear_model</a:t>
            </a:r>
            <a:r>
              <a:rPr lang="en-US" sz="1300" b="0" dirty="0">
                <a:solidFill>
                  <a:srgbClr val="000000"/>
                </a:solidFill>
                <a:effectLst/>
                <a:latin typeface="Courier New" panose="02070309020205020404" pitchFamily="49" charset="0"/>
              </a:rPr>
              <a:t> </a:t>
            </a:r>
            <a:r>
              <a:rPr lang="en-US" sz="1300" b="0" dirty="0">
                <a:solidFill>
                  <a:srgbClr val="AF00DB"/>
                </a:solidFill>
                <a:effectLst/>
                <a:latin typeface="Courier New" panose="02070309020205020404" pitchFamily="49" charset="0"/>
              </a:rPr>
              <a:t>import</a:t>
            </a:r>
            <a:r>
              <a:rPr lang="en-US" sz="1300" b="0" dirty="0">
                <a:solidFill>
                  <a:srgbClr val="000000"/>
                </a:solidFill>
                <a:effectLst/>
                <a:latin typeface="Courier New" panose="02070309020205020404" pitchFamily="49" charset="0"/>
              </a:rPr>
              <a:t> </a:t>
            </a:r>
            <a:r>
              <a:rPr lang="en-US" sz="1300" b="0" dirty="0" err="1">
                <a:solidFill>
                  <a:srgbClr val="000000"/>
                </a:solidFill>
                <a:effectLst/>
                <a:latin typeface="Courier New" panose="02070309020205020404" pitchFamily="49" charset="0"/>
              </a:rPr>
              <a:t>LogisticRegression</a:t>
            </a:r>
            <a:endParaRPr lang="en-US" sz="1300" b="0" dirty="0">
              <a:solidFill>
                <a:srgbClr val="000000"/>
              </a:solidFill>
              <a:effectLst/>
              <a:latin typeface="Courier New" panose="02070309020205020404" pitchFamily="49" charset="0"/>
            </a:endParaRPr>
          </a:p>
          <a:p>
            <a:endParaRPr lang="en-US" sz="1300" b="0" dirty="0">
              <a:solidFill>
                <a:srgbClr val="000000"/>
              </a:solidFill>
              <a:effectLst/>
              <a:latin typeface="Courier New" panose="02070309020205020404" pitchFamily="49" charset="0"/>
            </a:endParaRPr>
          </a:p>
        </p:txBody>
      </p:sp>
      <p:sp>
        <p:nvSpPr>
          <p:cNvPr id="38" name="TextBox 37">
            <a:extLst>
              <a:ext uri="{FF2B5EF4-FFF2-40B4-BE49-F238E27FC236}">
                <a16:creationId xmlns:a16="http://schemas.microsoft.com/office/drawing/2014/main" id="{166AC39D-602E-4EB8-B3F6-40AB79FC6BA7}"/>
              </a:ext>
            </a:extLst>
          </p:cNvPr>
          <p:cNvSpPr txBox="1"/>
          <p:nvPr/>
        </p:nvSpPr>
        <p:spPr>
          <a:xfrm>
            <a:off x="5705475" y="541322"/>
            <a:ext cx="6096000" cy="3527248"/>
          </a:xfrm>
          <a:prstGeom prst="rect">
            <a:avLst/>
          </a:prstGeom>
          <a:noFill/>
        </p:spPr>
        <p:txBody>
          <a:bodyPr wrap="square">
            <a:spAutoFit/>
          </a:bodyPr>
          <a:lstStyle/>
          <a:p>
            <a:pPr marL="457200" marR="0" indent="-228600">
              <a:lnSpc>
                <a:spcPct val="150000"/>
              </a:lnSpc>
              <a:spcBef>
                <a:spcPts val="0"/>
              </a:spcBef>
              <a:spcAft>
                <a:spcPts val="600"/>
              </a:spcAft>
              <a:buFont typeface="Arial" panose="020B0604020202020204" pitchFamily="34" charset="0"/>
              <a:buChar char="•"/>
              <a:tabLst>
                <a:tab pos="2493645" algn="l"/>
              </a:tabLst>
            </a:pPr>
            <a:r>
              <a:rPr lang="en-US" sz="1800" dirty="0">
                <a:effectLst/>
              </a:rPr>
              <a:t>Logistic regression predicts the output of a categorical dependent variable. Therefore, the outcome must be a categorical or discrete value.</a:t>
            </a:r>
          </a:p>
          <a:p>
            <a:pPr marL="457200" marR="0" indent="-228600">
              <a:lnSpc>
                <a:spcPct val="150000"/>
              </a:lnSpc>
              <a:spcBef>
                <a:spcPts val="0"/>
              </a:spcBef>
              <a:spcAft>
                <a:spcPts val="600"/>
              </a:spcAft>
              <a:buFont typeface="Arial" panose="020B0604020202020204" pitchFamily="34" charset="0"/>
              <a:buChar char="•"/>
              <a:tabLst>
                <a:tab pos="2493645" algn="l"/>
              </a:tabLst>
            </a:pPr>
            <a:r>
              <a:rPr lang="en-US" sz="1800" dirty="0">
                <a:effectLst/>
              </a:rPr>
              <a:t> It can be either Yes or No, 0 or 1, true or False, etc. but instead of giving the exact value as 0 and 1, it gives the probabilistic values which lie between 0 and 1.</a:t>
            </a:r>
            <a:r>
              <a:rPr lang="en-US" sz="1800" u="sng" dirty="0">
                <a:effectLst/>
                <a:uFill>
                  <a:solidFill>
                    <a:srgbClr val="000000"/>
                  </a:solidFill>
                </a:uFill>
              </a:rPr>
              <a:t> </a:t>
            </a:r>
          </a:p>
          <a:p>
            <a:pPr marL="457200" marR="0" indent="-228600">
              <a:lnSpc>
                <a:spcPct val="150000"/>
              </a:lnSpc>
              <a:spcBef>
                <a:spcPts val="0"/>
              </a:spcBef>
              <a:spcAft>
                <a:spcPts val="600"/>
              </a:spcAft>
              <a:buFont typeface="Arial" panose="020B0604020202020204" pitchFamily="34" charset="0"/>
              <a:buChar char="•"/>
              <a:tabLst>
                <a:tab pos="2493645" algn="l"/>
              </a:tabLst>
            </a:pPr>
            <a:r>
              <a:rPr lang="en-US" sz="1800" dirty="0">
                <a:effectLst/>
              </a:rPr>
              <a:t>Logistic regression is used for solving the classification problems.</a:t>
            </a:r>
          </a:p>
        </p:txBody>
      </p:sp>
      <p:pic>
        <p:nvPicPr>
          <p:cNvPr id="39" name="Picture 38" descr="Chart, line chart&#10;&#10;Description automatically generated">
            <a:extLst>
              <a:ext uri="{FF2B5EF4-FFF2-40B4-BE49-F238E27FC236}">
                <a16:creationId xmlns:a16="http://schemas.microsoft.com/office/drawing/2014/main" id="{E65520D7-1E53-4513-B87F-0B7B716CFF7D}"/>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a:stretch/>
        </p:blipFill>
        <p:spPr>
          <a:xfrm>
            <a:off x="749395" y="1243114"/>
            <a:ext cx="4033837" cy="3009900"/>
          </a:xfrm>
          <a:prstGeom prst="rect">
            <a:avLst/>
          </a:prstGeom>
        </p:spPr>
      </p:pic>
      <p:pic>
        <p:nvPicPr>
          <p:cNvPr id="43" name="Picture 42" descr="A picture containing diagram&#10;&#10;Description automatically generated">
            <a:extLst>
              <a:ext uri="{FF2B5EF4-FFF2-40B4-BE49-F238E27FC236}">
                <a16:creationId xmlns:a16="http://schemas.microsoft.com/office/drawing/2014/main" id="{402E1524-437E-4E9C-B128-69FAEC7A7ED4}"/>
              </a:ext>
            </a:extLst>
          </p:cNvPr>
          <p:cNvPicPr>
            <a:picLocks noChangeAspect="1"/>
          </p:cNvPicPr>
          <p:nvPr/>
        </p:nvPicPr>
        <p:blipFill rotWithShape="1">
          <a:blip r:embed="rId3">
            <a:extLst>
              <a:ext uri="{28A0092B-C50C-407E-A947-70E740481C1C}">
                <a14:useLocalDpi xmlns:a14="http://schemas.microsoft.com/office/drawing/2010/main" val="0"/>
              </a:ext>
            </a:extLst>
          </a:blip>
          <a:srcRect l="10978" t="-8162"/>
          <a:stretch/>
        </p:blipFill>
        <p:spPr>
          <a:xfrm>
            <a:off x="952500" y="5048250"/>
            <a:ext cx="3586761" cy="566636"/>
          </a:xfrm>
          <a:prstGeom prst="rect">
            <a:avLst/>
          </a:prstGeom>
        </p:spPr>
      </p:pic>
      <p:sp>
        <p:nvSpPr>
          <p:cNvPr id="45" name="TextBox 44">
            <a:extLst>
              <a:ext uri="{FF2B5EF4-FFF2-40B4-BE49-F238E27FC236}">
                <a16:creationId xmlns:a16="http://schemas.microsoft.com/office/drawing/2014/main" id="{B50F3AC2-0695-4F9A-92A1-868C52CE332D}"/>
              </a:ext>
            </a:extLst>
          </p:cNvPr>
          <p:cNvSpPr txBox="1"/>
          <p:nvPr/>
        </p:nvSpPr>
        <p:spPr>
          <a:xfrm>
            <a:off x="866775" y="4576963"/>
            <a:ext cx="6096000" cy="369332"/>
          </a:xfrm>
          <a:prstGeom prst="rect">
            <a:avLst/>
          </a:prstGeom>
          <a:noFill/>
        </p:spPr>
        <p:txBody>
          <a:bodyPr wrap="square">
            <a:spAutoFit/>
          </a:bodyPr>
          <a:lstStyle/>
          <a:p>
            <a:r>
              <a:rPr lang="en-US" b="1" dirty="0">
                <a:solidFill>
                  <a:schemeClr val="bg1"/>
                </a:solidFill>
              </a:rPr>
              <a:t>Mathematical function</a:t>
            </a:r>
            <a:endParaRPr lang="en-US" dirty="0">
              <a:solidFill>
                <a:schemeClr val="bg1"/>
              </a:solidFill>
            </a:endParaRPr>
          </a:p>
        </p:txBody>
      </p:sp>
      <p:sp>
        <p:nvSpPr>
          <p:cNvPr id="47" name="TextBox 46">
            <a:extLst>
              <a:ext uri="{FF2B5EF4-FFF2-40B4-BE49-F238E27FC236}">
                <a16:creationId xmlns:a16="http://schemas.microsoft.com/office/drawing/2014/main" id="{41014B71-94F4-45B8-84EC-78EC760BAD08}"/>
              </a:ext>
            </a:extLst>
          </p:cNvPr>
          <p:cNvSpPr txBox="1"/>
          <p:nvPr/>
        </p:nvSpPr>
        <p:spPr>
          <a:xfrm>
            <a:off x="5410590" y="4761629"/>
            <a:ext cx="6096000" cy="898323"/>
          </a:xfrm>
          <a:prstGeom prst="rect">
            <a:avLst/>
          </a:prstGeom>
          <a:noFill/>
        </p:spPr>
        <p:txBody>
          <a:bodyPr wrap="square">
            <a:spAutoFit/>
          </a:bodyPr>
          <a:lstStyle/>
          <a:p>
            <a:pPr marL="457200" marR="0">
              <a:lnSpc>
                <a:spcPct val="97000"/>
              </a:lnSpc>
              <a:spcBef>
                <a:spcPts val="0"/>
              </a:spcBef>
              <a:spcAft>
                <a:spcPts val="600"/>
              </a:spcAft>
              <a:tabLst>
                <a:tab pos="2493645" algn="l"/>
              </a:tabLst>
            </a:pPr>
            <a:r>
              <a:rPr lang="en-IN" b="1" i="1" dirty="0">
                <a:solidFill>
                  <a:srgbClr val="000000"/>
                </a:solidFill>
                <a:effectLst/>
                <a:ea typeface="Calibri" panose="020F0502020204030204" pitchFamily="34" charset="0"/>
              </a:rPr>
              <a:t>Logistic Regression mode takes less training time </a:t>
            </a:r>
            <a:r>
              <a:rPr lang="en-IN" b="1" i="1" dirty="0">
                <a:solidFill>
                  <a:srgbClr val="000000"/>
                </a:solidFill>
                <a:ea typeface="Calibri" panose="020F0502020204030204" pitchFamily="34" charset="0"/>
              </a:rPr>
              <a:t>in model training and gives probabilities between 0 and 1 using continuous discrete sets</a:t>
            </a:r>
            <a:endParaRPr lang="en-IN" b="1" i="1" dirty="0">
              <a:solidFill>
                <a:srgbClr val="000000"/>
              </a:solidFill>
              <a:effectLst/>
              <a:ea typeface="Calibri" panose="020F0502020204030204" pitchFamily="34" charset="0"/>
            </a:endParaRPr>
          </a:p>
        </p:txBody>
      </p:sp>
    </p:spTree>
    <p:extLst>
      <p:ext uri="{BB962C8B-B14F-4D97-AF65-F5344CB8AC3E}">
        <p14:creationId xmlns:p14="http://schemas.microsoft.com/office/powerpoint/2010/main" val="304092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EF8B3D2-4099-4BFE-8A42-3951D49F4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69B3583-9A9B-402C-849B-45C17A68B16D}"/>
              </a:ext>
            </a:extLst>
          </p:cNvPr>
          <p:cNvSpPr txBox="1"/>
          <p:nvPr/>
        </p:nvSpPr>
        <p:spPr>
          <a:xfrm>
            <a:off x="514625" y="166856"/>
            <a:ext cx="4225290" cy="187232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000" b="1" kern="1200" dirty="0">
                <a:solidFill>
                  <a:srgbClr val="FFFFFF"/>
                </a:solidFill>
                <a:latin typeface="+mj-lt"/>
                <a:ea typeface="+mj-ea"/>
                <a:cs typeface="+mj-cs"/>
              </a:rPr>
              <a:t>Decision Tree:</a:t>
            </a:r>
          </a:p>
          <a:p>
            <a:pPr algn="ctr">
              <a:lnSpc>
                <a:spcPct val="90000"/>
              </a:lnSpc>
              <a:spcBef>
                <a:spcPct val="0"/>
              </a:spcBef>
              <a:spcAft>
                <a:spcPts val="600"/>
              </a:spcAft>
            </a:pPr>
            <a:endParaRPr lang="en-US" sz="3000" b="1" kern="1200" dirty="0">
              <a:solidFill>
                <a:srgbClr val="FFFFFF"/>
              </a:solidFill>
              <a:latin typeface="+mj-lt"/>
              <a:ea typeface="+mj-ea"/>
              <a:cs typeface="+mj-cs"/>
            </a:endParaRPr>
          </a:p>
        </p:txBody>
      </p:sp>
      <p:sp>
        <p:nvSpPr>
          <p:cNvPr id="8" name="TextBox 4">
            <a:extLst>
              <a:ext uri="{FF2B5EF4-FFF2-40B4-BE49-F238E27FC236}">
                <a16:creationId xmlns:a16="http://schemas.microsoft.com/office/drawing/2014/main" id="{D2C22F8F-8CDA-42E8-935F-A4E6A5E8D9D6}"/>
              </a:ext>
            </a:extLst>
          </p:cNvPr>
          <p:cNvSpPr txBox="1"/>
          <p:nvPr/>
        </p:nvSpPr>
        <p:spPr>
          <a:xfrm>
            <a:off x="5834809" y="480938"/>
            <a:ext cx="5459413" cy="3638550"/>
          </a:xfrm>
          <a:prstGeom prst="rect">
            <a:avLst/>
          </a:prstGeom>
          <a:noFill/>
        </p:spPr>
        <p:txBody>
          <a:bodyPr wrap="square" rtlCol="0" anchor="t">
            <a:normAutofit fontScale="92500" lnSpcReduction="20000"/>
          </a:bodyPr>
          <a:lstStyle/>
          <a:p>
            <a:pPr marL="742950" marR="0" indent="-285750">
              <a:lnSpc>
                <a:spcPct val="150000"/>
              </a:lnSpc>
              <a:spcBef>
                <a:spcPts val="0"/>
              </a:spcBef>
              <a:spcAft>
                <a:spcPts val="800"/>
              </a:spcAft>
              <a:buFont typeface="Arial" panose="020B0604020202020204" pitchFamily="34" charset="0"/>
              <a:buChar char="•"/>
            </a:pPr>
            <a:r>
              <a:rPr lang="en-IN" dirty="0">
                <a:solidFill>
                  <a:srgbClr val="000000"/>
                </a:solidFill>
                <a:effectLst/>
                <a:ea typeface="Calibri" panose="020F0502020204030204" pitchFamily="34" charset="0"/>
              </a:rPr>
              <a:t>Decision Tree is a Supervised learning technique mostly it is preferred for solving Classification problems. </a:t>
            </a:r>
          </a:p>
          <a:p>
            <a:pPr marL="742950" marR="0" indent="-285750">
              <a:lnSpc>
                <a:spcPct val="150000"/>
              </a:lnSpc>
              <a:spcBef>
                <a:spcPts val="0"/>
              </a:spcBef>
              <a:spcAft>
                <a:spcPts val="800"/>
              </a:spcAft>
              <a:buFont typeface="Arial" panose="020B0604020202020204" pitchFamily="34" charset="0"/>
              <a:buChar char="•"/>
            </a:pPr>
            <a:r>
              <a:rPr lang="en-IN" dirty="0">
                <a:solidFill>
                  <a:srgbClr val="000000"/>
                </a:solidFill>
                <a:effectLst/>
                <a:ea typeface="Calibri" panose="020F0502020204030204" pitchFamily="34" charset="0"/>
              </a:rPr>
              <a:t>It is a tree-structured classifier, where internal nodes represent the features of a dataset, branches represent the decision rules, and each leaf node represents the outcome.</a:t>
            </a:r>
            <a:endParaRPr lang="en-US" dirty="0">
              <a:solidFill>
                <a:srgbClr val="000000"/>
              </a:solidFill>
              <a:ea typeface="Calibri" panose="020F0502020204030204" pitchFamily="34" charset="0"/>
            </a:endParaRPr>
          </a:p>
          <a:p>
            <a:pPr marL="742950" marR="0" indent="-285750">
              <a:lnSpc>
                <a:spcPct val="150000"/>
              </a:lnSpc>
              <a:spcBef>
                <a:spcPts val="0"/>
              </a:spcBef>
              <a:spcAft>
                <a:spcPts val="800"/>
              </a:spcAft>
              <a:buFont typeface="Arial" panose="020B0604020202020204" pitchFamily="34" charset="0"/>
              <a:buChar char="•"/>
            </a:pPr>
            <a:r>
              <a:rPr lang="en-IN" dirty="0">
                <a:solidFill>
                  <a:srgbClr val="000000"/>
                </a:solidFill>
                <a:effectLst/>
                <a:ea typeface="Calibri" panose="020F0502020204030204" pitchFamily="34" charset="0"/>
              </a:rPr>
              <a:t>A decision tree simply asks a question and based on the answer (Yes/No), it further split the tree into subtrees.</a:t>
            </a:r>
            <a:endParaRPr lang="en-US" dirty="0">
              <a:solidFill>
                <a:srgbClr val="000000"/>
              </a:solidFill>
              <a:effectLst/>
              <a:ea typeface="Calibri" panose="020F0502020204030204" pitchFamily="34" charset="0"/>
            </a:endParaRPr>
          </a:p>
        </p:txBody>
      </p:sp>
      <p:sp>
        <p:nvSpPr>
          <p:cNvPr id="10" name="TextBox 9">
            <a:extLst>
              <a:ext uri="{FF2B5EF4-FFF2-40B4-BE49-F238E27FC236}">
                <a16:creationId xmlns:a16="http://schemas.microsoft.com/office/drawing/2014/main" id="{5BB930BE-3A0D-4537-ABD7-C88E8671C650}"/>
              </a:ext>
            </a:extLst>
          </p:cNvPr>
          <p:cNvSpPr txBox="1"/>
          <p:nvPr/>
        </p:nvSpPr>
        <p:spPr>
          <a:xfrm>
            <a:off x="1325188" y="6383367"/>
            <a:ext cx="2859286" cy="307777"/>
          </a:xfrm>
          <a:prstGeom prst="rect">
            <a:avLst/>
          </a:prstGeom>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b="0" dirty="0">
                <a:solidFill>
                  <a:srgbClr val="AF00DB"/>
                </a:solidFill>
                <a:effectLst/>
                <a:latin typeface="Courier New" panose="02070309020205020404" pitchFamily="49" charset="0"/>
              </a:rPr>
              <a:t>from</a:t>
            </a:r>
            <a:r>
              <a:rPr lang="en-US" sz="1400" b="0" dirty="0">
                <a:solidFill>
                  <a:srgbClr val="000000"/>
                </a:solidFill>
                <a:effectLst/>
                <a:latin typeface="Courier New" panose="02070309020205020404" pitchFamily="49" charset="0"/>
              </a:rPr>
              <a:t> sklearn </a:t>
            </a:r>
            <a:r>
              <a:rPr lang="en-US" sz="1400" b="0" dirty="0">
                <a:solidFill>
                  <a:srgbClr val="AF00DB"/>
                </a:solidFill>
                <a:effectLst/>
                <a:latin typeface="Courier New" panose="02070309020205020404" pitchFamily="49" charset="0"/>
              </a:rPr>
              <a:t>import</a:t>
            </a:r>
            <a:r>
              <a:rPr lang="en-US" sz="1400" b="0" dirty="0">
                <a:solidFill>
                  <a:srgbClr val="000000"/>
                </a:solidFill>
                <a:effectLst/>
                <a:latin typeface="Courier New" panose="02070309020205020404" pitchFamily="49" charset="0"/>
              </a:rPr>
              <a:t> tree</a:t>
            </a:r>
          </a:p>
        </p:txBody>
      </p:sp>
      <p:sp>
        <p:nvSpPr>
          <p:cNvPr id="11" name="Rectangle 4">
            <a:extLst>
              <a:ext uri="{FF2B5EF4-FFF2-40B4-BE49-F238E27FC236}">
                <a16:creationId xmlns:a16="http://schemas.microsoft.com/office/drawing/2014/main" id="{BA0CDA76-F866-440A-BAB3-0A500D57E8C4}"/>
              </a:ext>
            </a:extLst>
          </p:cNvPr>
          <p:cNvSpPr>
            <a:spLocks noChangeArrowheads="1"/>
          </p:cNvSpPr>
          <p:nvPr/>
        </p:nvSpPr>
        <p:spPr bwMode="auto">
          <a:xfrm>
            <a:off x="923828" y="4742756"/>
            <a:ext cx="3662006" cy="130805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r>
              <a:rPr lang="en-US" sz="1600" b="1" dirty="0"/>
              <a:t>Advantage: Simple to understand</a:t>
            </a:r>
          </a:p>
          <a:p>
            <a:endParaRPr lang="en-US" sz="1600" b="1" dirty="0"/>
          </a:p>
          <a:p>
            <a:r>
              <a:rPr lang="en-US" sz="1600" b="1" dirty="0"/>
              <a:t>Disadvantage: Contains lots of layers, which makes it complex.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Georgia" panose="02040502050405020303" pitchFamily="18" charset="0"/>
            </a:endParaRPr>
          </a:p>
        </p:txBody>
      </p:sp>
      <p:pic>
        <p:nvPicPr>
          <p:cNvPr id="18" name="Picture 17">
            <a:extLst>
              <a:ext uri="{FF2B5EF4-FFF2-40B4-BE49-F238E27FC236}">
                <a16:creationId xmlns:a16="http://schemas.microsoft.com/office/drawing/2014/main" id="{FE0B65CD-7C5E-4B26-949D-0A29B0B18518}"/>
              </a:ext>
            </a:extLst>
          </p:cNvPr>
          <p:cNvPicPr>
            <a:picLocks noChangeAspect="1"/>
          </p:cNvPicPr>
          <p:nvPr/>
        </p:nvPicPr>
        <p:blipFill>
          <a:blip r:embed="rId2"/>
          <a:stretch>
            <a:fillRect/>
          </a:stretch>
        </p:blipFill>
        <p:spPr>
          <a:xfrm>
            <a:off x="1094894" y="1352335"/>
            <a:ext cx="3319874" cy="2896174"/>
          </a:xfrm>
          <a:prstGeom prst="rect">
            <a:avLst/>
          </a:prstGeom>
        </p:spPr>
      </p:pic>
      <p:sp>
        <p:nvSpPr>
          <p:cNvPr id="20" name="TextBox 19">
            <a:extLst>
              <a:ext uri="{FF2B5EF4-FFF2-40B4-BE49-F238E27FC236}">
                <a16:creationId xmlns:a16="http://schemas.microsoft.com/office/drawing/2014/main" id="{E4D6AA36-1F19-4F1C-9197-8506CFE18787}"/>
              </a:ext>
            </a:extLst>
          </p:cNvPr>
          <p:cNvSpPr txBox="1"/>
          <p:nvPr/>
        </p:nvSpPr>
        <p:spPr>
          <a:xfrm>
            <a:off x="6096000" y="4850477"/>
            <a:ext cx="6096000" cy="1200329"/>
          </a:xfrm>
          <a:prstGeom prst="rect">
            <a:avLst/>
          </a:prstGeom>
          <a:noFill/>
        </p:spPr>
        <p:txBody>
          <a:bodyPr wrap="square">
            <a:spAutoFit/>
          </a:bodyPr>
          <a:lstStyle/>
          <a:p>
            <a:r>
              <a:rPr lang="en-US" b="1" i="1" dirty="0"/>
              <a:t>It has both vertical and horizontal lines that are splitting the dataset.</a:t>
            </a:r>
          </a:p>
          <a:p>
            <a:r>
              <a:rPr lang="en-US" b="1" i="1" dirty="0"/>
              <a:t>It is a graphical representation for getting all the possible solutions to a problem/decision based on given conditions.</a:t>
            </a:r>
          </a:p>
        </p:txBody>
      </p:sp>
    </p:spTree>
    <p:extLst>
      <p:ext uri="{BB962C8B-B14F-4D97-AF65-F5344CB8AC3E}">
        <p14:creationId xmlns:p14="http://schemas.microsoft.com/office/powerpoint/2010/main" val="929920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C9FA66-2CBD-4C37-A12F-68A82CFB2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462DA14-8638-4D5D-8FF4-E1A0A369081B}"/>
              </a:ext>
            </a:extLst>
          </p:cNvPr>
          <p:cNvSpPr txBox="1"/>
          <p:nvPr/>
        </p:nvSpPr>
        <p:spPr>
          <a:xfrm>
            <a:off x="514625" y="166857"/>
            <a:ext cx="4225290" cy="131904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IN" sz="2500" dirty="0">
                <a:solidFill>
                  <a:schemeClr val="bg1"/>
                </a:solidFill>
              </a:rPr>
              <a:t>Support Vector Machine</a:t>
            </a:r>
            <a:r>
              <a:rPr lang="en-US" sz="2500" dirty="0">
                <a:solidFill>
                  <a:schemeClr val="bg1"/>
                </a:solidFill>
              </a:rPr>
              <a:t>:</a:t>
            </a:r>
          </a:p>
          <a:p>
            <a:pPr algn="ctr">
              <a:lnSpc>
                <a:spcPct val="90000"/>
              </a:lnSpc>
              <a:spcBef>
                <a:spcPct val="0"/>
              </a:spcBef>
              <a:spcAft>
                <a:spcPts val="600"/>
              </a:spcAft>
            </a:pPr>
            <a:endParaRPr lang="en-US" sz="2500" dirty="0">
              <a:solidFill>
                <a:schemeClr val="bg1"/>
              </a:solidFill>
            </a:endParaRPr>
          </a:p>
        </p:txBody>
      </p:sp>
      <p:pic>
        <p:nvPicPr>
          <p:cNvPr id="10" name="Picture 9" descr="Chart&#10;&#10;Description automatically generated">
            <a:extLst>
              <a:ext uri="{FF2B5EF4-FFF2-40B4-BE49-F238E27FC236}">
                <a16:creationId xmlns:a16="http://schemas.microsoft.com/office/drawing/2014/main" id="{5DBE365A-C681-4DA4-A6FC-68471336A140}"/>
              </a:ext>
            </a:extLst>
          </p:cNvPr>
          <p:cNvPicPr>
            <a:picLocks noChangeAspect="1"/>
          </p:cNvPicPr>
          <p:nvPr/>
        </p:nvPicPr>
        <p:blipFill rotWithShape="1">
          <a:blip r:embed="rId2">
            <a:extLst>
              <a:ext uri="{28A0092B-C50C-407E-A947-70E740481C1C}">
                <a14:useLocalDpi xmlns:a14="http://schemas.microsoft.com/office/drawing/2010/main" val="0"/>
              </a:ext>
            </a:extLst>
          </a:blip>
          <a:srcRect l="11362"/>
          <a:stretch/>
        </p:blipFill>
        <p:spPr>
          <a:xfrm>
            <a:off x="1074423" y="1122842"/>
            <a:ext cx="3319701" cy="2664891"/>
          </a:xfrm>
          <a:prstGeom prst="rect">
            <a:avLst/>
          </a:prstGeom>
        </p:spPr>
      </p:pic>
      <p:sp>
        <p:nvSpPr>
          <p:cNvPr id="12" name="TextBox 11">
            <a:extLst>
              <a:ext uri="{FF2B5EF4-FFF2-40B4-BE49-F238E27FC236}">
                <a16:creationId xmlns:a16="http://schemas.microsoft.com/office/drawing/2014/main" id="{E9A03DBB-D8A9-43C7-8E49-39EB4E28F7EB}"/>
              </a:ext>
            </a:extLst>
          </p:cNvPr>
          <p:cNvSpPr txBox="1"/>
          <p:nvPr/>
        </p:nvSpPr>
        <p:spPr>
          <a:xfrm>
            <a:off x="5983173" y="747237"/>
            <a:ext cx="6096000" cy="3970318"/>
          </a:xfrm>
          <a:prstGeom prst="rect">
            <a:avLst/>
          </a:prstGeom>
          <a:noFill/>
        </p:spPr>
        <p:txBody>
          <a:bodyPr wrap="square">
            <a:spAutoFit/>
          </a:bodyPr>
          <a:lstStyle/>
          <a:p>
            <a:pPr marL="285750" indent="-285750">
              <a:buFont typeface="Arial" panose="020B0604020202020204" pitchFamily="34" charset="0"/>
              <a:buChar char="•"/>
            </a:pPr>
            <a:r>
              <a:rPr lang="en-US" dirty="0"/>
              <a:t>The goal of the SVM algorithm is to create the best line or decision boundary that can segregate n-dimensional space into classes so that we can easily put the new data point in the correct category in the future. </a:t>
            </a:r>
          </a:p>
          <a:p>
            <a:pPr marL="285750" indent="-285750">
              <a:buFont typeface="Arial" panose="020B0604020202020204" pitchFamily="34" charset="0"/>
              <a:buChar char="•"/>
            </a:pPr>
            <a:r>
              <a:rPr lang="en-US" dirty="0"/>
              <a:t>This best decision boundary is called a </a:t>
            </a:r>
            <a:r>
              <a:rPr lang="en-US" b="1" dirty="0"/>
              <a:t>hyperplane</a:t>
            </a:r>
            <a:r>
              <a:rPr lang="en-US" dirty="0"/>
              <a:t>.</a:t>
            </a:r>
          </a:p>
          <a:p>
            <a:pPr marL="285750" indent="-285750">
              <a:buFont typeface="Arial" panose="020B0604020202020204" pitchFamily="34" charset="0"/>
              <a:buChar char="•"/>
            </a:pPr>
            <a:r>
              <a:rPr lang="en-US" dirty="0"/>
              <a:t>It chooses the extreme points/vectors that help in creating the hyperplane.</a:t>
            </a:r>
          </a:p>
          <a:p>
            <a:pPr marL="285750" indent="-285750">
              <a:buFont typeface="Arial" panose="020B0604020202020204" pitchFamily="34" charset="0"/>
              <a:buChar char="•"/>
            </a:pPr>
            <a:r>
              <a:rPr lang="en-US" dirty="0"/>
              <a:t> These extreme cases are called as support vectors, and hence algorithm is termed as Support Vector Machine.</a:t>
            </a:r>
          </a:p>
          <a:p>
            <a:pPr marL="285750" indent="-285750">
              <a:buFont typeface="Arial" panose="020B0604020202020204" pitchFamily="34" charset="0"/>
              <a:buChar char="•"/>
            </a:pPr>
            <a:r>
              <a:rPr lang="en-IN" sz="1800" dirty="0">
                <a:solidFill>
                  <a:srgbClr val="000000"/>
                </a:solidFill>
                <a:effectLst/>
                <a:ea typeface="Calibri" panose="020F0502020204030204" pitchFamily="34" charset="0"/>
              </a:rPr>
              <a:t>The distance between the vectors and the hyperplane is called as </a:t>
            </a:r>
            <a:r>
              <a:rPr lang="en-IN" sz="1800" b="1" dirty="0">
                <a:solidFill>
                  <a:srgbClr val="000000"/>
                </a:solidFill>
                <a:effectLst/>
                <a:ea typeface="Calibri" panose="020F0502020204030204" pitchFamily="34" charset="0"/>
                <a:cs typeface="Calibri" panose="020F0502020204030204" pitchFamily="34" charset="0"/>
              </a:rPr>
              <a:t>margin</a:t>
            </a:r>
            <a:r>
              <a:rPr lang="en-IN" sz="1800" dirty="0">
                <a:solidFill>
                  <a:srgbClr val="000000"/>
                </a:solidFill>
                <a:effectLst/>
                <a:ea typeface="Calibri" panose="020F0502020204030204" pitchFamily="34" charset="0"/>
              </a:rPr>
              <a:t>. And the goal of SVM is to maximize this margin.</a:t>
            </a:r>
          </a:p>
          <a:p>
            <a:endParaRPr lang="en-US" dirty="0"/>
          </a:p>
          <a:p>
            <a:pPr marL="285750" indent="-285750">
              <a:buFont typeface="Arial" panose="020B0604020202020204" pitchFamily="34" charset="0"/>
              <a:buChar char="•"/>
            </a:pPr>
            <a:endParaRPr lang="en-US" dirty="0"/>
          </a:p>
        </p:txBody>
      </p:sp>
      <p:sp>
        <p:nvSpPr>
          <p:cNvPr id="16" name="TextBox 15">
            <a:extLst>
              <a:ext uri="{FF2B5EF4-FFF2-40B4-BE49-F238E27FC236}">
                <a16:creationId xmlns:a16="http://schemas.microsoft.com/office/drawing/2014/main" id="{FB2F8ED8-E35D-4D78-B511-156F6A43FE36}"/>
              </a:ext>
            </a:extLst>
          </p:cNvPr>
          <p:cNvSpPr txBox="1"/>
          <p:nvPr/>
        </p:nvSpPr>
        <p:spPr>
          <a:xfrm>
            <a:off x="5983173" y="5072011"/>
            <a:ext cx="6096000" cy="968278"/>
          </a:xfrm>
          <a:prstGeom prst="rect">
            <a:avLst/>
          </a:prstGeom>
          <a:noFill/>
        </p:spPr>
        <p:txBody>
          <a:bodyPr wrap="square">
            <a:spAutoFit/>
          </a:bodyPr>
          <a:lstStyle/>
          <a:p>
            <a:pPr marR="0" lvl="0">
              <a:lnSpc>
                <a:spcPct val="107000"/>
              </a:lnSpc>
              <a:spcBef>
                <a:spcPts val="0"/>
              </a:spcBef>
              <a:spcAft>
                <a:spcPts val="800"/>
              </a:spcAft>
            </a:pPr>
            <a:r>
              <a:rPr lang="en-IN" sz="1800" b="1" i="1" dirty="0">
                <a:solidFill>
                  <a:srgbClr val="000000"/>
                </a:solidFill>
                <a:effectLst/>
                <a:ea typeface="Calibri" panose="020F0502020204030204" pitchFamily="34" charset="0"/>
              </a:rPr>
              <a:t>We have used </a:t>
            </a:r>
            <a:r>
              <a:rPr lang="en-IN" sz="1800" b="1" i="1" dirty="0">
                <a:solidFill>
                  <a:srgbClr val="000000"/>
                </a:solidFill>
                <a:effectLst/>
                <a:ea typeface="Calibri" panose="020F0502020204030204" pitchFamily="34" charset="0"/>
                <a:cs typeface="Calibri" panose="020F0502020204030204" pitchFamily="34" charset="0"/>
              </a:rPr>
              <a:t>kernel='linear'</a:t>
            </a:r>
            <a:r>
              <a:rPr lang="en-IN" sz="1800" b="1" i="1" dirty="0">
                <a:solidFill>
                  <a:srgbClr val="000000"/>
                </a:solidFill>
                <a:effectLst/>
                <a:ea typeface="Calibri" panose="020F0502020204030204" pitchFamily="34" charset="0"/>
              </a:rPr>
              <a:t>, as here we are creating SVM for linearly separable data</a:t>
            </a:r>
            <a:r>
              <a:rPr lang="en-IN" b="1" i="1" dirty="0">
                <a:solidFill>
                  <a:srgbClr val="000000"/>
                </a:solidFill>
                <a:ea typeface="Calibri" panose="020F0502020204030204" pitchFamily="34" charset="0"/>
              </a:rPr>
              <a:t> and specifying a parameter increases its performance.</a:t>
            </a:r>
            <a:endParaRPr lang="en-US" sz="1400" b="1" i="1" dirty="0">
              <a:solidFill>
                <a:srgbClr val="000000"/>
              </a:solidFill>
              <a:effectLst/>
              <a:latin typeface="Calibri" panose="020F0502020204030204" pitchFamily="34" charset="0"/>
              <a:ea typeface="Calibri" panose="020F0502020204030204" pitchFamily="34" charset="0"/>
            </a:endParaRPr>
          </a:p>
        </p:txBody>
      </p:sp>
      <p:sp>
        <p:nvSpPr>
          <p:cNvPr id="18" name="TextBox 17">
            <a:extLst>
              <a:ext uri="{FF2B5EF4-FFF2-40B4-BE49-F238E27FC236}">
                <a16:creationId xmlns:a16="http://schemas.microsoft.com/office/drawing/2014/main" id="{18C8FF8E-9956-4F04-92D4-E4160E2CE9BC}"/>
              </a:ext>
            </a:extLst>
          </p:cNvPr>
          <p:cNvSpPr txBox="1"/>
          <p:nvPr/>
        </p:nvSpPr>
        <p:spPr>
          <a:xfrm>
            <a:off x="741318" y="4154687"/>
            <a:ext cx="3975024" cy="1477328"/>
          </a:xfrm>
          <a:prstGeom prst="rect">
            <a:avLst/>
          </a:prstGeom>
          <a:solidFill>
            <a:schemeClr val="bg1"/>
          </a:solidFill>
        </p:spPr>
        <p:txBody>
          <a:bodyPr wrap="square">
            <a:spAutoFit/>
          </a:bodyPr>
          <a:lstStyle/>
          <a:p>
            <a:r>
              <a:rPr lang="en-US" sz="1800" b="1" dirty="0"/>
              <a:t>Advantage: More effective in High dimensions</a:t>
            </a:r>
          </a:p>
          <a:p>
            <a:endParaRPr lang="en-US" sz="1800" b="1" dirty="0"/>
          </a:p>
          <a:p>
            <a:r>
              <a:rPr lang="en-US" sz="1800" b="1" dirty="0"/>
              <a:t>Disadvantage: It is not suitable for large data sets</a:t>
            </a:r>
          </a:p>
        </p:txBody>
      </p:sp>
      <p:sp>
        <p:nvSpPr>
          <p:cNvPr id="21" name="TextBox 20">
            <a:extLst>
              <a:ext uri="{FF2B5EF4-FFF2-40B4-BE49-F238E27FC236}">
                <a16:creationId xmlns:a16="http://schemas.microsoft.com/office/drawing/2014/main" id="{FFC2C8BC-4B87-495C-9334-3E2633153B90}"/>
              </a:ext>
            </a:extLst>
          </p:cNvPr>
          <p:cNvSpPr txBox="1"/>
          <p:nvPr/>
        </p:nvSpPr>
        <p:spPr>
          <a:xfrm>
            <a:off x="1197627" y="6148742"/>
            <a:ext cx="2859286" cy="307777"/>
          </a:xfrm>
          <a:prstGeom prst="rect">
            <a:avLst/>
          </a:prstGeom>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b="0" dirty="0">
                <a:solidFill>
                  <a:srgbClr val="AF00DB"/>
                </a:solidFill>
                <a:effectLst/>
                <a:latin typeface="Courier New" panose="02070309020205020404" pitchFamily="49" charset="0"/>
              </a:rPr>
              <a:t>from</a:t>
            </a:r>
            <a:r>
              <a:rPr lang="en-US" sz="1400" b="0" dirty="0">
                <a:solidFill>
                  <a:srgbClr val="000000"/>
                </a:solidFill>
                <a:effectLst/>
                <a:latin typeface="Courier New" panose="02070309020205020404" pitchFamily="49" charset="0"/>
              </a:rPr>
              <a:t> sklearn </a:t>
            </a:r>
            <a:r>
              <a:rPr lang="en-US" sz="1400" b="0" dirty="0">
                <a:solidFill>
                  <a:srgbClr val="AF00DB"/>
                </a:solidFill>
                <a:effectLst/>
                <a:latin typeface="Courier New" panose="02070309020205020404" pitchFamily="49" charset="0"/>
              </a:rPr>
              <a:t>import</a:t>
            </a:r>
            <a:r>
              <a:rPr lang="en-US" sz="1400" b="0" dirty="0">
                <a:solidFill>
                  <a:srgbClr val="000000"/>
                </a:solidFill>
                <a:effectLst/>
                <a:latin typeface="Courier New" panose="02070309020205020404" pitchFamily="49" charset="0"/>
              </a:rPr>
              <a:t> tree</a:t>
            </a:r>
          </a:p>
        </p:txBody>
      </p:sp>
    </p:spTree>
    <p:extLst>
      <p:ext uri="{BB962C8B-B14F-4D97-AF65-F5344CB8AC3E}">
        <p14:creationId xmlns:p14="http://schemas.microsoft.com/office/powerpoint/2010/main" val="47168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7A23BB-FEA7-4CDE-8B1B-679F14159FBB}"/>
              </a:ext>
            </a:extLst>
          </p:cNvPr>
          <p:cNvSpPr txBox="1"/>
          <p:nvPr/>
        </p:nvSpPr>
        <p:spPr>
          <a:xfrm>
            <a:off x="651464" y="400050"/>
            <a:ext cx="2936510" cy="461665"/>
          </a:xfrm>
          <a:prstGeom prst="rect">
            <a:avLst/>
          </a:prstGeom>
          <a:noFill/>
        </p:spPr>
        <p:txBody>
          <a:bodyPr wrap="none" rtlCol="0">
            <a:spAutoFit/>
          </a:bodyPr>
          <a:lstStyle/>
          <a:p>
            <a:r>
              <a:rPr lang="en-US" sz="2400" dirty="0"/>
              <a:t>Random Forest model</a:t>
            </a:r>
          </a:p>
        </p:txBody>
      </p:sp>
      <p:sp>
        <p:nvSpPr>
          <p:cNvPr id="6" name="TextBox 5">
            <a:extLst>
              <a:ext uri="{FF2B5EF4-FFF2-40B4-BE49-F238E27FC236}">
                <a16:creationId xmlns:a16="http://schemas.microsoft.com/office/drawing/2014/main" id="{69A1FDC6-8224-4DAE-A3B2-A9FD6D94D4C0}"/>
              </a:ext>
            </a:extLst>
          </p:cNvPr>
          <p:cNvSpPr txBox="1"/>
          <p:nvPr/>
        </p:nvSpPr>
        <p:spPr>
          <a:xfrm>
            <a:off x="651464" y="1037362"/>
            <a:ext cx="11045236" cy="1754326"/>
          </a:xfrm>
          <a:prstGeom prst="rect">
            <a:avLst/>
          </a:prstGeom>
          <a:noFill/>
        </p:spPr>
        <p:txBody>
          <a:bodyPr wrap="square">
            <a:spAutoFit/>
          </a:bodyPr>
          <a:lstStyle/>
          <a:p>
            <a:pPr marL="285750" indent="-285750">
              <a:buFont typeface="Arial" panose="020B0604020202020204" pitchFamily="34" charset="0"/>
              <a:buChar char="•"/>
            </a:pPr>
            <a:r>
              <a:rPr lang="en-US" b="1" i="1" dirty="0"/>
              <a:t>Random Forest is a classifier that contains several decision trees on various subsets of the given dataset and takes the average to improve the predictive accuracy of that dataset.</a:t>
            </a:r>
          </a:p>
          <a:p>
            <a:pPr marL="285750" indent="-285750">
              <a:buFont typeface="Arial" panose="020B0604020202020204" pitchFamily="34" charset="0"/>
              <a:buChar char="•"/>
            </a:pPr>
            <a:r>
              <a:rPr lang="en-US" dirty="0"/>
              <a:t>It involves bagging and ensemble learning. </a:t>
            </a:r>
          </a:p>
          <a:p>
            <a:pPr marL="285750" indent="-285750">
              <a:buFont typeface="Arial" panose="020B0604020202020204" pitchFamily="34" charset="0"/>
              <a:buChar char="•"/>
            </a:pPr>
            <a:r>
              <a:rPr lang="en-US" dirty="0"/>
              <a:t>Instead of relying on one decision tree, the random forest takes the prediction from each tree and based on the majority votes of predictions, and it predicts the final output. </a:t>
            </a:r>
          </a:p>
          <a:p>
            <a:pPr marL="285750" indent="-285750">
              <a:buFont typeface="Arial" panose="020B0604020202020204" pitchFamily="34" charset="0"/>
              <a:buChar char="•"/>
            </a:pPr>
            <a:r>
              <a:rPr lang="en-US" dirty="0"/>
              <a:t>Great number of trees the higher the accuracy and prevents overfitting.</a:t>
            </a:r>
          </a:p>
        </p:txBody>
      </p:sp>
      <p:sp>
        <p:nvSpPr>
          <p:cNvPr id="8" name="TextBox 7">
            <a:extLst>
              <a:ext uri="{FF2B5EF4-FFF2-40B4-BE49-F238E27FC236}">
                <a16:creationId xmlns:a16="http://schemas.microsoft.com/office/drawing/2014/main" id="{1F627958-2E1A-4779-A5AC-0D64D249BB47}"/>
              </a:ext>
            </a:extLst>
          </p:cNvPr>
          <p:cNvSpPr txBox="1"/>
          <p:nvPr/>
        </p:nvSpPr>
        <p:spPr>
          <a:xfrm>
            <a:off x="733425" y="3059668"/>
            <a:ext cx="6096000" cy="400110"/>
          </a:xfrm>
          <a:prstGeom prst="rect">
            <a:avLst/>
          </a:prstGeom>
          <a:noFill/>
        </p:spPr>
        <p:txBody>
          <a:bodyPr wrap="square">
            <a:spAutoFit/>
          </a:bodyPr>
          <a:lstStyle/>
          <a:p>
            <a:r>
              <a:rPr lang="en-US" sz="2000" b="1" dirty="0"/>
              <a:t>XG Boost model</a:t>
            </a:r>
          </a:p>
        </p:txBody>
      </p:sp>
      <p:sp>
        <p:nvSpPr>
          <p:cNvPr id="9" name="TextBox 8">
            <a:extLst>
              <a:ext uri="{FF2B5EF4-FFF2-40B4-BE49-F238E27FC236}">
                <a16:creationId xmlns:a16="http://schemas.microsoft.com/office/drawing/2014/main" id="{031916BB-4B28-4000-8DAE-64EEA33850E4}"/>
              </a:ext>
            </a:extLst>
          </p:cNvPr>
          <p:cNvSpPr txBox="1"/>
          <p:nvPr/>
        </p:nvSpPr>
        <p:spPr>
          <a:xfrm>
            <a:off x="952499" y="3638550"/>
            <a:ext cx="968692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It is a perfect combination of software and hardware optimization techniques to yield superior results using fewer computing resources in the shortest amount of time.</a:t>
            </a:r>
          </a:p>
          <a:p>
            <a:pPr marL="285750" indent="-285750">
              <a:buFont typeface="Arial" panose="020B0604020202020204" pitchFamily="34" charset="0"/>
              <a:buChar char="•"/>
            </a:pPr>
            <a:r>
              <a:rPr lang="en-IN" sz="1800" dirty="0" err="1">
                <a:solidFill>
                  <a:srgbClr val="000000"/>
                </a:solidFill>
                <a:effectLst/>
                <a:ea typeface="Calibri" panose="020F0502020204030204" pitchFamily="34" charset="0"/>
                <a:cs typeface="Calibri" panose="020F0502020204030204" pitchFamily="34" charset="0"/>
              </a:rPr>
              <a:t>XGBoost</a:t>
            </a:r>
            <a:r>
              <a:rPr lang="en-IN" sz="1800" dirty="0">
                <a:solidFill>
                  <a:srgbClr val="000000"/>
                </a:solidFill>
                <a:effectLst/>
                <a:ea typeface="Calibri" panose="020F0502020204030204" pitchFamily="34" charset="0"/>
                <a:cs typeface="Calibri" panose="020F0502020204030204" pitchFamily="34" charset="0"/>
              </a:rPr>
              <a:t> stands for </a:t>
            </a:r>
            <a:r>
              <a:rPr lang="en-IN" sz="1800" dirty="0" err="1">
                <a:solidFill>
                  <a:srgbClr val="000000"/>
                </a:solidFill>
                <a:effectLst/>
                <a:ea typeface="Calibri" panose="020F0502020204030204" pitchFamily="34" charset="0"/>
                <a:cs typeface="Calibri" panose="020F0502020204030204" pitchFamily="34" charset="0"/>
              </a:rPr>
              <a:t>eXtreme</a:t>
            </a:r>
            <a:r>
              <a:rPr lang="en-IN" sz="1800" dirty="0">
                <a:solidFill>
                  <a:srgbClr val="000000"/>
                </a:solidFill>
                <a:effectLst/>
                <a:ea typeface="Calibri" panose="020F0502020204030204" pitchFamily="34" charset="0"/>
                <a:cs typeface="Calibri" panose="020F0502020204030204" pitchFamily="34" charset="0"/>
              </a:rPr>
              <a:t> Gradient Boosting and is an implementation of Gradient Boosted decision trees. </a:t>
            </a:r>
          </a:p>
          <a:p>
            <a:pPr marL="285750" indent="-285750">
              <a:buFont typeface="Arial" panose="020B0604020202020204" pitchFamily="34" charset="0"/>
              <a:buChar char="•"/>
            </a:pPr>
            <a:r>
              <a:rPr lang="en-IN" sz="1800" dirty="0">
                <a:solidFill>
                  <a:srgbClr val="000000"/>
                </a:solidFill>
                <a:effectLst/>
                <a:ea typeface="Calibri" panose="020F0502020204030204" pitchFamily="34" charset="0"/>
                <a:cs typeface="Calibri" panose="020F0502020204030204" pitchFamily="34" charset="0"/>
              </a:rPr>
              <a:t>It is based on the concept of ensemble learning offers a systematic solution to combine the predictive power of multiple learners &amp; the resultant is a single model which gives the output from several models. </a:t>
            </a:r>
          </a:p>
          <a:p>
            <a:pPr marL="285750" indent="-285750">
              <a:buFont typeface="Arial" panose="020B0604020202020204" pitchFamily="34" charset="0"/>
              <a:buChar char="•"/>
            </a:pPr>
            <a:r>
              <a:rPr lang="en-IN" sz="1800" b="1" i="1" dirty="0">
                <a:solidFill>
                  <a:srgbClr val="000000"/>
                </a:solidFill>
                <a:effectLst/>
                <a:ea typeface="Calibri" panose="020F0502020204030204" pitchFamily="34" charset="0"/>
              </a:rPr>
              <a:t>Weights are assigned to all the independent variables which are then fed into the decision tree which predicts results. Weights play an important role in </a:t>
            </a:r>
            <a:r>
              <a:rPr lang="en-IN" sz="1800" b="1" i="1" dirty="0" err="1">
                <a:solidFill>
                  <a:srgbClr val="000000"/>
                </a:solidFill>
                <a:effectLst/>
                <a:ea typeface="Calibri" panose="020F0502020204030204" pitchFamily="34" charset="0"/>
              </a:rPr>
              <a:t>XGBoost</a:t>
            </a:r>
            <a:r>
              <a:rPr lang="en-IN" sz="1800" b="1" i="1" dirty="0">
                <a:solidFill>
                  <a:srgbClr val="000000"/>
                </a:solidFill>
                <a:effectLst/>
                <a:ea typeface="Calibri" panose="020F0502020204030204" pitchFamily="34" charset="0"/>
              </a:rPr>
              <a:t>.</a:t>
            </a:r>
            <a:endParaRPr lang="en-US" sz="1800" b="1" i="1" dirty="0">
              <a:solidFill>
                <a:srgbClr val="000000"/>
              </a:solidFill>
              <a:effectLst/>
              <a:ea typeface="Calibri" panose="020F050202020403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621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08B8C5C-0024-4253-A7E8-7BF79DC71B84}"/>
              </a:ext>
            </a:extLst>
          </p:cNvPr>
          <p:cNvSpPr txBox="1"/>
          <p:nvPr/>
        </p:nvSpPr>
        <p:spPr>
          <a:xfrm>
            <a:off x="638882" y="3577456"/>
            <a:ext cx="10909640" cy="168781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600" b="1" kern="1200">
                <a:solidFill>
                  <a:schemeClr val="tx1"/>
                </a:solidFill>
                <a:latin typeface="+mj-lt"/>
                <a:ea typeface="+mj-ea"/>
                <a:cs typeface="+mj-cs"/>
              </a:rPr>
              <a:t>PROJECT TITLE </a:t>
            </a:r>
            <a:r>
              <a:rPr lang="en-US" sz="4600" kern="1200">
                <a:solidFill>
                  <a:schemeClr val="tx1"/>
                </a:solidFill>
                <a:latin typeface="+mj-lt"/>
                <a:ea typeface="+mj-ea"/>
                <a:cs typeface="+mj-cs"/>
              </a:rPr>
              <a:t>:DETECTION OF PARKINSON’s DISEASE USING AIML MODELS </a:t>
            </a:r>
          </a:p>
        </p:txBody>
      </p:sp>
      <p:sp>
        <p:nvSpPr>
          <p:cNvPr id="73"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E49BCC40-DA83-4747-890B-E03951C29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653" y="506669"/>
            <a:ext cx="5630694" cy="2956114"/>
          </a:xfrm>
          <a:prstGeom prst="rect">
            <a:avLst/>
          </a:prstGeom>
        </p:spPr>
      </p:pic>
    </p:spTree>
    <p:extLst>
      <p:ext uri="{BB962C8B-B14F-4D97-AF65-F5344CB8AC3E}">
        <p14:creationId xmlns:p14="http://schemas.microsoft.com/office/powerpoint/2010/main" val="3858274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60D29F5-C4D7-4AB2-86D8-AB645D8DC08C}"/>
              </a:ext>
            </a:extLst>
          </p:cNvPr>
          <p:cNvSpPr txBox="1"/>
          <p:nvPr/>
        </p:nvSpPr>
        <p:spPr>
          <a:xfrm>
            <a:off x="1113810" y="2960716"/>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kern="1200" dirty="0">
                <a:solidFill>
                  <a:schemeClr val="tx1"/>
                </a:solidFill>
                <a:latin typeface="+mj-lt"/>
                <a:ea typeface="+mj-ea"/>
                <a:cs typeface="+mj-cs"/>
              </a:rPr>
              <a:t>A</a:t>
            </a:r>
            <a:r>
              <a:rPr lang="en-US" sz="5000" kern="1200" dirty="0">
                <a:solidFill>
                  <a:schemeClr val="tx1"/>
                </a:solidFill>
                <a:effectLst/>
                <a:latin typeface="+mj-lt"/>
                <a:ea typeface="+mj-ea"/>
                <a:cs typeface="+mj-cs"/>
              </a:rPr>
              <a:t>ccuracy for all the applied classifiers</a:t>
            </a:r>
            <a:endParaRPr lang="en-US" sz="5000" kern="1200" dirty="0">
              <a:solidFill>
                <a:schemeClr val="tx1"/>
              </a:solidFill>
              <a:latin typeface="+mj-lt"/>
              <a:ea typeface="+mj-ea"/>
              <a:cs typeface="+mj-cs"/>
            </a:endParaRPr>
          </a:p>
          <a:p>
            <a:pPr>
              <a:lnSpc>
                <a:spcPct val="90000"/>
              </a:lnSpc>
              <a:spcBef>
                <a:spcPct val="0"/>
              </a:spcBef>
              <a:spcAft>
                <a:spcPts val="600"/>
              </a:spcAft>
            </a:pPr>
            <a:endParaRPr lang="en-US" sz="5000" kern="1200" dirty="0">
              <a:solidFill>
                <a:schemeClr val="tx1"/>
              </a:solidFill>
              <a:latin typeface="+mj-lt"/>
              <a:ea typeface="+mj-ea"/>
              <a:cs typeface="+mj-cs"/>
            </a:endParaRPr>
          </a:p>
        </p:txBody>
      </p:sp>
      <p:grpSp>
        <p:nvGrpSpPr>
          <p:cNvPr id="50" name="Group 3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1" name="Rectangle 4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4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653865B-FC61-4744-A16E-E929D2440441}"/>
              </a:ext>
            </a:extLst>
          </p:cNvPr>
          <p:cNvPicPr>
            <a:picLocks noChangeAspect="1"/>
          </p:cNvPicPr>
          <p:nvPr/>
        </p:nvPicPr>
        <p:blipFill>
          <a:blip r:embed="rId2"/>
          <a:stretch>
            <a:fillRect/>
          </a:stretch>
        </p:blipFill>
        <p:spPr>
          <a:xfrm>
            <a:off x="5922492" y="1103096"/>
            <a:ext cx="5536001" cy="4593054"/>
          </a:xfrm>
          <a:prstGeom prst="rect">
            <a:avLst/>
          </a:prstGeom>
        </p:spPr>
      </p:pic>
    </p:spTree>
    <p:extLst>
      <p:ext uri="{BB962C8B-B14F-4D97-AF65-F5344CB8AC3E}">
        <p14:creationId xmlns:p14="http://schemas.microsoft.com/office/powerpoint/2010/main" val="2439820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7F0F892-A2F3-403F-A431-15FB7A75DD05}"/>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effectLst/>
                <a:latin typeface="+mj-lt"/>
                <a:ea typeface="+mj-ea"/>
                <a:cs typeface="+mj-cs"/>
              </a:rPr>
              <a:t>Confusion Matrices</a:t>
            </a:r>
            <a:endParaRPr lang="en-US" sz="4800">
              <a:latin typeface="+mj-lt"/>
              <a:ea typeface="+mj-ea"/>
              <a:cs typeface="+mj-cs"/>
            </a:endParaRPr>
          </a:p>
        </p:txBody>
      </p:sp>
      <p:sp>
        <p:nvSpPr>
          <p:cNvPr id="39"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54AEE54-E3B6-45AF-8FE1-F085624FB266}"/>
              </a:ext>
            </a:extLst>
          </p:cNvPr>
          <p:cNvSpPr txBox="1"/>
          <p:nvPr/>
        </p:nvSpPr>
        <p:spPr>
          <a:xfrm>
            <a:off x="126461" y="1641368"/>
            <a:ext cx="5682308" cy="3639450"/>
          </a:xfrm>
          <a:prstGeom prst="rect">
            <a:avLst/>
          </a:prstGeom>
        </p:spPr>
        <p:txBody>
          <a:bodyPr vert="horz" lIns="91440" tIns="45720" rIns="91440" bIns="45720" rtlCol="0" anchor="ctr">
            <a:normAutofit/>
          </a:bodyPr>
          <a:lstStyle/>
          <a:p>
            <a:pPr marR="0">
              <a:lnSpc>
                <a:spcPct val="90000"/>
              </a:lnSpc>
              <a:spcBef>
                <a:spcPts val="0"/>
              </a:spcBef>
              <a:spcAft>
                <a:spcPts val="800"/>
              </a:spcAft>
            </a:pPr>
            <a:r>
              <a:rPr lang="en-US" sz="2000" dirty="0">
                <a:effectLst/>
              </a:rPr>
              <a:t>The confusion matrix is a matrix used to determine the performance of the classification models for a given set of test data. It can only be determined if the true values for test data are known.</a:t>
            </a:r>
          </a:p>
          <a:p>
            <a:pPr marR="0">
              <a:lnSpc>
                <a:spcPct val="90000"/>
              </a:lnSpc>
              <a:spcBef>
                <a:spcPts val="0"/>
              </a:spcBef>
              <a:spcAft>
                <a:spcPts val="800"/>
              </a:spcAft>
            </a:pPr>
            <a:endParaRPr lang="en-US" sz="2000" dirty="0"/>
          </a:p>
          <a:p>
            <a:pPr marR="0">
              <a:lnSpc>
                <a:spcPct val="90000"/>
              </a:lnSpc>
              <a:spcBef>
                <a:spcPts val="0"/>
              </a:spcBef>
              <a:spcAft>
                <a:spcPts val="800"/>
              </a:spcAft>
            </a:pPr>
            <a:endParaRPr lang="en-US" sz="2000" dirty="0">
              <a:effectLst/>
            </a:endParaRPr>
          </a:p>
        </p:txBody>
      </p:sp>
      <p:pic>
        <p:nvPicPr>
          <p:cNvPr id="21" name="Picture 20" descr="Confusion Matrix for Your Multi-Class Machine Learning Model | by Joydwip  Mohajon | Towards Data Science">
            <a:extLst>
              <a:ext uri="{FF2B5EF4-FFF2-40B4-BE49-F238E27FC236}">
                <a16:creationId xmlns:a16="http://schemas.microsoft.com/office/drawing/2014/main" id="{061513E3-3363-448C-90D6-56F96AC3ED6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896" r="4" b="4"/>
          <a:stretch/>
        </p:blipFill>
        <p:spPr bwMode="auto">
          <a:xfrm>
            <a:off x="6305687" y="2559048"/>
            <a:ext cx="4740094" cy="3418431"/>
          </a:xfrm>
          <a:prstGeom prst="rect">
            <a:avLst/>
          </a:prstGeom>
          <a:noFill/>
        </p:spPr>
      </p:pic>
      <p:sp>
        <p:nvSpPr>
          <p:cNvPr id="41"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6B454EB-3D5C-4703-BF36-E3261656EF2D}"/>
              </a:ext>
            </a:extLst>
          </p:cNvPr>
          <p:cNvSpPr txBox="1"/>
          <p:nvPr/>
        </p:nvSpPr>
        <p:spPr>
          <a:xfrm>
            <a:off x="535021" y="4319081"/>
            <a:ext cx="2317558" cy="1477328"/>
          </a:xfrm>
          <a:prstGeom prst="rect">
            <a:avLst/>
          </a:prstGeom>
          <a:noFill/>
        </p:spPr>
        <p:txBody>
          <a:bodyPr wrap="none" rtlCol="0">
            <a:spAutoFit/>
          </a:bodyPr>
          <a:lstStyle/>
          <a:p>
            <a:r>
              <a:rPr lang="en-US" dirty="0"/>
              <a:t>Evaluation metrics are </a:t>
            </a:r>
          </a:p>
          <a:p>
            <a:r>
              <a:rPr lang="en-US" dirty="0"/>
              <a:t>1.Precision</a:t>
            </a:r>
          </a:p>
          <a:p>
            <a:r>
              <a:rPr lang="en-US" dirty="0"/>
              <a:t>2.Accuracy</a:t>
            </a:r>
          </a:p>
          <a:p>
            <a:r>
              <a:rPr lang="en-US" dirty="0"/>
              <a:t>3.Recall</a:t>
            </a:r>
          </a:p>
          <a:p>
            <a:r>
              <a:rPr lang="en-US" dirty="0"/>
              <a:t>4.F1-score</a:t>
            </a:r>
          </a:p>
        </p:txBody>
      </p:sp>
    </p:spTree>
    <p:extLst>
      <p:ext uri="{BB962C8B-B14F-4D97-AF65-F5344CB8AC3E}">
        <p14:creationId xmlns:p14="http://schemas.microsoft.com/office/powerpoint/2010/main" val="119228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waterfall chart&#10;&#10;Description automatically generated">
            <a:extLst>
              <a:ext uri="{FF2B5EF4-FFF2-40B4-BE49-F238E27FC236}">
                <a16:creationId xmlns:a16="http://schemas.microsoft.com/office/drawing/2014/main" id="{86046936-B77E-47EC-A8AE-EC40A3E2E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467" y="545289"/>
            <a:ext cx="9469066" cy="6312711"/>
          </a:xfrm>
          <a:prstGeom prst="rect">
            <a:avLst/>
          </a:prstGeom>
        </p:spPr>
      </p:pic>
      <p:sp>
        <p:nvSpPr>
          <p:cNvPr id="4" name="TextBox 3">
            <a:extLst>
              <a:ext uri="{FF2B5EF4-FFF2-40B4-BE49-F238E27FC236}">
                <a16:creationId xmlns:a16="http://schemas.microsoft.com/office/drawing/2014/main" id="{1A4D7226-EB09-45D1-87BC-470CABFEC7C9}"/>
              </a:ext>
            </a:extLst>
          </p:cNvPr>
          <p:cNvSpPr txBox="1"/>
          <p:nvPr/>
        </p:nvSpPr>
        <p:spPr>
          <a:xfrm>
            <a:off x="2992385" y="314456"/>
            <a:ext cx="6454331" cy="461665"/>
          </a:xfrm>
          <a:prstGeom prst="rect">
            <a:avLst/>
          </a:prstGeom>
          <a:noFill/>
        </p:spPr>
        <p:txBody>
          <a:bodyPr wrap="none" rtlCol="0">
            <a:spAutoFit/>
          </a:bodyPr>
          <a:lstStyle/>
          <a:p>
            <a:r>
              <a:rPr lang="en-US" sz="2400" dirty="0"/>
              <a:t>Comparing confusion matrices of all the Classifiers</a:t>
            </a:r>
          </a:p>
        </p:txBody>
      </p:sp>
    </p:spTree>
    <p:extLst>
      <p:ext uri="{BB962C8B-B14F-4D97-AF65-F5344CB8AC3E}">
        <p14:creationId xmlns:p14="http://schemas.microsoft.com/office/powerpoint/2010/main" val="597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Shape 13">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timeline&#10;&#10;Description automatically generated">
            <a:extLst>
              <a:ext uri="{FF2B5EF4-FFF2-40B4-BE49-F238E27FC236}">
                <a16:creationId xmlns:a16="http://schemas.microsoft.com/office/drawing/2014/main" id="{507426A4-99A1-4081-914B-91E6094AD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053" y="2022893"/>
            <a:ext cx="4777381" cy="263950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6" name="Arc 15">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9CD3ABC-0B37-4ACF-B591-DB8130483267}"/>
              </a:ext>
            </a:extLst>
          </p:cNvPr>
          <p:cNvSpPr txBox="1"/>
          <p:nvPr/>
        </p:nvSpPr>
        <p:spPr>
          <a:xfrm>
            <a:off x="838201" y="479493"/>
            <a:ext cx="5257800" cy="1325563"/>
          </a:xfrm>
          <a:prstGeom prst="rect">
            <a:avLst/>
          </a:prstGeom>
        </p:spPr>
        <p:txBody>
          <a:bodyPr vert="horz" lIns="91440" tIns="45720" rIns="91440" bIns="45720" rtlCol="0" anchor="ctr">
            <a:normAutofit/>
          </a:bodyPr>
          <a:lstStyle/>
          <a:p>
            <a:pPr marR="0" lvl="0">
              <a:lnSpc>
                <a:spcPct val="90000"/>
              </a:lnSpc>
              <a:spcBef>
                <a:spcPct val="0"/>
              </a:spcBef>
              <a:spcAft>
                <a:spcPts val="600"/>
              </a:spcAft>
            </a:pPr>
            <a:r>
              <a:rPr lang="en-US" sz="4400" b="1" kern="1200">
                <a:solidFill>
                  <a:schemeClr val="tx1"/>
                </a:solidFill>
                <a:effectLst/>
                <a:latin typeface="+mj-lt"/>
                <a:ea typeface="+mj-ea"/>
                <a:cs typeface="+mj-cs"/>
              </a:rPr>
              <a:t>Predictive System:</a:t>
            </a:r>
            <a:endParaRPr lang="en-US" sz="4400" kern="1200">
              <a:solidFill>
                <a:schemeClr val="tx1"/>
              </a:solidFill>
              <a:effectLst/>
              <a:latin typeface="+mj-lt"/>
              <a:ea typeface="+mj-ea"/>
              <a:cs typeface="+mj-cs"/>
            </a:endParaRPr>
          </a:p>
        </p:txBody>
      </p:sp>
      <p:sp>
        <p:nvSpPr>
          <p:cNvPr id="3" name="TextBox 2">
            <a:extLst>
              <a:ext uri="{FF2B5EF4-FFF2-40B4-BE49-F238E27FC236}">
                <a16:creationId xmlns:a16="http://schemas.microsoft.com/office/drawing/2014/main" id="{19B6CF98-CCF3-43FB-8787-8DE1FD678401}"/>
              </a:ext>
            </a:extLst>
          </p:cNvPr>
          <p:cNvSpPr txBox="1"/>
          <p:nvPr/>
        </p:nvSpPr>
        <p:spPr>
          <a:xfrm>
            <a:off x="838201" y="1984443"/>
            <a:ext cx="5257800" cy="4192520"/>
          </a:xfrm>
          <a:prstGeom prst="rect">
            <a:avLst/>
          </a:prstGeom>
        </p:spPr>
        <p:txBody>
          <a:bodyPr vert="horz" lIns="91440" tIns="45720" rIns="91440" bIns="45720" rtlCol="0">
            <a:normAutofit/>
          </a:bodyPr>
          <a:lstStyle/>
          <a:p>
            <a:pPr marL="457200" marR="0" indent="-228600">
              <a:lnSpc>
                <a:spcPct val="90000"/>
              </a:lnSpc>
              <a:spcBef>
                <a:spcPts val="0"/>
              </a:spcBef>
              <a:spcAft>
                <a:spcPts val="0"/>
              </a:spcAft>
              <a:buFont typeface="Arial" panose="020B0604020202020204" pitchFamily="34" charset="0"/>
              <a:buChar char="•"/>
            </a:pPr>
            <a:r>
              <a:rPr lang="en-US" dirty="0">
                <a:effectLst/>
              </a:rPr>
              <a:t>For detecting Parkinson’s disease for an input, we need to create a predictive system which gives an output whether the person is affected with Parkinson’s Disease or Healthy.</a:t>
            </a:r>
          </a:p>
          <a:p>
            <a:pPr marL="457200" marR="0" indent="-228600">
              <a:lnSpc>
                <a:spcPct val="90000"/>
              </a:lnSpc>
              <a:spcBef>
                <a:spcPts val="0"/>
              </a:spcBef>
              <a:spcAft>
                <a:spcPts val="800"/>
              </a:spcAft>
              <a:buFont typeface="Arial" panose="020B0604020202020204" pitchFamily="34" charset="0"/>
              <a:buChar char="•"/>
            </a:pPr>
            <a:r>
              <a:rPr lang="en-US" dirty="0">
                <a:effectLst/>
              </a:rPr>
              <a:t>Testing our model by taking some input data, for prediction we also need to check it against some input values given by the user.</a:t>
            </a:r>
          </a:p>
        </p:txBody>
      </p:sp>
      <p:sp>
        <p:nvSpPr>
          <p:cNvPr id="13" name="TextBox 12">
            <a:extLst>
              <a:ext uri="{FF2B5EF4-FFF2-40B4-BE49-F238E27FC236}">
                <a16:creationId xmlns:a16="http://schemas.microsoft.com/office/drawing/2014/main" id="{6FEF3D25-B591-4033-B520-B10D282B5C02}"/>
              </a:ext>
            </a:extLst>
          </p:cNvPr>
          <p:cNvSpPr txBox="1"/>
          <p:nvPr/>
        </p:nvSpPr>
        <p:spPr>
          <a:xfrm>
            <a:off x="951689" y="4020072"/>
            <a:ext cx="6094378" cy="2256323"/>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IN" sz="1800" dirty="0">
                <a:solidFill>
                  <a:srgbClr val="000000"/>
                </a:solidFill>
                <a:effectLst/>
                <a:latin typeface="Calibri "/>
                <a:ea typeface="Calibri" panose="020F0502020204030204" pitchFamily="34" charset="0"/>
              </a:rPr>
              <a:t>Input Data of the person without status from csv</a:t>
            </a:r>
            <a:endParaRPr lang="en-US" sz="1400" dirty="0">
              <a:solidFill>
                <a:srgbClr val="000000"/>
              </a:solidFill>
              <a:effectLst/>
              <a:latin typeface="Calibri "/>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solidFill>
                  <a:srgbClr val="000000"/>
                </a:solidFill>
                <a:effectLst/>
                <a:latin typeface="Calibri "/>
                <a:ea typeface="Calibri" panose="020F0502020204030204" pitchFamily="34" charset="0"/>
              </a:rPr>
              <a:t>Changing input data to NumPy array</a:t>
            </a:r>
            <a:endParaRPr lang="en-US" sz="1400" dirty="0">
              <a:solidFill>
                <a:srgbClr val="000000"/>
              </a:solidFill>
              <a:effectLst/>
              <a:latin typeface="Calibri "/>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solidFill>
                  <a:srgbClr val="000000"/>
                </a:solidFill>
                <a:effectLst/>
                <a:latin typeface="Calibri "/>
                <a:ea typeface="Calibri" panose="020F0502020204030204" pitchFamily="34" charset="0"/>
              </a:rPr>
              <a:t>Reshaping the NumPy array</a:t>
            </a:r>
            <a:endParaRPr lang="en-US" sz="1400" dirty="0">
              <a:solidFill>
                <a:srgbClr val="000000"/>
              </a:solidFill>
              <a:effectLst/>
              <a:latin typeface="Calibri "/>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solidFill>
                  <a:srgbClr val="000000"/>
                </a:solidFill>
                <a:effectLst/>
                <a:latin typeface="Calibri "/>
                <a:ea typeface="Calibri" panose="020F0502020204030204" pitchFamily="34" charset="0"/>
              </a:rPr>
              <a:t>Standardizing the input data</a:t>
            </a:r>
            <a:endParaRPr lang="en-US" sz="1400" dirty="0">
              <a:solidFill>
                <a:srgbClr val="000000"/>
              </a:solidFill>
              <a:effectLst/>
              <a:latin typeface="Calibri "/>
              <a:ea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IN" sz="1800" dirty="0">
                <a:solidFill>
                  <a:srgbClr val="000000"/>
                </a:solidFill>
                <a:effectLst/>
                <a:latin typeface="Calibri "/>
                <a:ea typeface="Calibri" panose="020F0502020204030204" pitchFamily="34" charset="0"/>
              </a:rPr>
              <a:t>Prediction using Model (Based on cases)</a:t>
            </a:r>
            <a:endParaRPr lang="en-US" sz="1400" dirty="0">
              <a:solidFill>
                <a:srgbClr val="000000"/>
              </a:solidFill>
              <a:effectLst/>
              <a:latin typeface="Calibri "/>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IN" sz="1800" dirty="0">
                <a:solidFill>
                  <a:srgbClr val="000000"/>
                </a:solidFill>
                <a:effectLst/>
                <a:latin typeface="Calibri "/>
                <a:ea typeface="Calibri" panose="020F0502020204030204" pitchFamily="34" charset="0"/>
              </a:rPr>
              <a:t>0 -&gt; The patient does not have Parkinson, </a:t>
            </a:r>
          </a:p>
          <a:p>
            <a:pPr marL="342900" marR="0" lvl="0" indent="-342900">
              <a:lnSpc>
                <a:spcPct val="107000"/>
              </a:lnSpc>
              <a:spcBef>
                <a:spcPts val="0"/>
              </a:spcBef>
              <a:spcAft>
                <a:spcPts val="800"/>
              </a:spcAft>
              <a:buFont typeface="Symbol" panose="05050102010706020507" pitchFamily="18" charset="2"/>
              <a:buChar char=""/>
            </a:pPr>
            <a:r>
              <a:rPr lang="en-IN" sz="1800" dirty="0">
                <a:solidFill>
                  <a:srgbClr val="000000"/>
                </a:solidFill>
                <a:effectLst/>
                <a:latin typeface="Calibri "/>
                <a:ea typeface="Calibri" panose="020F0502020204030204" pitchFamily="34" charset="0"/>
              </a:rPr>
              <a:t>1-&gt;</a:t>
            </a:r>
            <a:r>
              <a:rPr lang="en-IN" sz="1400" dirty="0">
                <a:solidFill>
                  <a:srgbClr val="000000"/>
                </a:solidFill>
                <a:effectLst/>
                <a:latin typeface="Calibri "/>
                <a:ea typeface="Calibri" panose="020F0502020204030204" pitchFamily="34" charset="0"/>
              </a:rPr>
              <a:t> </a:t>
            </a:r>
            <a:r>
              <a:rPr lang="en-IN" sz="1800" dirty="0">
                <a:solidFill>
                  <a:srgbClr val="000000"/>
                </a:solidFill>
                <a:effectLst/>
                <a:latin typeface="Calibri "/>
                <a:ea typeface="Calibri" panose="020F0502020204030204" pitchFamily="34" charset="0"/>
              </a:rPr>
              <a:t>The patient has Parkinson</a:t>
            </a:r>
            <a:endParaRPr lang="en-US" sz="1400" dirty="0">
              <a:solidFill>
                <a:srgbClr val="000000"/>
              </a:solidFill>
              <a:effectLst/>
              <a:latin typeface="Calibri "/>
              <a:ea typeface="Calibri" panose="020F0502020204030204" pitchFamily="34" charset="0"/>
            </a:endParaRPr>
          </a:p>
        </p:txBody>
      </p:sp>
    </p:spTree>
    <p:extLst>
      <p:ext uri="{BB962C8B-B14F-4D97-AF65-F5344CB8AC3E}">
        <p14:creationId xmlns:p14="http://schemas.microsoft.com/office/powerpoint/2010/main" val="816304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A6D62C3-B2CA-468A-AB2F-7945EA2F4179}"/>
              </a:ext>
            </a:extLst>
          </p:cNvPr>
          <p:cNvSpPr txBox="1"/>
          <p:nvPr/>
        </p:nvSpPr>
        <p:spPr>
          <a:xfrm>
            <a:off x="630936" y="502920"/>
            <a:ext cx="3419856" cy="146304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RESULTS</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EA3257-47F5-4306-B0BC-0158A3E1EF2F}"/>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marR="0">
              <a:lnSpc>
                <a:spcPct val="90000"/>
              </a:lnSpc>
              <a:spcBef>
                <a:spcPts val="0"/>
              </a:spcBef>
              <a:spcAft>
                <a:spcPts val="800"/>
              </a:spcAft>
              <a:tabLst>
                <a:tab pos="2493645" algn="l"/>
              </a:tabLst>
            </a:pPr>
            <a:r>
              <a:rPr lang="en-US" sz="1700" dirty="0">
                <a:effectLst/>
              </a:rPr>
              <a:t>Finally concluding in the result analysis that the opted algorithms under the classification technique show some well-to-do accuracy percentages, especially the </a:t>
            </a:r>
            <a:r>
              <a:rPr lang="en-US" sz="1700" b="1" dirty="0">
                <a:effectLst/>
              </a:rPr>
              <a:t>Support Vector Machines</a:t>
            </a:r>
            <a:r>
              <a:rPr lang="en-US" sz="1700" dirty="0">
                <a:effectLst/>
              </a:rPr>
              <a:t> and </a:t>
            </a:r>
            <a:r>
              <a:rPr lang="en-US" sz="1700" b="1" dirty="0">
                <a:effectLst/>
              </a:rPr>
              <a:t>XG Boost</a:t>
            </a:r>
            <a:r>
              <a:rPr lang="en-US" sz="1700" dirty="0">
                <a:effectLst/>
              </a:rPr>
              <a:t>. Either of these models can be used for predicting the disease. Also, the models Logistic Regression and Random Forest are so close and accurate.</a:t>
            </a:r>
          </a:p>
        </p:txBody>
      </p:sp>
      <p:pic>
        <p:nvPicPr>
          <p:cNvPr id="3" name="Picture 2" descr="Chart, bar chart&#10;&#10;Description automatically generated">
            <a:extLst>
              <a:ext uri="{FF2B5EF4-FFF2-40B4-BE49-F238E27FC236}">
                <a16:creationId xmlns:a16="http://schemas.microsoft.com/office/drawing/2014/main" id="{A89AD529-F330-4EFE-BF06-61E241B7C807}"/>
              </a:ext>
            </a:extLst>
          </p:cNvPr>
          <p:cNvPicPr>
            <a:picLocks noChangeAspect="1"/>
          </p:cNvPicPr>
          <p:nvPr/>
        </p:nvPicPr>
        <p:blipFill>
          <a:blip r:embed="rId2"/>
          <a:stretch>
            <a:fillRect/>
          </a:stretch>
        </p:blipFill>
        <p:spPr>
          <a:xfrm>
            <a:off x="630936" y="2551036"/>
            <a:ext cx="10917936" cy="3439151"/>
          </a:xfrm>
          <a:prstGeom prst="rect">
            <a:avLst/>
          </a:prstGeom>
        </p:spPr>
      </p:pic>
    </p:spTree>
    <p:extLst>
      <p:ext uri="{BB962C8B-B14F-4D97-AF65-F5344CB8AC3E}">
        <p14:creationId xmlns:p14="http://schemas.microsoft.com/office/powerpoint/2010/main" val="642367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6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Rectangle 8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88C439-C895-4F4C-B9CC-6F2BA9204889}"/>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tx1"/>
                </a:solidFill>
                <a:latin typeface="+mj-lt"/>
                <a:ea typeface="+mj-ea"/>
                <a:cs typeface="+mj-cs"/>
              </a:rPr>
              <a:t>Future Scope and Conclusion</a:t>
            </a:r>
          </a:p>
          <a:p>
            <a:pPr>
              <a:lnSpc>
                <a:spcPct val="90000"/>
              </a:lnSpc>
              <a:spcBef>
                <a:spcPct val="0"/>
              </a:spcBef>
              <a:spcAft>
                <a:spcPts val="600"/>
              </a:spcAft>
            </a:pPr>
            <a:endParaRPr lang="en-US" sz="4800" kern="1200" dirty="0">
              <a:solidFill>
                <a:schemeClr val="tx1"/>
              </a:solidFill>
              <a:latin typeface="+mj-lt"/>
              <a:ea typeface="+mj-ea"/>
              <a:cs typeface="+mj-cs"/>
            </a:endParaRPr>
          </a:p>
        </p:txBody>
      </p:sp>
      <p:graphicFrame>
        <p:nvGraphicFramePr>
          <p:cNvPr id="56" name="TextBox 2">
            <a:extLst>
              <a:ext uri="{FF2B5EF4-FFF2-40B4-BE49-F238E27FC236}">
                <a16:creationId xmlns:a16="http://schemas.microsoft.com/office/drawing/2014/main" id="{BD4FCBB4-05E4-402E-9BB3-51DA470D0201}"/>
              </a:ext>
            </a:extLst>
          </p:cNvPr>
          <p:cNvGraphicFramePr/>
          <p:nvPr>
            <p:extLst>
              <p:ext uri="{D42A27DB-BD31-4B8C-83A1-F6EECF244321}">
                <p14:modId xmlns:p14="http://schemas.microsoft.com/office/powerpoint/2010/main" val="629834965"/>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132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Stethoscope">
            <a:extLst>
              <a:ext uri="{FF2B5EF4-FFF2-40B4-BE49-F238E27FC236}">
                <a16:creationId xmlns:a16="http://schemas.microsoft.com/office/drawing/2014/main" id="{A74E10BF-B6E3-4D5C-A066-2DB0AC3E4884}"/>
              </a:ext>
            </a:extLst>
          </p:cNvPr>
          <p:cNvPicPr>
            <a:picLocks noChangeAspect="1"/>
          </p:cNvPicPr>
          <p:nvPr/>
        </p:nvPicPr>
        <p:blipFill rotWithShape="1">
          <a:blip r:embed="rId2"/>
          <a:srcRect l="13433" r="7904"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9" name="Freeform: Shape 4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5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36C5144-945C-4170-8FBB-A271FF40DD22}"/>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THANK YOU</a:t>
            </a:r>
          </a:p>
        </p:txBody>
      </p:sp>
      <p:sp>
        <p:nvSpPr>
          <p:cNvPr id="53"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775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826F65A-D298-4ECF-AA5C-C97BA1EBEFA8}"/>
              </a:ext>
            </a:extLst>
          </p:cNvPr>
          <p:cNvSpPr txBox="1"/>
          <p:nvPr/>
        </p:nvSpPr>
        <p:spPr>
          <a:xfrm>
            <a:off x="630935" y="640080"/>
            <a:ext cx="6175218" cy="1481328"/>
          </a:xfrm>
          <a:prstGeom prst="rect">
            <a:avLst/>
          </a:prstGeom>
        </p:spPr>
        <p:txBody>
          <a:bodyPr vert="horz" lIns="91440" tIns="45720" rIns="91440" bIns="45720" rtlCol="0" anchor="b">
            <a:normAutofit/>
          </a:bodyPr>
          <a:lstStyle/>
          <a:p>
            <a:pPr marL="0" marR="0">
              <a:lnSpc>
                <a:spcPct val="90000"/>
              </a:lnSpc>
              <a:spcBef>
                <a:spcPct val="0"/>
              </a:spcBef>
              <a:spcAft>
                <a:spcPts val="800"/>
              </a:spcAft>
              <a:tabLst>
                <a:tab pos="2493645" algn="l"/>
              </a:tabLst>
            </a:pPr>
            <a:r>
              <a:rPr lang="en-US" sz="4000" b="1" kern="1200" dirty="0">
                <a:solidFill>
                  <a:schemeClr val="tx1"/>
                </a:solidFill>
                <a:effectLst/>
                <a:latin typeface="+mj-lt"/>
                <a:ea typeface="+mj-ea"/>
                <a:cs typeface="+mj-cs"/>
              </a:rPr>
              <a:t>What is Parkinson’s disease?</a:t>
            </a:r>
            <a:endParaRPr lang="en-US" sz="4000" kern="1200" dirty="0">
              <a:solidFill>
                <a:schemeClr val="tx1"/>
              </a:solidFill>
              <a:effectLst/>
              <a:latin typeface="+mj-lt"/>
              <a:ea typeface="+mj-ea"/>
              <a:cs typeface="+mj-cs"/>
            </a:endParaRPr>
          </a:p>
        </p:txBody>
      </p:sp>
      <p:sp>
        <p:nvSpPr>
          <p:cNvPr id="16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TextBox 4">
            <a:extLst>
              <a:ext uri="{FF2B5EF4-FFF2-40B4-BE49-F238E27FC236}">
                <a16:creationId xmlns:a16="http://schemas.microsoft.com/office/drawing/2014/main" id="{E0B27F1A-A0E9-43F0-9238-DC1E374C37B9}"/>
              </a:ext>
            </a:extLst>
          </p:cNvPr>
          <p:cNvSpPr txBox="1"/>
          <p:nvPr/>
        </p:nvSpPr>
        <p:spPr>
          <a:xfrm>
            <a:off x="630936" y="2610094"/>
            <a:ext cx="5656742" cy="359868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b="1" dirty="0">
                <a:effectLst/>
              </a:rPr>
              <a:t>Parkinson's disease</a:t>
            </a:r>
            <a:r>
              <a:rPr lang="en-US" sz="1700" dirty="0">
                <a:effectLst/>
              </a:rPr>
              <a:t> is a progressive nervous system disorder that affects movement. </a:t>
            </a:r>
          </a:p>
          <a:p>
            <a:pPr marL="285750" indent="-228600">
              <a:lnSpc>
                <a:spcPct val="90000"/>
              </a:lnSpc>
              <a:spcAft>
                <a:spcPts val="600"/>
              </a:spcAft>
              <a:buFont typeface="Arial" panose="020B0604020202020204" pitchFamily="34" charset="0"/>
              <a:buChar char="•"/>
            </a:pPr>
            <a:r>
              <a:rPr lang="en-US" sz="1700" dirty="0">
                <a:effectLst/>
              </a:rPr>
              <a:t>Symptoms start gradually, sometimes starting with a barely noticeable tremor in just one hand.</a:t>
            </a:r>
          </a:p>
          <a:p>
            <a:pPr marL="285750" indent="-228600">
              <a:lnSpc>
                <a:spcPct val="90000"/>
              </a:lnSpc>
              <a:spcAft>
                <a:spcPts val="600"/>
              </a:spcAft>
              <a:buFont typeface="Arial" panose="020B0604020202020204" pitchFamily="34" charset="0"/>
              <a:buChar char="•"/>
            </a:pPr>
            <a:r>
              <a:rPr lang="en-US" sz="1700" dirty="0"/>
              <a:t>Nerve cell damage in the brain causes dopamine levels to drop, leading to the symptoms of Parkinson's.</a:t>
            </a:r>
            <a:r>
              <a:rPr lang="en-US" sz="1700" dirty="0">
                <a:effectLst/>
              </a:rPr>
              <a:t> </a:t>
            </a:r>
          </a:p>
          <a:p>
            <a:pPr marL="285750" indent="-228600">
              <a:lnSpc>
                <a:spcPct val="90000"/>
              </a:lnSpc>
              <a:spcAft>
                <a:spcPts val="600"/>
              </a:spcAft>
              <a:buFont typeface="Arial" panose="020B0604020202020204" pitchFamily="34" charset="0"/>
              <a:buChar char="•"/>
            </a:pPr>
            <a:r>
              <a:rPr lang="en-US" sz="1700" dirty="0">
                <a:effectLst/>
              </a:rPr>
              <a:t>It has 5 stages to it and affects more than 1 million individuals every year in India. </a:t>
            </a:r>
          </a:p>
          <a:p>
            <a:pPr marL="285750" indent="-228600">
              <a:lnSpc>
                <a:spcPct val="90000"/>
              </a:lnSpc>
              <a:spcAft>
                <a:spcPts val="600"/>
              </a:spcAft>
              <a:buFont typeface="Arial" panose="020B0604020202020204" pitchFamily="34" charset="0"/>
              <a:buChar char="•"/>
            </a:pPr>
            <a:r>
              <a:rPr lang="en-US" sz="1700" dirty="0"/>
              <a:t>Commonly observed in Men of age 60 or above.</a:t>
            </a:r>
          </a:p>
          <a:p>
            <a:pPr marL="285750" indent="-228600">
              <a:lnSpc>
                <a:spcPct val="90000"/>
              </a:lnSpc>
              <a:spcAft>
                <a:spcPts val="600"/>
              </a:spcAft>
              <a:buFont typeface="Arial" panose="020B0604020202020204" pitchFamily="34" charset="0"/>
              <a:buChar char="•"/>
            </a:pPr>
            <a:r>
              <a:rPr lang="en-US" sz="1700" dirty="0"/>
              <a:t>Treatment can help, but this condition can't be cured.</a:t>
            </a:r>
          </a:p>
          <a:p>
            <a:pPr marL="285750" indent="-228600">
              <a:lnSpc>
                <a:spcPct val="90000"/>
              </a:lnSpc>
              <a:spcAft>
                <a:spcPts val="600"/>
              </a:spcAft>
              <a:buFont typeface="Arial" panose="020B0604020202020204" pitchFamily="34" charset="0"/>
              <a:buChar char="•"/>
            </a:pPr>
            <a:endParaRPr lang="en-US" sz="1700" dirty="0"/>
          </a:p>
        </p:txBody>
      </p:sp>
      <p:pic>
        <p:nvPicPr>
          <p:cNvPr id="10" name="Picture 9" descr="A picture containing diagram&#10;&#10;Description automatically generated">
            <a:extLst>
              <a:ext uri="{FF2B5EF4-FFF2-40B4-BE49-F238E27FC236}">
                <a16:creationId xmlns:a16="http://schemas.microsoft.com/office/drawing/2014/main" id="{26628798-B6C6-4821-B8A4-C1B3E4F55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028" y="1845957"/>
            <a:ext cx="5202988" cy="3329912"/>
          </a:xfrm>
          <a:prstGeom prst="rect">
            <a:avLst/>
          </a:prstGeom>
        </p:spPr>
      </p:pic>
    </p:spTree>
    <p:extLst>
      <p:ext uri="{BB962C8B-B14F-4D97-AF65-F5344CB8AC3E}">
        <p14:creationId xmlns:p14="http://schemas.microsoft.com/office/powerpoint/2010/main" val="371059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0" name="Rectangle 4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817E74DE-2A6D-4D77-B6E3-4715EE142A5F}"/>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marL="0" marR="0">
              <a:lnSpc>
                <a:spcPct val="90000"/>
              </a:lnSpc>
              <a:spcBef>
                <a:spcPct val="0"/>
              </a:spcBef>
              <a:spcAft>
                <a:spcPts val="800"/>
              </a:spcAft>
              <a:tabLst>
                <a:tab pos="2493645" algn="l"/>
              </a:tabLst>
            </a:pPr>
            <a:r>
              <a:rPr lang="en-US" sz="2800" b="1" kern="1200">
                <a:solidFill>
                  <a:schemeClr val="tx1"/>
                </a:solidFill>
                <a:effectLst/>
                <a:latin typeface="+mj-lt"/>
                <a:ea typeface="+mj-ea"/>
                <a:cs typeface="+mj-cs"/>
              </a:rPr>
              <a:t>Dataset for the Project: </a:t>
            </a:r>
            <a:endParaRPr lang="en-US" sz="2800" kern="1200">
              <a:solidFill>
                <a:schemeClr val="tx1"/>
              </a:solidFill>
              <a:effectLst/>
              <a:latin typeface="+mj-lt"/>
              <a:ea typeface="+mj-ea"/>
              <a:cs typeface="+mj-cs"/>
            </a:endParaRPr>
          </a:p>
          <a:p>
            <a:pPr marL="0" marR="0">
              <a:lnSpc>
                <a:spcPct val="90000"/>
              </a:lnSpc>
              <a:spcBef>
                <a:spcPct val="0"/>
              </a:spcBef>
              <a:spcAft>
                <a:spcPts val="800"/>
              </a:spcAft>
              <a:tabLst>
                <a:tab pos="2493645" algn="l"/>
              </a:tabLst>
            </a:pPr>
            <a:r>
              <a:rPr lang="en-US" sz="2800" kern="1200">
                <a:solidFill>
                  <a:schemeClr val="tx1"/>
                </a:solidFill>
                <a:effectLst/>
                <a:latin typeface="+mj-lt"/>
                <a:ea typeface="+mj-ea"/>
                <a:cs typeface="+mj-cs"/>
              </a:rPr>
              <a:t>Dataset link</a:t>
            </a:r>
            <a:r>
              <a:rPr lang="en-US" sz="2800" b="1" kern="1200">
                <a:solidFill>
                  <a:schemeClr val="tx1"/>
                </a:solidFill>
                <a:effectLst/>
                <a:latin typeface="+mj-lt"/>
                <a:ea typeface="+mj-ea"/>
                <a:cs typeface="+mj-cs"/>
              </a:rPr>
              <a:t> - </a:t>
            </a:r>
            <a:r>
              <a:rPr lang="en-US" sz="2800" u="sng" kern="1200">
                <a:solidFill>
                  <a:schemeClr val="tx1"/>
                </a:solidFill>
                <a:effectLst/>
                <a:latin typeface="+mj-lt"/>
                <a:ea typeface="+mj-ea"/>
                <a:cs typeface="+mj-cs"/>
              </a:rPr>
              <a:t>https://archive.ics.uci.edu/ml/datasets/parkinsons</a:t>
            </a:r>
            <a:endParaRPr lang="en-US" sz="2800" kern="1200">
              <a:solidFill>
                <a:schemeClr val="tx1"/>
              </a:solidFill>
              <a:effectLst/>
              <a:latin typeface="+mj-lt"/>
              <a:ea typeface="+mj-ea"/>
              <a:cs typeface="+mj-cs"/>
            </a:endParaRPr>
          </a:p>
        </p:txBody>
      </p:sp>
      <p:sp>
        <p:nvSpPr>
          <p:cNvPr id="52" name="Rectangle 5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3D2BBD1B-F038-4C3D-994C-8154B74B31B1}"/>
              </a:ext>
            </a:extLst>
          </p:cNvPr>
          <p:cNvSpPr txBox="1"/>
          <p:nvPr/>
        </p:nvSpPr>
        <p:spPr>
          <a:xfrm>
            <a:off x="1011936" y="2991685"/>
            <a:ext cx="10168128" cy="3695020"/>
          </a:xfrm>
          <a:prstGeom prst="rect">
            <a:avLst/>
          </a:prstGeom>
        </p:spPr>
        <p:txBody>
          <a:bodyPr vert="horz" lIns="91440" tIns="45720" rIns="91440" bIns="45720" rtlCol="0">
            <a:normAutofit/>
          </a:bodyPr>
          <a:lstStyle/>
          <a:p>
            <a:pPr marR="0">
              <a:lnSpc>
                <a:spcPct val="90000"/>
              </a:lnSpc>
              <a:spcBef>
                <a:spcPts val="0"/>
              </a:spcBef>
              <a:spcAft>
                <a:spcPts val="800"/>
              </a:spcAft>
              <a:tabLst>
                <a:tab pos="2493645" algn="l"/>
              </a:tabLst>
            </a:pPr>
            <a:r>
              <a:rPr lang="en-US" sz="2200" b="1" dirty="0">
                <a:effectLst/>
              </a:rPr>
              <a:t>Objective: </a:t>
            </a:r>
            <a:endParaRPr lang="en-US" sz="2200" dirty="0">
              <a:effectLst/>
            </a:endParaRPr>
          </a:p>
          <a:p>
            <a:pPr marR="0">
              <a:lnSpc>
                <a:spcPct val="90000"/>
              </a:lnSpc>
              <a:spcBef>
                <a:spcPts val="0"/>
              </a:spcBef>
              <a:spcAft>
                <a:spcPts val="800"/>
              </a:spcAft>
              <a:tabLst>
                <a:tab pos="2493645" algn="l"/>
              </a:tabLst>
            </a:pPr>
            <a:r>
              <a:rPr lang="en-US" sz="2200" dirty="0">
                <a:effectLst/>
              </a:rPr>
              <a:t>To build a machine learning model that accurately detects the presence of Parkinson’s disease in an individual. This disease has no known cure. This project deals with a real-world medical issue that can help doctors determine if a person has Parkinson’s and how the disease is likely to progress.</a:t>
            </a:r>
          </a:p>
        </p:txBody>
      </p:sp>
    </p:spTree>
    <p:extLst>
      <p:ext uri="{BB962C8B-B14F-4D97-AF65-F5344CB8AC3E}">
        <p14:creationId xmlns:p14="http://schemas.microsoft.com/office/powerpoint/2010/main" val="421319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1">
            <a:extLst>
              <a:ext uri="{FF2B5EF4-FFF2-40B4-BE49-F238E27FC236}">
                <a16:creationId xmlns:a16="http://schemas.microsoft.com/office/drawing/2014/main" id="{49A71326-4FB1-4B7F-A3CE-9A7742F91D3C}"/>
              </a:ext>
            </a:extLst>
          </p:cNvPr>
          <p:cNvGraphicFramePr/>
          <p:nvPr>
            <p:extLst>
              <p:ext uri="{D42A27DB-BD31-4B8C-83A1-F6EECF244321}">
                <p14:modId xmlns:p14="http://schemas.microsoft.com/office/powerpoint/2010/main" val="1394698186"/>
              </p:ext>
            </p:extLst>
          </p:nvPr>
        </p:nvGraphicFramePr>
        <p:xfrm>
          <a:off x="431509" y="1763133"/>
          <a:ext cx="3460388" cy="2651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TextBox 1">
            <a:extLst>
              <a:ext uri="{FF2B5EF4-FFF2-40B4-BE49-F238E27FC236}">
                <a16:creationId xmlns:a16="http://schemas.microsoft.com/office/drawing/2014/main" id="{59695B14-ADB8-4FFF-8D9E-D5D71706C6CA}"/>
              </a:ext>
            </a:extLst>
          </p:cNvPr>
          <p:cNvGraphicFramePr/>
          <p:nvPr>
            <p:extLst>
              <p:ext uri="{D42A27DB-BD31-4B8C-83A1-F6EECF244321}">
                <p14:modId xmlns:p14="http://schemas.microsoft.com/office/powerpoint/2010/main" val="2791439990"/>
              </p:ext>
            </p:extLst>
          </p:nvPr>
        </p:nvGraphicFramePr>
        <p:xfrm>
          <a:off x="5995447" y="952106"/>
          <a:ext cx="4372799" cy="4279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3369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E95AC25-9A82-4A6E-80B9-48FCC09668F7}"/>
              </a:ext>
            </a:extLst>
          </p:cNvPr>
          <p:cNvSpPr>
            <a:spLocks noChangeArrowheads="1"/>
          </p:cNvSpPr>
          <p:nvPr/>
        </p:nvSpPr>
        <p:spPr bwMode="auto">
          <a:xfrm>
            <a:off x="5126418" y="552091"/>
            <a:ext cx="6224335" cy="54315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algn="ctr" fontAlgn="base">
              <a:lnSpc>
                <a:spcPct val="90000"/>
              </a:lnSpc>
              <a:spcBef>
                <a:spcPct val="0"/>
              </a:spcBef>
              <a:spcAft>
                <a:spcPts val="600"/>
              </a:spcAft>
              <a:buClrTx/>
              <a:buSzTx/>
              <a:tabLst/>
            </a:pPr>
            <a:r>
              <a:rPr kumimoji="0" lang="en-US" altLang="en-US" sz="2000" b="1" i="0" u="none" strike="noStrike" cap="none" normalizeH="0" baseline="0" dirty="0">
                <a:ln>
                  <a:noFill/>
                </a:ln>
                <a:effectLst/>
                <a:latin typeface="Calibri" panose="020F0502020204030204" pitchFamily="34" charset="0"/>
                <a:cs typeface="Calibri" panose="020F0502020204030204" pitchFamily="34" charset="0"/>
              </a:rPr>
              <a:t>Attribute Information:</a:t>
            </a:r>
          </a:p>
          <a:p>
            <a:pPr marR="0" lvl="0" algn="ctr" fontAlgn="base">
              <a:lnSpc>
                <a:spcPct val="90000"/>
              </a:lnSpc>
              <a:spcBef>
                <a:spcPct val="0"/>
              </a:spcBef>
              <a:spcAft>
                <a:spcPts val="600"/>
              </a:spcAft>
              <a:buClrTx/>
              <a:buSzTx/>
              <a:tabLst/>
            </a:pPr>
            <a:endParaRPr kumimoji="0" lang="en-US" altLang="en-US" sz="1500" b="0" i="0" u="none" strike="noStrike" cap="none" normalizeH="0" baseline="0" dirty="0">
              <a:ln>
                <a:noFill/>
              </a:ln>
              <a:effectLst/>
              <a:latin typeface="Calibri" panose="020F0502020204030204" pitchFamily="34" charset="0"/>
              <a:cs typeface="Calibri" panose="020F0502020204030204" pitchFamily="34" charset="0"/>
            </a:endParaRP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Name - ASCII subject name and recording number</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500" b="0" i="0" u="none" strike="noStrike" cap="none" normalizeH="0" baseline="0" dirty="0" err="1">
                <a:ln>
                  <a:noFill/>
                </a:ln>
                <a:effectLst/>
                <a:latin typeface="Calibri" panose="020F0502020204030204" pitchFamily="34" charset="0"/>
                <a:cs typeface="Calibri" panose="020F0502020204030204" pitchFamily="34" charset="0"/>
              </a:rPr>
              <a:t>MDVP:Fo</a:t>
            </a: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(Hz) - Average vocal fundamental frequency</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500" b="0" i="0" u="none" strike="noStrike" cap="none" normalizeH="0" baseline="0" dirty="0" err="1">
                <a:ln>
                  <a:noFill/>
                </a:ln>
                <a:effectLst/>
                <a:latin typeface="Calibri" panose="020F0502020204030204" pitchFamily="34" charset="0"/>
                <a:cs typeface="Calibri" panose="020F0502020204030204" pitchFamily="34" charset="0"/>
              </a:rPr>
              <a:t>MDVP:Fhi</a:t>
            </a: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(Hz) - Maximum vocal fundamental frequency</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500" b="0" i="0" u="none" strike="noStrike" cap="none" normalizeH="0" baseline="0" dirty="0" err="1">
                <a:ln>
                  <a:noFill/>
                </a:ln>
                <a:effectLst/>
                <a:latin typeface="Calibri" panose="020F0502020204030204" pitchFamily="34" charset="0"/>
                <a:cs typeface="Calibri" panose="020F0502020204030204" pitchFamily="34" charset="0"/>
              </a:rPr>
              <a:t>MDVP:Flo</a:t>
            </a: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(Hz) - Minimum vocal fundamental frequency</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500" b="0" i="0" u="none" strike="noStrike" cap="none" normalizeH="0" baseline="0" dirty="0" err="1">
                <a:ln>
                  <a:noFill/>
                </a:ln>
                <a:effectLst/>
                <a:latin typeface="Calibri" panose="020F0502020204030204" pitchFamily="34" charset="0"/>
                <a:cs typeface="Calibri" panose="020F0502020204030204" pitchFamily="34" charset="0"/>
              </a:rPr>
              <a:t>MDVP:Jitter</a:t>
            </a: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a:t>
            </a:r>
            <a:r>
              <a:rPr kumimoji="0" lang="en-US" altLang="en-US" sz="1500" b="0" i="0" u="none" strike="noStrike" cap="none" normalizeH="0" baseline="0" dirty="0" err="1">
                <a:ln>
                  <a:noFill/>
                </a:ln>
                <a:effectLst/>
                <a:latin typeface="Calibri" panose="020F0502020204030204" pitchFamily="34" charset="0"/>
                <a:cs typeface="Calibri" panose="020F0502020204030204" pitchFamily="34" charset="0"/>
              </a:rPr>
              <a:t>MDVP:Jitter</a:t>
            </a: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(Abs),</a:t>
            </a:r>
            <a:r>
              <a:rPr kumimoji="0" lang="en-US" altLang="en-US" sz="1500" b="0" i="0" u="none" strike="noStrike" cap="none" normalizeH="0" baseline="0" dirty="0" err="1">
                <a:ln>
                  <a:noFill/>
                </a:ln>
                <a:effectLst/>
                <a:latin typeface="Calibri" panose="020F0502020204030204" pitchFamily="34" charset="0"/>
                <a:cs typeface="Calibri" panose="020F0502020204030204" pitchFamily="34" charset="0"/>
              </a:rPr>
              <a:t>MDVP:RAP,MDVP:PPQ,Jitter:DDP</a:t>
            </a: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 Several measures of variation in fundamental frequency</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500" b="0" i="0" u="none" strike="noStrike" cap="none" normalizeH="0" baseline="0" dirty="0" err="1">
                <a:ln>
                  <a:noFill/>
                </a:ln>
                <a:effectLst/>
                <a:latin typeface="Calibri" panose="020F0502020204030204" pitchFamily="34" charset="0"/>
                <a:cs typeface="Calibri" panose="020F0502020204030204" pitchFamily="34" charset="0"/>
              </a:rPr>
              <a:t>MDVP:Shimmer,MDVP:Shimmer</a:t>
            </a: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(dB),Shimmer:APQ3,Shimmer:APQ5,MDVP:APQ,Shimmer:DDA - Several measures of variation in amplitude</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NHR,HNR - Two measures of ratio of noise to tonal components in the voice</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status - Health status of the subject (one) - Parkinson's, (zero) - healthy</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RPDE,D2 - Two nonlinear dynamical complexity measures</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DFA - Signal fractal scaling exponent</a:t>
            </a:r>
          </a:p>
          <a:p>
            <a:pPr marR="0" lvl="0" fontAlgn="base">
              <a:lnSpc>
                <a:spcPct val="90000"/>
              </a:lnSpc>
              <a:spcBef>
                <a:spcPct val="0"/>
              </a:spcBef>
              <a:spcAft>
                <a:spcPts val="600"/>
              </a:spcAft>
              <a:buClrTx/>
              <a:buSzTx/>
              <a:tabLst/>
            </a:pPr>
            <a:r>
              <a:rPr kumimoji="0" lang="en-US" altLang="en-US" sz="1500" b="0" i="0" u="none" strike="noStrike" cap="none" normalizeH="0" baseline="0" dirty="0">
                <a:ln>
                  <a:noFill/>
                </a:ln>
                <a:effectLst/>
                <a:latin typeface="Calibri" panose="020F0502020204030204" pitchFamily="34" charset="0"/>
                <a:cs typeface="Calibri" panose="020F0502020204030204" pitchFamily="34" charset="0"/>
              </a:rPr>
              <a:t> spread1,spread2,PPE - Three nonlinear measures of fundamental frequency variation</a:t>
            </a:r>
          </a:p>
        </p:txBody>
      </p:sp>
      <p:sp>
        <p:nvSpPr>
          <p:cNvPr id="6" name="TextBox 5">
            <a:extLst>
              <a:ext uri="{FF2B5EF4-FFF2-40B4-BE49-F238E27FC236}">
                <a16:creationId xmlns:a16="http://schemas.microsoft.com/office/drawing/2014/main" id="{DFEF33BC-8ADF-4A50-ACC7-D49DC02CBE09}"/>
              </a:ext>
            </a:extLst>
          </p:cNvPr>
          <p:cNvSpPr txBox="1"/>
          <p:nvPr/>
        </p:nvSpPr>
        <p:spPr>
          <a:xfrm>
            <a:off x="650086" y="1189895"/>
            <a:ext cx="3474947" cy="4235006"/>
          </a:xfrm>
          <a:prstGeom prst="rect">
            <a:avLst/>
          </a:prstGeom>
          <a:noFill/>
        </p:spPr>
        <p:txBody>
          <a:bodyPr wrap="square">
            <a:spAutoFit/>
          </a:bodyPr>
          <a:lstStyle/>
          <a:p>
            <a:pPr marR="0" lvl="0" algn="ctr"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Calibri" panose="020F0502020204030204" pitchFamily="34" charset="0"/>
                <a:cs typeface="Calibri" panose="020F0502020204030204" pitchFamily="34" charset="0"/>
              </a:rPr>
              <a:t>Dataset Information:</a:t>
            </a:r>
          </a:p>
          <a:p>
            <a:pPr marR="0" lvl="0" fontAlgn="base">
              <a:lnSpc>
                <a:spcPct val="90000"/>
              </a:lnSpc>
              <a:spcBef>
                <a:spcPct val="0"/>
              </a:spcBef>
              <a:spcAft>
                <a:spcPts val="600"/>
              </a:spcAft>
              <a:buClrTx/>
              <a:buSzTx/>
              <a:tabLst/>
            </a:pPr>
            <a:endParaRPr kumimoji="0" lang="en-US" altLang="en-US" b="0" i="0" u="none" strike="noStrike" cap="none" normalizeH="0" baseline="0" dirty="0">
              <a:ln>
                <a:noFill/>
              </a:ln>
              <a:effectLst/>
              <a:latin typeface="Calibri" panose="020F0502020204030204" pitchFamily="34" charset="0"/>
              <a:cs typeface="Calibri" panose="020F0502020204030204" pitchFamily="34" charset="0"/>
            </a:endParaRPr>
          </a:p>
          <a:p>
            <a:pPr marR="0" lvl="0" fontAlgn="base">
              <a:lnSpc>
                <a:spcPct val="90000"/>
              </a:lnSpc>
              <a:spcBef>
                <a:spcPct val="0"/>
              </a:spcBef>
              <a:spcAft>
                <a:spcPts val="600"/>
              </a:spcAft>
              <a:buClrTx/>
              <a:buSzTx/>
              <a:tabLst/>
            </a:pPr>
            <a:r>
              <a:rPr kumimoji="0" lang="en-US" altLang="en-US" b="0" i="0" u="none" strike="noStrike" cap="none" normalizeH="0" baseline="0" dirty="0">
                <a:ln>
                  <a:noFill/>
                </a:ln>
                <a:effectLst/>
                <a:latin typeface="Calibri" panose="020F0502020204030204" pitchFamily="34" charset="0"/>
                <a:cs typeface="Calibri" panose="020F0502020204030204" pitchFamily="34" charset="0"/>
              </a:rPr>
              <a:t>This dataset is composed of a range of biomedical voice measurements from </a:t>
            </a:r>
            <a:r>
              <a:rPr kumimoji="0" lang="en-US" altLang="en-US" i="0" u="none" strike="noStrike" cap="none" normalizeH="0" baseline="0" dirty="0">
                <a:ln>
                  <a:noFill/>
                </a:ln>
                <a:effectLst/>
                <a:latin typeface="Calibri" panose="020F0502020204030204" pitchFamily="34" charset="0"/>
                <a:cs typeface="Calibri" panose="020F0502020204030204" pitchFamily="34" charset="0"/>
              </a:rPr>
              <a:t>31 people</a:t>
            </a:r>
            <a:r>
              <a:rPr kumimoji="0" lang="en-US" altLang="en-US" b="0" i="0" u="none" strike="noStrike" cap="none" normalizeH="0" baseline="0" dirty="0">
                <a:ln>
                  <a:noFill/>
                </a:ln>
                <a:effectLst/>
                <a:latin typeface="Calibri" panose="020F0502020204030204" pitchFamily="34" charset="0"/>
                <a:cs typeface="Calibri" panose="020F0502020204030204" pitchFamily="34" charset="0"/>
              </a:rPr>
              <a:t>, 23 with Parkinson's disease (PD). Each column in the table is a particular voice measure, and each row corresponds to one of 195 voice recordings from these individuals ("name" column). The main aim of the data is to discriminate healthy people from those with PD, according to the "status" column which is set to 0 for healthy and 1 for PD.</a:t>
            </a:r>
          </a:p>
        </p:txBody>
      </p:sp>
    </p:spTree>
    <p:extLst>
      <p:ext uri="{BB962C8B-B14F-4D97-AF65-F5344CB8AC3E}">
        <p14:creationId xmlns:p14="http://schemas.microsoft.com/office/powerpoint/2010/main" val="28842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4B2BCA8-402A-4D67-B505-DE8F83C4069F}"/>
              </a:ext>
            </a:extLst>
          </p:cNvPr>
          <p:cNvSpPr txBox="1"/>
          <p:nvPr/>
        </p:nvSpPr>
        <p:spPr>
          <a:xfrm>
            <a:off x="526073" y="489439"/>
            <a:ext cx="11139854" cy="930447"/>
          </a:xfrm>
          <a:prstGeom prst="ellipse">
            <a:avLst/>
          </a:prstGeom>
        </p:spPr>
        <p:txBody>
          <a:bodyPr vert="horz" lIns="91440" tIns="45720" rIns="91440" bIns="45720" rtlCol="0" anchor="b">
            <a:normAutofit/>
          </a:bodyPr>
          <a:lstStyle/>
          <a:p>
            <a:pPr algn="ctr">
              <a:lnSpc>
                <a:spcPct val="90000"/>
              </a:lnSpc>
              <a:spcBef>
                <a:spcPct val="0"/>
              </a:spcBef>
              <a:spcAft>
                <a:spcPts val="600"/>
              </a:spcAft>
            </a:pPr>
            <a:r>
              <a:rPr lang="en-US" sz="3800" kern="1200">
                <a:solidFill>
                  <a:schemeClr val="bg1"/>
                </a:solidFill>
                <a:latin typeface="+mj-lt"/>
                <a:ea typeface="+mj-ea"/>
                <a:cs typeface="+mj-cs"/>
              </a:rPr>
              <a:t>BLOCK DIAGRAM:</a:t>
            </a:r>
          </a:p>
        </p:txBody>
      </p:sp>
      <p:cxnSp>
        <p:nvCxnSpPr>
          <p:cNvPr id="36" name="Straight Connector 35">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chart&#10;&#10;Description automatically generated">
            <a:extLst>
              <a:ext uri="{FF2B5EF4-FFF2-40B4-BE49-F238E27FC236}">
                <a16:creationId xmlns:a16="http://schemas.microsoft.com/office/drawing/2014/main" id="{D2D4D570-0D5F-47FC-95A7-20F57DE4CAD9}"/>
              </a:ext>
            </a:extLst>
          </p:cNvPr>
          <p:cNvPicPr>
            <a:picLocks noChangeAspect="1"/>
          </p:cNvPicPr>
          <p:nvPr/>
        </p:nvPicPr>
        <p:blipFill rotWithShape="1">
          <a:blip r:embed="rId2">
            <a:extLst>
              <a:ext uri="{28A0092B-C50C-407E-A947-70E740481C1C}">
                <a14:useLocalDpi xmlns:a14="http://schemas.microsoft.com/office/drawing/2010/main" val="0"/>
              </a:ext>
            </a:extLst>
          </a:blip>
          <a:srcRect l="39814" t="56879" b="1419"/>
          <a:stretch/>
        </p:blipFill>
        <p:spPr>
          <a:xfrm>
            <a:off x="1857983" y="2298654"/>
            <a:ext cx="8878362" cy="3578069"/>
          </a:xfrm>
          <a:prstGeom prst="rect">
            <a:avLst/>
          </a:prstGeom>
        </p:spPr>
      </p:pic>
      <p:sp>
        <p:nvSpPr>
          <p:cNvPr id="6" name="Rectangle 5">
            <a:extLst>
              <a:ext uri="{FF2B5EF4-FFF2-40B4-BE49-F238E27FC236}">
                <a16:creationId xmlns:a16="http://schemas.microsoft.com/office/drawing/2014/main" id="{37667A15-EAAB-4227-B1AD-103BC785F922}"/>
              </a:ext>
            </a:extLst>
          </p:cNvPr>
          <p:cNvSpPr/>
          <p:nvPr/>
        </p:nvSpPr>
        <p:spPr>
          <a:xfrm>
            <a:off x="6297164" y="5172075"/>
            <a:ext cx="542925"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endParaRPr>
          </a:p>
        </p:txBody>
      </p:sp>
    </p:spTree>
    <p:extLst>
      <p:ext uri="{BB962C8B-B14F-4D97-AF65-F5344CB8AC3E}">
        <p14:creationId xmlns:p14="http://schemas.microsoft.com/office/powerpoint/2010/main" val="74303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DB2AE1-10A9-4E20-8A39-29621814CA99}"/>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solidFill>
                <a:effectLst/>
                <a:latin typeface="+mj-lt"/>
                <a:ea typeface="+mj-ea"/>
                <a:cs typeface="+mj-cs"/>
              </a:rPr>
              <a:t>Data collection </a:t>
            </a:r>
            <a:endParaRPr lang="en-US" sz="5400" kern="1200" dirty="0">
              <a:solidFill>
                <a:schemeClr val="tx1"/>
              </a:solidFill>
              <a:latin typeface="+mj-lt"/>
              <a:ea typeface="+mj-ea"/>
              <a:cs typeface="+mj-cs"/>
            </a:endParaRP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extBox 4">
            <a:extLst>
              <a:ext uri="{FF2B5EF4-FFF2-40B4-BE49-F238E27FC236}">
                <a16:creationId xmlns:a16="http://schemas.microsoft.com/office/drawing/2014/main" id="{8C018D73-9B07-4A97-B26F-8C0D2F85A39F}"/>
              </a:ext>
            </a:extLst>
          </p:cNvPr>
          <p:cNvGraphicFramePr/>
          <p:nvPr>
            <p:extLst>
              <p:ext uri="{D42A27DB-BD31-4B8C-83A1-F6EECF244321}">
                <p14:modId xmlns:p14="http://schemas.microsoft.com/office/powerpoint/2010/main" val="304576386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0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6DBE95D-A5A8-4FB8-A2B8-5A87BF2325EB}"/>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kern="1200">
                <a:solidFill>
                  <a:schemeClr val="tx1"/>
                </a:solidFill>
                <a:effectLst/>
                <a:latin typeface="+mj-lt"/>
                <a:ea typeface="+mj-ea"/>
                <a:cs typeface="+mj-cs"/>
              </a:rPr>
              <a:t>Dataset</a:t>
            </a:r>
            <a:endParaRPr lang="en-US" sz="66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61.png">
            <a:extLst>
              <a:ext uri="{FF2B5EF4-FFF2-40B4-BE49-F238E27FC236}">
                <a16:creationId xmlns:a16="http://schemas.microsoft.com/office/drawing/2014/main" id="{D89DD6E8-89F8-4AF0-B1B5-4C403BA077FD}"/>
              </a:ext>
            </a:extLst>
          </p:cNvPr>
          <p:cNvPicPr/>
          <p:nvPr/>
        </p:nvPicPr>
        <p:blipFill>
          <a:blip r:embed="rId2"/>
          <a:stretch>
            <a:fillRect/>
          </a:stretch>
        </p:blipFill>
        <p:spPr>
          <a:xfrm>
            <a:off x="1263192" y="2067128"/>
            <a:ext cx="10147236" cy="3753015"/>
          </a:xfrm>
          <a:prstGeom prst="rect">
            <a:avLst/>
          </a:prstGeom>
        </p:spPr>
      </p:pic>
    </p:spTree>
    <p:extLst>
      <p:ext uri="{BB962C8B-B14F-4D97-AF65-F5344CB8AC3E}">
        <p14:creationId xmlns:p14="http://schemas.microsoft.com/office/powerpoint/2010/main" val="290546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TotalTime>
  <Words>1787</Words>
  <Application>Microsoft Office PowerPoint</Application>
  <PresentationFormat>Widescreen</PresentationFormat>
  <Paragraphs>161</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Abadi</vt:lpstr>
      <vt:lpstr>Arial</vt:lpstr>
      <vt:lpstr>Calibri</vt:lpstr>
      <vt:lpstr>Calibri </vt:lpstr>
      <vt:lpstr>Calibri Light</vt:lpstr>
      <vt:lpstr>Courier New</vt:lpstr>
      <vt:lpstr>Georgia</vt:lpstr>
      <vt:lpstr>Symbol</vt:lpstr>
      <vt:lpstr>Office Theme</vt:lpstr>
      <vt:lpstr>Summer Internship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Project</dc:title>
  <dc:creator>Abishek Abysz</dc:creator>
  <cp:lastModifiedBy>Abishek Abysz</cp:lastModifiedBy>
  <cp:revision>6</cp:revision>
  <dcterms:created xsi:type="dcterms:W3CDTF">2021-10-20T12:56:30Z</dcterms:created>
  <dcterms:modified xsi:type="dcterms:W3CDTF">2021-10-21T05:35:48Z</dcterms:modified>
</cp:coreProperties>
</file>