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661C-458B-B7A9-8BCD-942665EB3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8732" y="669244"/>
            <a:ext cx="6888417" cy="457905"/>
          </a:xfrm>
        </p:spPr>
        <p:txBody>
          <a:bodyPr/>
          <a:lstStyle/>
          <a:p>
            <a:r>
              <a:rPr lang="en-US"/>
              <a:t>Digital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2BC0C-F075-3A03-45D4-B0C293D74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672352" y="2017060"/>
            <a:ext cx="11173283" cy="47186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STUDENT NAME: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Abishek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kumar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. J</a:t>
            </a:r>
          </a:p>
          <a:p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REGISTER NO AND NMID: 222403551 &amp; </a:t>
            </a:r>
          </a:p>
          <a:p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DEPARTMENT: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bsc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computer science </a:t>
            </a:r>
          </a:p>
          <a:p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COLLEGE: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sri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devi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arts and science COLLEGE in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ponneri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/ Madras UNIVERSITY</a:t>
            </a:r>
          </a:p>
        </p:txBody>
      </p:sp>
    </p:spTree>
    <p:extLst>
      <p:ext uri="{BB962C8B-B14F-4D97-AF65-F5344CB8AC3E}">
        <p14:creationId xmlns:p14="http://schemas.microsoft.com/office/powerpoint/2010/main" val="2104572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EE7B7-53FC-2C85-2F35-581A42A7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SCREENSHOTS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66D3F-0B85-4F58-068A-D0BA73CF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Result:
A working supermarket web page.
Users can view products, add to cart, see total price, and checkout.
Screenshots:
1. Home Page: Shows product list.
2. Cart Section: Displays selected items and total amount.
3. Checkout Message: Confirmation alert after purchase.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BCAF5-7221-58B1-E442-7F4309E7B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804" y="1381380"/>
            <a:ext cx="2959167" cy="539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72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BB71D-FD5C-5606-55BC-40954EB5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DEE71-305B-9ECC-9E1A-3D78EA701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
This project successfully demonstrates a basic supermarket shopping cart using HTML, CSS, and JavaScript.
Users can easily browse products, add them to a cart, view the total in real time, and checkout — giving a simple and interactive shopping experience.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195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EB1A-B745-FEC7-E980-D8DB41045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2D924-FD2C-0F33-4BB4-23763E64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4665A-AFC8-2F50-CB04-A325D8C4F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https://github.com/abishek252007/abishek_24101.git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977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67C1-601B-E187-76D6-8862BAB7A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5ABBF-0879-6E61-5D54-CDE8C6565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762828"/>
            <a:ext cx="8946541" cy="5888953"/>
          </a:xfrm>
        </p:spPr>
        <p:txBody>
          <a:bodyPr/>
          <a:lstStyle/>
          <a:p>
            <a:r>
              <a:rPr lang="en-US" b="1" i="1" dirty="0"/>
              <a:t>Super market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64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09555-822A-6CC7-6C64-8EBF49F3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br>
              <a:rPr lang="en-US" dirty="0"/>
            </a:br>
            <a:r>
              <a:rPr lang="en-US" dirty="0"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92498-2650-E1E8-B209-CFD456B56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835" y="1515850"/>
            <a:ext cx="8471646" cy="5012086"/>
          </a:xfrm>
        </p:spPr>
        <p:txBody>
          <a:bodyPr>
            <a:normAutofit/>
          </a:bodyPr>
          <a:lstStyle/>
          <a:p>
            <a:r>
              <a:rPr lang="en-US"/>
              <a:t>A</a:t>
            </a:r>
          </a:p>
          <a:p>
            <a:r>
              <a:rPr lang="en-US"/>
              <a:t>3</a:t>
            </a:r>
          </a:p>
          <a:p>
            <a:r>
              <a:rPr lang="en-US"/>
              <a:t>1. Problem Statement</a:t>
            </a:r>
          </a:p>
          <a:p>
            <a:r>
              <a:rPr lang="en-US"/>
              <a:t>2. Project Overview</a:t>
            </a:r>
          </a:p>
          <a:p>
            <a:r>
              <a:rPr lang="en-US"/>
              <a:t>3. End Users</a:t>
            </a:r>
          </a:p>
          <a:p>
            <a:r>
              <a:rPr lang="en-US"/>
              <a:t>4. Tools and Technologies</a:t>
            </a:r>
          </a:p>
          <a:p>
            <a:r>
              <a:rPr lang="en-US"/>
              <a:t>5. Portfolio design and Layout</a:t>
            </a:r>
          </a:p>
          <a:p>
            <a:r>
              <a:rPr lang="en-US"/>
              <a:t>6. Features and Functionality</a:t>
            </a:r>
          </a:p>
          <a:p>
            <a:r>
              <a:rPr lang="en-US"/>
              <a:t>7. Results and Screenshots</a:t>
            </a:r>
          </a:p>
          <a:p>
            <a:r>
              <a:rPr lang="en-US"/>
              <a:t>8. Conclusion</a:t>
            </a:r>
          </a:p>
          <a:p>
            <a:r>
              <a:rPr lang="en-US"/>
              <a:t>9. Github Link</a:t>
            </a:r>
          </a:p>
        </p:txBody>
      </p:sp>
    </p:spTree>
    <p:extLst>
      <p:ext uri="{BB962C8B-B14F-4D97-AF65-F5344CB8AC3E}">
        <p14:creationId xmlns:p14="http://schemas.microsoft.com/office/powerpoint/2010/main" val="3091103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56E44-1A00-F9D2-F7A4-A6D09AC5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br>
              <a:rPr lang="en-US" dirty="0"/>
            </a:br>
            <a:r>
              <a:rPr lang="en-US" dirty="0"/>
              <a:t>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C7E75-3B76-1D19-53DA-EF6D4CEE0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432696"/>
            <a:ext cx="9813255" cy="397258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Create a supermarket shopping cart web page using HTML, CSS, and JavaScript.
The page should:
Display a list of products with price.
Allow users to add products to a cart.
Show the cart items and total amount dynamically.
Provide a checkout button to clear the cart after purchase.
Goal: Make a simple, user-friendly supermarket website for basic shopping simulation.</a:t>
            </a:r>
          </a:p>
        </p:txBody>
      </p:sp>
    </p:spTree>
    <p:extLst>
      <p:ext uri="{BB962C8B-B14F-4D97-AF65-F5344CB8AC3E}">
        <p14:creationId xmlns:p14="http://schemas.microsoft.com/office/powerpoint/2010/main" val="1888804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7767D-B106-FA65-4425-E3F574805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C8517-04E5-4798-C4D0-F0EF17642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Dynamic Product Display: Products are listed using JavaScript instead of writing them manually in HTML.
Interactive Cart: When users click “Add to Cart,” items are shown in a cart section with an updated total.
Responsive &amp; Simple UI: A clean design with a supermarket-friendly theme (green and white).
Checkout Feature: Clears the cart and thanks the user after purchase.</a:t>
            </a:r>
          </a:p>
        </p:txBody>
      </p:sp>
    </p:spTree>
    <p:extLst>
      <p:ext uri="{BB962C8B-B14F-4D97-AF65-F5344CB8AC3E}">
        <p14:creationId xmlns:p14="http://schemas.microsoft.com/office/powerpoint/2010/main" val="3733021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42B2A-3519-FBBA-E6D6-1E0B7FDC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THE END USERS?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46CF6-A664-2B75-49F9-AAAB69AAD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End Users
Customers: To browse products and add to cart.
Supermarket Owners/Admins: To use as a base for online store.
Students/Learners: To practice web development concepts.</a:t>
            </a:r>
          </a:p>
        </p:txBody>
      </p:sp>
    </p:spTree>
    <p:extLst>
      <p:ext uri="{BB962C8B-B14F-4D97-AF65-F5344CB8AC3E}">
        <p14:creationId xmlns:p14="http://schemas.microsoft.com/office/powerpoint/2010/main" val="2242726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61E0D-E40F-AE3D-6139-4DC2C39E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FE241-8B39-3257-D9FB-44CADFE1C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Tools and Techniques
Tools: HTML5, CSS3, JavaScript, VS Code, Web Browser
Techniques: DOM Manipulation, Event Handling, Array Handling, Real-time Total Calculation, Flexbox Layout</a:t>
            </a:r>
          </a:p>
        </p:txBody>
      </p:sp>
    </p:spTree>
    <p:extLst>
      <p:ext uri="{BB962C8B-B14F-4D97-AF65-F5344CB8AC3E}">
        <p14:creationId xmlns:p14="http://schemas.microsoft.com/office/powerpoint/2010/main" val="1413436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2CD4-5A13-D97E-D41B-9507AEE8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POTFOLIO DESIGN AND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A5DB1-9010-D5FE-6809-6CF3034DC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Design:
Green and white color theme for a fresh supermarket look.
Simple fonts (Arial) for readability.
Rounded buttons with hover effect for better UX.
Layout:
Header: Title at the top.
Left Side: Product listing with “Add to Cart” buttons.
Right Side: Cart section showing selected items, total price, and checkout button.</a:t>
            </a:r>
          </a:p>
        </p:txBody>
      </p:sp>
    </p:spTree>
    <p:extLst>
      <p:ext uri="{BB962C8B-B14F-4D97-AF65-F5344CB8AC3E}">
        <p14:creationId xmlns:p14="http://schemas.microsoft.com/office/powerpoint/2010/main" val="574578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E626-D85B-053C-0316-0CFD2264A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AND FUNCTIONALITY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618EC-F425-63D0-BBED-A648DC222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Features &amp; Functionality
Product Listing: Displays items with price.
Add to Cart: Adds selected products to cart.
Dynamic Total: Updates total price automatically.
Remove / Clear Cart: Option to checkout and reset cart.
Responsive Layout: Works on different screen sizes.
Interactive UI: Buttons and hover effects for better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1020264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640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Ion</vt:lpstr>
      <vt:lpstr>Digital Portfolio</vt:lpstr>
      <vt:lpstr>PROJECT TITLE</vt:lpstr>
      <vt:lpstr>AGENDA 3</vt:lpstr>
      <vt:lpstr>PROBLEM  STATEMENT </vt:lpstr>
      <vt:lpstr>PROJECT OVERVIEW</vt:lpstr>
      <vt:lpstr>WHO ARE THE END USERS? </vt:lpstr>
      <vt:lpstr>TOOLS AND TECHNIQUES</vt:lpstr>
      <vt:lpstr>POTFOLIO DESIGN AND LAYOUT</vt:lpstr>
      <vt:lpstr>FEATURES AND FUNCTIONALITY </vt:lpstr>
      <vt:lpstr>RESULTS AND SCREENSHOTS </vt:lpstr>
      <vt:lpstr>CONCLUSION </vt:lpstr>
      <vt:lpstr>GITHUB LINK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Abishek Kumar</dc:creator>
  <cp:lastModifiedBy>bsc second</cp:lastModifiedBy>
  <cp:revision>5</cp:revision>
  <dcterms:created xsi:type="dcterms:W3CDTF">2025-09-09T09:06:05Z</dcterms:created>
  <dcterms:modified xsi:type="dcterms:W3CDTF">2025-09-10T07:14:37Z</dcterms:modified>
</cp:coreProperties>
</file>