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1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002C-7F90-4391-B221-2A0515638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256AF-2904-47AB-B95F-ECB3FF87B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F1BE0-46E0-4172-8B20-545A7A84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D611-D24A-4359-A2AF-9E3ED7766915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90CEE-D933-4BE1-9724-1D376BA1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3F975-0B31-4FB5-A939-DF115D23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FDE-5C55-41E9-A5D7-EE1DB28E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D744-FA85-4DC3-B90F-C7AEB1B3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4D966-E15C-40A9-BB83-FCDF0913B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EDC1F-547C-49FD-8CDD-750A8362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D611-D24A-4359-A2AF-9E3ED7766915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1C56D-9750-459F-AEFE-FBB3615C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6F95F-0F0C-41D0-B6FD-870F5649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FDE-5C55-41E9-A5D7-EE1DB28E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6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E3120-084A-4634-9F22-12CA1C015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F5F5D-2510-4C90-BFDA-B5D67DE3E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648B2-470D-4BDB-9B20-F927548E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D611-D24A-4359-A2AF-9E3ED7766915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B8036-F203-4A78-AD1E-E5F474FB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25FF3-6542-48EB-BDD6-66DE6E83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FDE-5C55-41E9-A5D7-EE1DB28E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7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92CD-BBE3-419C-A652-B6E697A2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8C6F-605F-4AE0-B07B-D67E89BE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AAA39-14F4-4C1D-9C47-95697D73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D611-D24A-4359-A2AF-9E3ED7766915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F5755-AA50-4B6B-B26B-35DEAD6B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C66E-6C01-4A46-B2C2-B1DB7213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FDE-5C55-41E9-A5D7-EE1DB28E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0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396F-3F88-4269-BC92-BD2805FD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ECE69-292E-475A-9501-BE7B8DFD9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1E6F5-ACAC-4F0C-9DE0-DDC939A1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D611-D24A-4359-A2AF-9E3ED7766915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4A035-A6F8-42A3-9248-54F06685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2426D-B4F6-4D44-A93F-1FEE7BB8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FDE-5C55-41E9-A5D7-EE1DB28E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0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D9D3-5CFB-4CCD-92F3-6F5B3DA1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7642-98F6-4F72-B6BE-16723E4E4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5E742-6128-4E83-80D0-05C7C3E59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5D57A-D043-460C-A787-BA92FC68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D611-D24A-4359-A2AF-9E3ED7766915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39133-8C02-4A46-BCC1-69276897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3F6B0-DDDD-4854-A9F4-5AFDB91C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FDE-5C55-41E9-A5D7-EE1DB28E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4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346F-7F4C-419B-A9BD-9BCCAA2B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4AE67-9C57-4776-BFDE-75DC132F4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D21B8-9B20-45B3-8751-9FBA0284B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A38A3-C985-485C-AE86-017537A84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916C2-08CA-4083-8A26-0BB5CA332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A9CE75-3871-4494-8607-D556B510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D611-D24A-4359-A2AF-9E3ED7766915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7340C-2990-4A29-9ECA-5F818209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7A90D-1EDC-4D41-89DE-895AB298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FDE-5C55-41E9-A5D7-EE1DB28E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7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C43B-E56E-4F16-A67D-F487B4B2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19C9A-4D24-454A-8709-FB2B1F82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D611-D24A-4359-A2AF-9E3ED7766915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93B8C-8680-498E-84EC-21EB2AB8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AE1FE-3C92-4F56-AED5-8B04923A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FDE-5C55-41E9-A5D7-EE1DB28E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6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646E2-ED04-426A-A658-CED279F0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D611-D24A-4359-A2AF-9E3ED7766915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FE434-62B0-4D08-B506-2EF9F748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BB9FF-43B9-4AEF-9EF8-29056C77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FDE-5C55-41E9-A5D7-EE1DB28E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3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2634-402A-4F61-B259-F589269C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4D75-28E1-43A1-9311-14D99814F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416B7-A1C0-472C-8B49-2610A0E40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9095-FECA-49C0-8D34-053B4113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D611-D24A-4359-A2AF-9E3ED7766915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E8C32-33F5-44CD-A232-F04D7117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6227C-C366-4972-8C59-D4679200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FDE-5C55-41E9-A5D7-EE1DB28E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7BBE-A3A8-4F07-AF88-66A04ECC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48856-C3FF-4635-A719-878F68636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9AA07-3F02-44A5-AACC-ACDFA2C6F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6B567-1E87-4622-8F2C-EA083E43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D611-D24A-4359-A2AF-9E3ED7766915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E27B5-F116-44CB-9A28-C85902C6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AEF98-FF11-4287-BC83-F7988354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FDE-5C55-41E9-A5D7-EE1DB28E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2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1C1D2-799F-4D98-9A58-6A9196904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22C95-38CC-4B67-9415-8C849A20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DCD1B-8F87-4093-9499-79090E026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AD611-D24A-4359-A2AF-9E3ED7766915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BB419-8C39-4332-92D3-A28A51ADC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F69EE-48E1-4790-B652-EE66C2E07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56FDE-5C55-41E9-A5D7-EE1DB28E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B487-DEA3-4857-9D6B-86A2916A1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ticket pricing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71741-77E0-475C-877B-9EEB74982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-Abishek Adhikari</a:t>
            </a:r>
          </a:p>
          <a:p>
            <a:r>
              <a:rPr lang="en-US" dirty="0"/>
              <a:t>01.12.2021</a:t>
            </a:r>
          </a:p>
        </p:txBody>
      </p:sp>
    </p:spTree>
    <p:extLst>
      <p:ext uri="{BB962C8B-B14F-4D97-AF65-F5344CB8AC3E}">
        <p14:creationId xmlns:p14="http://schemas.microsoft.com/office/powerpoint/2010/main" val="188284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2BEA-1C39-42A5-B2C3-99ACEBE7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572" y="470200"/>
            <a:ext cx="5344510" cy="778914"/>
          </a:xfrm>
        </p:spPr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83C9-88A8-48DA-ACFA-6042453C4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42" y="1911881"/>
            <a:ext cx="11100358" cy="4617698"/>
          </a:xfrm>
        </p:spPr>
        <p:txBody>
          <a:bodyPr/>
          <a:lstStyle/>
          <a:p>
            <a:r>
              <a:rPr lang="en-US" dirty="0"/>
              <a:t>The Big Mountain Resort recently installed an additional chair lift which increases the operating costs by $ 1.54 Million. </a:t>
            </a:r>
          </a:p>
          <a:p>
            <a:endParaRPr lang="en-US" dirty="0"/>
          </a:p>
          <a:p>
            <a:r>
              <a:rPr lang="en-US" dirty="0"/>
              <a:t>The resort ticket pricing has been based on the above-average price strategy</a:t>
            </a:r>
          </a:p>
          <a:p>
            <a:endParaRPr lang="en-US" dirty="0"/>
          </a:p>
          <a:p>
            <a:r>
              <a:rPr lang="en-US" dirty="0"/>
              <a:t>How can Big Mountain Resort select a better value for the tickets this season by either cutting operating costs or increasing ticket prices?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8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2BEA-1C39-42A5-B2C3-99ACEBE7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778914"/>
          </a:xfrm>
        </p:spPr>
        <p:txBody>
          <a:bodyPr/>
          <a:lstStyle/>
          <a:p>
            <a:r>
              <a:rPr lang="en-US" b="1" dirty="0"/>
              <a:t>Key Findings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83C9-88A8-48DA-ACFA-6042453C4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7" y="986970"/>
            <a:ext cx="11100358" cy="585277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The weekend ticket price could go up to $94.22 which is approximately $13 more than the current price of $81.</a:t>
            </a:r>
          </a:p>
          <a:p>
            <a:endParaRPr lang="en-US" sz="3200" dirty="0"/>
          </a:p>
          <a:p>
            <a:r>
              <a:rPr lang="en-US" sz="3200" dirty="0"/>
              <a:t>The four most important features that influence the ticket pricing are runs, </a:t>
            </a:r>
            <a:r>
              <a:rPr lang="en-US" sz="3200" dirty="0" err="1"/>
              <a:t>fastquads</a:t>
            </a:r>
            <a:r>
              <a:rPr lang="en-US" sz="3200" dirty="0"/>
              <a:t>, </a:t>
            </a:r>
            <a:r>
              <a:rPr lang="en-US" sz="3200" dirty="0" err="1"/>
              <a:t>snowmaking_ac</a:t>
            </a:r>
            <a:r>
              <a:rPr lang="en-US" sz="3200" dirty="0"/>
              <a:t>, and vertical drop.</a:t>
            </a:r>
          </a:p>
          <a:p>
            <a:endParaRPr lang="en-US" sz="3200" dirty="0"/>
          </a:p>
          <a:p>
            <a:r>
              <a:rPr lang="en-US" sz="3200" dirty="0"/>
              <a:t>The best way to increase the revenue is by adding a vertical drop by 150 ft. It supports increasing ticket pricing by $1.99 and collecting a revenue of approximately $ 3.5 million. </a:t>
            </a:r>
          </a:p>
          <a:p>
            <a:endParaRPr lang="en-US" sz="3200" dirty="0"/>
          </a:p>
          <a:p>
            <a:r>
              <a:rPr lang="en-US" sz="3200" dirty="0"/>
              <a:t>More dataset (such as operating cost of each feature) is needed for accurate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2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5918BB-1698-4CE5-8E04-226F2A4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937" y="2670175"/>
            <a:ext cx="7096125" cy="1325563"/>
          </a:xfrm>
        </p:spPr>
        <p:txBody>
          <a:bodyPr/>
          <a:lstStyle/>
          <a:p>
            <a:r>
              <a:rPr lang="en-US" dirty="0"/>
              <a:t>Modeling Results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313724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27C2-AD9A-4579-AD96-466BDB0C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702"/>
            <a:ext cx="10515600" cy="438149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Pricing position of Big Mountain Resort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3CE0D7-44A1-4249-97E4-AE8C91E6D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13" y="1829594"/>
            <a:ext cx="4887370" cy="3062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9A5285-28DD-43A0-A91C-9F066916D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9593"/>
            <a:ext cx="4887370" cy="30621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E68D81-CB9B-4CDB-83BE-1B5F97B5F5CD}"/>
              </a:ext>
            </a:extLst>
          </p:cNvPr>
          <p:cNvSpPr/>
          <p:nvPr/>
        </p:nvSpPr>
        <p:spPr>
          <a:xfrm>
            <a:off x="2104154" y="1262323"/>
            <a:ext cx="1564888" cy="567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70C414-9C24-4AFC-B945-4FFA358255A3}"/>
              </a:ext>
            </a:extLst>
          </p:cNvPr>
          <p:cNvSpPr/>
          <p:nvPr/>
        </p:nvSpPr>
        <p:spPr>
          <a:xfrm>
            <a:off x="7977130" y="1262322"/>
            <a:ext cx="1564888" cy="567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Montana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CDDCB0-C9D0-49C9-B66E-C55544B8A601}"/>
              </a:ext>
            </a:extLst>
          </p:cNvPr>
          <p:cNvSpPr/>
          <p:nvPr/>
        </p:nvSpPr>
        <p:spPr>
          <a:xfrm>
            <a:off x="3861110" y="4891435"/>
            <a:ext cx="4469780" cy="567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 Dash line: Big Mountain Standing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99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2BEA-1C39-42A5-B2C3-99ACEBE7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496" y="218255"/>
            <a:ext cx="4984531" cy="778914"/>
          </a:xfrm>
        </p:spPr>
        <p:txBody>
          <a:bodyPr/>
          <a:lstStyle/>
          <a:p>
            <a:r>
              <a:rPr lang="en-US" dirty="0"/>
              <a:t>Feature Importance: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35D996-D209-4AD5-8BF0-4E7739E5089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145" y="1621468"/>
            <a:ext cx="8572500" cy="438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8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F818F7-DC5D-4817-B608-32EFC83539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675" y="1399294"/>
            <a:ext cx="6690014" cy="34766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2BC8483-9A72-4AC7-A791-B5D7CEE6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106"/>
            <a:ext cx="10515600" cy="778914"/>
          </a:xfrm>
        </p:spPr>
        <p:txBody>
          <a:bodyPr>
            <a:normAutofit/>
          </a:bodyPr>
          <a:lstStyle/>
          <a:p>
            <a:r>
              <a:rPr lang="en-US" sz="4000" dirty="0">
                <a:ea typeface="Calibri" panose="020F0502020204030204" pitchFamily="34" charset="0"/>
                <a:cs typeface="Times New Roman" panose="02020603050405020304" pitchFamily="18" charset="0"/>
              </a:rPr>
              <a:t>Frequency distribution of vertical drop. 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8FA57E-E6D6-41FA-BD1A-CC5A4FA7D82D}"/>
              </a:ext>
            </a:extLst>
          </p:cNvPr>
          <p:cNvSpPr/>
          <p:nvPr/>
        </p:nvSpPr>
        <p:spPr>
          <a:xfrm>
            <a:off x="3584885" y="5175070"/>
            <a:ext cx="4469780" cy="567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 Dash line: Big Mountain Standing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0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BBC0AF-9693-41F1-8220-DE82605501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229" y="2106340"/>
            <a:ext cx="8582025" cy="3733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775B7E-2C32-4F49-94F8-64DD57FF7650}"/>
              </a:ext>
            </a:extLst>
          </p:cNvPr>
          <p:cNvSpPr/>
          <p:nvPr/>
        </p:nvSpPr>
        <p:spPr>
          <a:xfrm>
            <a:off x="294289" y="620041"/>
            <a:ext cx="12077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Changes in the ticket price and revenues due to Run closure.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387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F16B-34A5-4A32-B858-26151D7A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3" y="132897"/>
            <a:ext cx="10515600" cy="883104"/>
          </a:xfrm>
        </p:spPr>
        <p:txBody>
          <a:bodyPr/>
          <a:lstStyle/>
          <a:p>
            <a:r>
              <a:rPr lang="en-US" dirty="0"/>
              <a:t>Summary and 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ACF3-71C5-493C-A8D1-FE5CDCA97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8" y="1306286"/>
            <a:ext cx="10515600" cy="4711020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There is room to increase ticket prices at Big Mountain Resort.</a:t>
            </a:r>
          </a:p>
          <a:p>
            <a:endParaRPr lang="en-US" sz="4000" dirty="0"/>
          </a:p>
          <a:p>
            <a:r>
              <a:rPr lang="en-US" sz="4000" dirty="0"/>
              <a:t>Closing one Run does not hurt ticket pricing. </a:t>
            </a:r>
          </a:p>
          <a:p>
            <a:endParaRPr lang="en-US" sz="4000" dirty="0"/>
          </a:p>
          <a:p>
            <a:r>
              <a:rPr lang="en-US" sz="4000" dirty="0"/>
              <a:t>By adding a vertical drop by 150 ft, the ticket price could be increased by $1.99, resulting in a revenue of 3.5 million.</a:t>
            </a:r>
          </a:p>
          <a:p>
            <a:endParaRPr lang="en-US" sz="4000" dirty="0"/>
          </a:p>
          <a:p>
            <a:r>
              <a:rPr lang="en-US" sz="4000" dirty="0"/>
              <a:t>Adding extra snowmaking area, Increasing the longest run by 0.2 miles would not help the revenue. </a:t>
            </a:r>
          </a:p>
          <a:p>
            <a:endParaRPr lang="en-US" sz="4000" dirty="0"/>
          </a:p>
          <a:p>
            <a:r>
              <a:rPr lang="en-US" sz="4000" dirty="0"/>
              <a:t> More scenarios can be tested, and more data is needed for correct prediction.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9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Big Mountain ticket pricing Recommendation</vt:lpstr>
      <vt:lpstr>Problem Identification</vt:lpstr>
      <vt:lpstr>Key Findings &amp; Recommendations</vt:lpstr>
      <vt:lpstr>Modeling Results and Analysis</vt:lpstr>
      <vt:lpstr>Current Pricing position of Big Mountain Resort</vt:lpstr>
      <vt:lpstr>Feature Importance:</vt:lpstr>
      <vt:lpstr>Frequency distribution of vertical drop. </vt:lpstr>
      <vt:lpstr>PowerPoint Presentation</vt:lpstr>
      <vt:lpstr>Summary and 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ticket pricing Recommendation</dc:title>
  <dc:creator>Adhikari, Abishek - (adhikari1)</dc:creator>
  <cp:lastModifiedBy>Adhikari, Abishek - (adhikari1)</cp:lastModifiedBy>
  <cp:revision>1</cp:revision>
  <dcterms:created xsi:type="dcterms:W3CDTF">2021-01-12T18:33:55Z</dcterms:created>
  <dcterms:modified xsi:type="dcterms:W3CDTF">2021-01-12T18:34:40Z</dcterms:modified>
</cp:coreProperties>
</file>