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71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Notes Placeholder 104868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Abishek AK</a:t>
            </a:r>
          </a:p>
          <a:p>
            <a:r>
              <a:rPr lang="en-US" sz="2400" dirty="0"/>
              <a:t>REGISTER NO AND NMID:9F0A9A982A346DCBAFC41947501EE67B</a:t>
            </a:r>
          </a:p>
          <a:p>
            <a:r>
              <a:rPr lang="en-US" sz="2400"/>
              <a:t>DEPARTMENT</a:t>
            </a:r>
            <a:r>
              <a:rPr lang="en-US" altLang="en-GB" sz="2400"/>
              <a:t> </a:t>
            </a:r>
            <a:r>
              <a:rPr lang="en-US" altLang="en-GB" sz="2400" dirty="0"/>
              <a:t>NAME</a:t>
            </a:r>
            <a:r>
              <a:rPr lang="en-US" sz="2400" dirty="0"/>
              <a:t>: BSc AIML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NAME:</a:t>
            </a:r>
            <a:r>
              <a:rPr lang="en-US" sz="2400" dirty="0"/>
              <a:t> COLLEGE</a:t>
            </a:r>
            <a:r>
              <a:rPr lang="en-US" altLang="en-GB" sz="2400" dirty="0"/>
              <a:t> </a:t>
            </a:r>
            <a:r>
              <a:rPr lang="en-US" sz="2400" dirty="0"/>
              <a:t>/ UNIVERSITY: Akshaya College of arts and Science</a:t>
            </a:r>
            <a:r>
              <a:rPr lang="en-US" altLang="en-GB" sz="2400" dirty="0"/>
              <a:t> </a:t>
            </a:r>
            <a:r>
              <a:rPr lang="en-US" sz="2400" dirty="0"/>
              <a:t>/ </a:t>
            </a:r>
            <a:r>
              <a:rPr lang="en-US" altLang="en-GB" sz="2400" dirty="0" err="1"/>
              <a:t>B</a:t>
            </a:r>
            <a:r>
              <a:rPr lang="en-US" sz="2400" dirty="0" err="1"/>
              <a:t>harathiar</a:t>
            </a:r>
            <a:r>
              <a:rPr lang="en-US" sz="2400" dirty="0"/>
              <a:t> </a:t>
            </a:r>
            <a:r>
              <a:rPr lang="en-US" altLang="en-GB" sz="2400" dirty="0"/>
              <a:t>U</a:t>
            </a:r>
            <a:r>
              <a:rPr lang="en-US" sz="2400" dirty="0"/>
              <a:t>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6B73C-674C-A80F-347B-CD15805B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01032"/>
            <a:ext cx="9926956" cy="4702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56" y="10944849"/>
            <a:ext cx="1953805" cy="1193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811F63-B337-648F-1472-8E83ED7B6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06203"/>
            <a:ext cx="9067800" cy="40563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08" y="9638819"/>
            <a:ext cx="2103390" cy="1529976"/>
          </a:xfrm>
          <a:prstGeom prst="rect">
            <a:avLst/>
          </a:prstGeom>
        </p:spPr>
      </p:pic>
      <p:sp>
        <p:nvSpPr>
          <p:cNvPr id="1048689" name="TextBox 1048688"/>
          <p:cNvSpPr txBox="1"/>
          <p:nvPr/>
        </p:nvSpPr>
        <p:spPr>
          <a:xfrm>
            <a:off x="4724982" y="17703396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11D11B92AD60888B602412B51A5430EA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99C0F-149E-C81F-F1F3-09BCA28A6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1021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209717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422"/>
            <a:ext cx="10611765" cy="40187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08A43-1F42-8B74-3978-BC1C8435B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6" y="1065235"/>
            <a:ext cx="11297265" cy="4129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-8914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Widescreen</PresentationFormat>
  <Paragraphs>69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OVERVIEW</vt:lpstr>
      <vt:lpstr>WHO ARE THE END USERS?</vt:lpstr>
      <vt:lpstr> TECHNIQUES</vt:lpstr>
      <vt:lpstr>PowerPoint Presentation</vt:lpstr>
      <vt:lpstr>FEATURES </vt:lpstr>
      <vt:lpstr>RESULTS AND SCREENSHOTS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1</cp:revision>
  <dcterms:created xsi:type="dcterms:W3CDTF">2024-03-25T23:07:22Z</dcterms:created>
  <dcterms:modified xsi:type="dcterms:W3CDTF">2025-09-09T17:41:26Z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0c14118024c843e1a90c32a7796e1766</vt:lpwstr>
  </property>
</Properties>
</file>