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sldIdLst>
    <p:sldId id="256" r:id="rId2"/>
    <p:sldId id="257" r:id="rId3"/>
    <p:sldId id="280"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7" r:id="rId19"/>
    <p:sldId id="281" r:id="rId20"/>
    <p:sldId id="282" r:id="rId21"/>
    <p:sldId id="284" r:id="rId22"/>
    <p:sldId id="28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86" d="100"/>
          <a:sy n="86" d="100"/>
        </p:scale>
        <p:origin x="4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809949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3680930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2001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95352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481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329226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496758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367662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875589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23032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4CC4C1-AAD8-4BD7-851D-4E8B330A8A0F}"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243487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4CC4C1-AAD8-4BD7-851D-4E8B330A8A0F}" type="datetimeFigureOut">
              <a:rPr lang="en-US" smtClean="0"/>
              <a:t>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3209796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4CC4C1-AAD8-4BD7-851D-4E8B330A8A0F}" type="datetimeFigureOut">
              <a:rPr lang="en-US" smtClean="0"/>
              <a:t>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08923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CC4C1-AAD8-4BD7-851D-4E8B330A8A0F}" type="datetimeFigureOut">
              <a:rPr lang="en-US" smtClean="0"/>
              <a:t>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416569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4CC4C1-AAD8-4BD7-851D-4E8B330A8A0F}"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30558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
        <p:nvSpPr>
          <p:cNvPr id="5" name="Date Placeholder 4"/>
          <p:cNvSpPr>
            <a:spLocks noGrp="1"/>
          </p:cNvSpPr>
          <p:nvPr>
            <p:ph type="dt" sz="half" idx="10"/>
          </p:nvPr>
        </p:nvSpPr>
        <p:spPr/>
        <p:txBody>
          <a:bodyPr/>
          <a:lstStyle/>
          <a:p>
            <a:fld id="{674CC4C1-AAD8-4BD7-851D-4E8B330A8A0F}" type="datetimeFigureOut">
              <a:rPr lang="en-US" smtClean="0"/>
              <a:t>12/6/2024</a:t>
            </a:fld>
            <a:endParaRPr lang="en-US"/>
          </a:p>
        </p:txBody>
      </p:sp>
    </p:spTree>
    <p:extLst>
      <p:ext uri="{BB962C8B-B14F-4D97-AF65-F5344CB8AC3E}">
        <p14:creationId xmlns:p14="http://schemas.microsoft.com/office/powerpoint/2010/main" val="552223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4CC4C1-AAD8-4BD7-851D-4E8B330A8A0F}" type="datetimeFigureOut">
              <a:rPr lang="en-US" smtClean="0"/>
              <a:t>12/6/2024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EE383BD-D717-4165-9F4C-143E4E233FF6}" type="slidenum">
              <a:rPr lang="en-US" smtClean="0"/>
              <a:t>‹#›</a:t>
            </a:fld>
            <a:endParaRPr lang="en-US"/>
          </a:p>
        </p:txBody>
      </p:sp>
    </p:spTree>
    <p:extLst>
      <p:ext uri="{BB962C8B-B14F-4D97-AF65-F5344CB8AC3E}">
        <p14:creationId xmlns:p14="http://schemas.microsoft.com/office/powerpoint/2010/main" val="2862768509"/>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user-images.githubusercontent.com/38600655/83739401-2aef5800-a673-11ea-88fc-e30a23d50e0d.jpg"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user-images.githubusercontent.com/38600655/83739401-2aef5800-a673-11ea-88fc-e30a23d50e0d.jpg"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user-images.githubusercontent.com/38600655/83739401-2aef5800-a673-11ea-88fc-e30a23d50e0d.jpg"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user-images.githubusercontent.com/38600655/83739401-2aef5800-a673-11ea-88fc-e30a23d50e0d.jpg"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user-images.githubusercontent.com/38600655/83739401-2aef5800-a673-11ea-88fc-e30a23d50e0d.jpg"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8702D-8405-4FF4-B318-84563025CCA5}"/>
              </a:ext>
            </a:extLst>
          </p:cNvPr>
          <p:cNvSpPr>
            <a:spLocks noGrp="1"/>
          </p:cNvSpPr>
          <p:nvPr>
            <p:ph type="ctrTitle"/>
          </p:nvPr>
        </p:nvSpPr>
        <p:spPr>
          <a:xfrm>
            <a:off x="1223210" y="1705812"/>
            <a:ext cx="9144000" cy="3022600"/>
          </a:xfrm>
        </p:spPr>
        <p:txBody>
          <a:bodyPr>
            <a:normAutofit/>
          </a:bodyPr>
          <a:lstStyle/>
          <a:p>
            <a:pPr algn="ctr"/>
            <a:r>
              <a:rPr lang="en-US" sz="4400" dirty="0">
                <a:latin typeface="Times New Roman" pitchFamily="18" charset="0"/>
                <a:cs typeface="Times New Roman" pitchFamily="18" charset="0"/>
              </a:rPr>
              <a:t>Money Matters: A Personal Finance Management App</a:t>
            </a:r>
            <a:br>
              <a:rPr lang="en-US" sz="4400" dirty="0">
                <a:latin typeface="Times New Roman" pitchFamily="18" charset="0"/>
                <a:cs typeface="Times New Roman" pitchFamily="18" charset="0"/>
              </a:rPr>
            </a:br>
            <a:endParaRPr lang="en-US" sz="4400" dirty="0">
              <a:latin typeface="Times New Roman" pitchFamily="18" charset="0"/>
              <a:cs typeface="Times New Roman" pitchFamily="18" charset="0"/>
            </a:endParaRPr>
          </a:p>
        </p:txBody>
      </p:sp>
      <p:sp>
        <p:nvSpPr>
          <p:cNvPr id="3" name="Subtitle 2">
            <a:extLst>
              <a:ext uri="{FF2B5EF4-FFF2-40B4-BE49-F238E27FC236}">
                <a16:creationId xmlns:a16="http://schemas.microsoft.com/office/drawing/2014/main" id="{7ACE7AB9-C02B-458F-9BDE-2419256B73A1}"/>
              </a:ext>
            </a:extLst>
          </p:cNvPr>
          <p:cNvSpPr>
            <a:spLocks noGrp="1"/>
          </p:cNvSpPr>
          <p:nvPr>
            <p:ph type="subTitle" idx="1"/>
          </p:nvPr>
        </p:nvSpPr>
        <p:spPr>
          <a:xfrm>
            <a:off x="9103412" y="4470960"/>
            <a:ext cx="4567447" cy="2123266"/>
          </a:xfrm>
        </p:spPr>
        <p:txBody>
          <a:bodyPr>
            <a:noAutofit/>
          </a:bodyPr>
          <a:lstStyle/>
          <a:p>
            <a:pPr algn="l" defTabSz="914400">
              <a:lnSpc>
                <a:spcPct val="120000"/>
              </a:lnSpc>
            </a:pPr>
            <a:r>
              <a:rPr lang="en-US" b="1" u="none" strike="noStrike" dirty="0">
                <a:solidFill>
                  <a:srgbClr val="000000"/>
                </a:solidFill>
                <a:uFillTx/>
                <a:latin typeface="Times New Roman Bold"/>
                <a:ea typeface="Times New Roman Bold"/>
              </a:rPr>
              <a:t>TEAM MEMBER’S</a:t>
            </a:r>
            <a:endParaRPr lang="en-IN" b="0" u="none" strike="noStrike" dirty="0">
              <a:solidFill>
                <a:srgbClr val="000000"/>
              </a:solidFill>
              <a:uFillTx/>
              <a:latin typeface="Arial" panose="020B0604020202020204"/>
            </a:endParaRPr>
          </a:p>
          <a:p>
            <a:pPr algn="l" defTabSz="914400">
              <a:lnSpc>
                <a:spcPct val="120000"/>
              </a:lnSpc>
            </a:pPr>
            <a:r>
              <a:rPr lang="en-GB" altLang="en-IN" dirty="0">
                <a:solidFill>
                  <a:srgbClr val="000000"/>
                </a:solidFill>
                <a:latin typeface="Arial" panose="020B0604020202020204"/>
              </a:rPr>
              <a:t>ABISHEK V</a:t>
            </a:r>
            <a:endParaRPr lang="en-GB" altLang="en-IN" b="0" u="none" strike="noStrike" dirty="0">
              <a:solidFill>
                <a:srgbClr val="000000"/>
              </a:solidFill>
              <a:uFillTx/>
              <a:latin typeface="Arial" panose="020B0604020202020204"/>
            </a:endParaRPr>
          </a:p>
          <a:p>
            <a:pPr algn="l" defTabSz="914400">
              <a:lnSpc>
                <a:spcPct val="120000"/>
              </a:lnSpc>
            </a:pPr>
            <a:r>
              <a:rPr lang="en-GB" altLang="en-IN" dirty="0">
                <a:solidFill>
                  <a:srgbClr val="000000"/>
                </a:solidFill>
                <a:latin typeface="Arial" panose="020B0604020202020204"/>
              </a:rPr>
              <a:t>ASWIN PAUL</a:t>
            </a:r>
            <a:r>
              <a:rPr lang="en-GB" altLang="en-IN" b="0" u="none" strike="noStrike" dirty="0">
                <a:solidFill>
                  <a:srgbClr val="000000"/>
                </a:solidFill>
                <a:uFillTx/>
                <a:latin typeface="Arial" panose="020B0604020202020204"/>
              </a:rPr>
              <a:t> S</a:t>
            </a:r>
          </a:p>
          <a:p>
            <a:pPr algn="l" defTabSz="914400">
              <a:lnSpc>
                <a:spcPct val="120000"/>
              </a:lnSpc>
            </a:pPr>
            <a:r>
              <a:rPr lang="en-GB" altLang="en-IN" dirty="0">
                <a:solidFill>
                  <a:srgbClr val="000000"/>
                </a:solidFill>
                <a:latin typeface="Arial" panose="020B0604020202020204"/>
              </a:rPr>
              <a:t>ARULSANGAMESHWAR</a:t>
            </a:r>
            <a:r>
              <a:rPr lang="en-GB" altLang="en-IN" b="0" u="none" strike="noStrike" dirty="0">
                <a:solidFill>
                  <a:srgbClr val="000000"/>
                </a:solidFill>
                <a:uFillTx/>
                <a:latin typeface="Arial" panose="020B0604020202020204"/>
              </a:rPr>
              <a:t> M</a:t>
            </a:r>
          </a:p>
          <a:p>
            <a:pPr algn="l" defTabSz="914400">
              <a:lnSpc>
                <a:spcPct val="120000"/>
              </a:lnSpc>
            </a:pPr>
            <a:r>
              <a:rPr lang="en-GB" altLang="en-IN" dirty="0">
                <a:solidFill>
                  <a:srgbClr val="000000"/>
                </a:solidFill>
                <a:latin typeface="Arial" panose="020B0604020202020204"/>
              </a:rPr>
              <a:t>KAVIN PRABHU</a:t>
            </a:r>
            <a:r>
              <a:rPr lang="en-GB" altLang="en-IN" b="0" u="none" strike="noStrike" dirty="0">
                <a:solidFill>
                  <a:srgbClr val="000000"/>
                </a:solidFill>
                <a:uFillTx/>
                <a:latin typeface="Arial" panose="020B0604020202020204"/>
              </a:rPr>
              <a:t> </a:t>
            </a:r>
            <a:r>
              <a:rPr lang="en-GB" altLang="en-IN" dirty="0">
                <a:solidFill>
                  <a:srgbClr val="000000"/>
                </a:solidFill>
                <a:latin typeface="Arial" panose="020B0604020202020204"/>
              </a:rPr>
              <a:t>N</a:t>
            </a:r>
            <a:endParaRPr lang="en-GB" altLang="en-IN" b="0" u="none" strike="noStrike" dirty="0">
              <a:solidFill>
                <a:srgbClr val="000000"/>
              </a:solidFill>
              <a:uFillTx/>
              <a:latin typeface="Arial" panose="020B0604020202020204"/>
            </a:endParaRPr>
          </a:p>
          <a:p>
            <a:pPr algn="l">
              <a:lnSpc>
                <a:spcPct val="120000"/>
              </a:lnSpc>
            </a:pPr>
            <a:endParaRPr lang="en-US" dirty="0"/>
          </a:p>
        </p:txBody>
      </p:sp>
    </p:spTree>
    <p:extLst>
      <p:ext uri="{BB962C8B-B14F-4D97-AF65-F5344CB8AC3E}">
        <p14:creationId xmlns:p14="http://schemas.microsoft.com/office/powerpoint/2010/main" val="179966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9042" y="455071"/>
            <a:ext cx="6096000" cy="6786473"/>
          </a:xfrm>
          <a:prstGeom prst="rect">
            <a:avLst/>
          </a:prstGeom>
        </p:spPr>
        <p:txBody>
          <a:bodyPr>
            <a:spAutoFit/>
          </a:bodyPr>
          <a:lstStyle/>
          <a:p>
            <a:r>
              <a:rPr lang="en-US" sz="1500" dirty="0"/>
              <a:t>public void </a:t>
            </a:r>
            <a:r>
              <a:rPr lang="en-US" sz="1500" dirty="0" err="1"/>
              <a:t>addPay</a:t>
            </a:r>
            <a:r>
              <a:rPr lang="en-US" sz="1500" dirty="0"/>
              <a:t> () {</a:t>
            </a:r>
          </a:p>
          <a:p>
            <a:r>
              <a:rPr lang="en-US" sz="1500" dirty="0"/>
              <a:t>        Transactions t = new Transactions ();</a:t>
            </a:r>
          </a:p>
          <a:p>
            <a:r>
              <a:rPr lang="en-US" sz="1500" dirty="0"/>
              <a:t>        </a:t>
            </a:r>
            <a:r>
              <a:rPr lang="en-US" sz="1500" dirty="0" err="1"/>
              <a:t>t.setExin</a:t>
            </a:r>
            <a:r>
              <a:rPr lang="en-US" sz="1500" dirty="0"/>
              <a:t> (0);</a:t>
            </a:r>
          </a:p>
          <a:p>
            <a:r>
              <a:rPr lang="en-US" sz="1500" dirty="0"/>
              <a:t>        Double d = </a:t>
            </a:r>
            <a:r>
              <a:rPr lang="en-US" sz="1500" dirty="0" err="1"/>
              <a:t>Double.parseDouble</a:t>
            </a:r>
            <a:r>
              <a:rPr lang="en-US" sz="1500" dirty="0"/>
              <a:t> (</a:t>
            </a:r>
            <a:r>
              <a:rPr lang="en-US" sz="1500" dirty="0" err="1"/>
              <a:t>pay.getText</a:t>
            </a:r>
            <a:r>
              <a:rPr lang="en-US" sz="1500" dirty="0"/>
              <a:t> ().</a:t>
            </a:r>
            <a:r>
              <a:rPr lang="en-US" sz="1500" dirty="0" err="1"/>
              <a:t>toString</a:t>
            </a:r>
            <a:r>
              <a:rPr lang="en-US" sz="1500" dirty="0"/>
              <a:t> ());</a:t>
            </a:r>
          </a:p>
          <a:p>
            <a:r>
              <a:rPr lang="en-US" sz="1500" dirty="0"/>
              <a:t>        </a:t>
            </a:r>
            <a:r>
              <a:rPr lang="en-US" sz="1500" dirty="0" err="1"/>
              <a:t>Log.i</a:t>
            </a:r>
            <a:r>
              <a:rPr lang="en-US" sz="1500" dirty="0"/>
              <a:t>("</a:t>
            </a:r>
            <a:r>
              <a:rPr lang="en-US" sz="1500" dirty="0" err="1"/>
              <a:t>Omg</a:t>
            </a:r>
            <a:r>
              <a:rPr lang="en-US" sz="1500" dirty="0"/>
              <a:t>", </a:t>
            </a:r>
            <a:r>
              <a:rPr lang="en-US" sz="1500" dirty="0" err="1"/>
              <a:t>d.toString</a:t>
            </a:r>
            <a:r>
              <a:rPr lang="en-US" sz="1500" dirty="0"/>
              <a:t> ());</a:t>
            </a:r>
          </a:p>
          <a:p>
            <a:r>
              <a:rPr lang="en-US" sz="1500" dirty="0"/>
              <a:t>        long l = </a:t>
            </a:r>
            <a:r>
              <a:rPr lang="en-US" sz="1500" dirty="0" err="1"/>
              <a:t>Math.round</a:t>
            </a:r>
            <a:r>
              <a:rPr lang="en-US" sz="1500" dirty="0"/>
              <a:t> (d);</a:t>
            </a:r>
          </a:p>
          <a:p>
            <a:r>
              <a:rPr lang="en-US" sz="1500" dirty="0"/>
              <a:t>        </a:t>
            </a:r>
            <a:r>
              <a:rPr lang="en-US" sz="1500" dirty="0" err="1"/>
              <a:t>t.setAmount</a:t>
            </a:r>
            <a:r>
              <a:rPr lang="en-US" sz="1500" dirty="0"/>
              <a:t> (l);</a:t>
            </a:r>
          </a:p>
          <a:p>
            <a:r>
              <a:rPr lang="en-US" sz="1500" dirty="0"/>
              <a:t>        </a:t>
            </a:r>
            <a:r>
              <a:rPr lang="en-US" sz="1500" dirty="0" err="1"/>
              <a:t>t.setTag</a:t>
            </a:r>
            <a:r>
              <a:rPr lang="en-US" sz="1500" dirty="0"/>
              <a:t> (</a:t>
            </a:r>
            <a:r>
              <a:rPr lang="en-US" sz="1500" dirty="0" err="1"/>
              <a:t>tag.getText</a:t>
            </a:r>
            <a:r>
              <a:rPr lang="en-US" sz="1500" dirty="0"/>
              <a:t> ().</a:t>
            </a:r>
            <a:r>
              <a:rPr lang="en-US" sz="1500" dirty="0" err="1"/>
              <a:t>toString</a:t>
            </a:r>
            <a:r>
              <a:rPr lang="en-US" sz="1500" dirty="0"/>
              <a:t> ());</a:t>
            </a:r>
          </a:p>
          <a:p>
            <a:r>
              <a:rPr lang="en-US" sz="1500" dirty="0"/>
              <a:t>        </a:t>
            </a:r>
            <a:r>
              <a:rPr lang="en-US" sz="1500" dirty="0" err="1"/>
              <a:t>t.setUid</a:t>
            </a:r>
            <a:r>
              <a:rPr lang="en-US" sz="1500" dirty="0"/>
              <a:t> (</a:t>
            </a:r>
            <a:r>
              <a:rPr lang="en-US" sz="1500" dirty="0" err="1"/>
              <a:t>Integer.parseInt</a:t>
            </a:r>
            <a:r>
              <a:rPr lang="en-US" sz="1500" dirty="0"/>
              <a:t> (</a:t>
            </a:r>
            <a:r>
              <a:rPr lang="en-US" sz="1500" dirty="0" err="1"/>
              <a:t>Utils.userId</a:t>
            </a:r>
            <a:r>
              <a:rPr lang="en-US" sz="1500" dirty="0"/>
              <a:t>));</a:t>
            </a:r>
          </a:p>
          <a:p>
            <a:r>
              <a:rPr lang="en-US" sz="1500" dirty="0"/>
              <a:t>        </a:t>
            </a:r>
            <a:r>
              <a:rPr lang="en-US" sz="1500" dirty="0" err="1"/>
              <a:t>databaseHelper.insertTransaction</a:t>
            </a:r>
            <a:r>
              <a:rPr lang="en-US" sz="1500" dirty="0"/>
              <a:t> (t);</a:t>
            </a:r>
          </a:p>
          <a:p>
            <a:r>
              <a:rPr lang="en-US" sz="1500" dirty="0"/>
              <a:t>        </a:t>
            </a:r>
            <a:r>
              <a:rPr lang="en-US" sz="1500" dirty="0" err="1"/>
              <a:t>databaseHelper.getTransactions</a:t>
            </a:r>
            <a:r>
              <a:rPr lang="en-US" sz="1500" dirty="0"/>
              <a:t> ();</a:t>
            </a:r>
          </a:p>
          <a:p>
            <a:r>
              <a:rPr lang="en-US" sz="1500" dirty="0"/>
              <a:t>        </a:t>
            </a:r>
            <a:r>
              <a:rPr lang="en-US" sz="1500" dirty="0" err="1"/>
              <a:t>databaseHelper.setIncomeExpenses</a:t>
            </a:r>
            <a:r>
              <a:rPr lang="en-US" sz="1500" dirty="0"/>
              <a:t> ();</a:t>
            </a:r>
          </a:p>
          <a:p>
            <a:r>
              <a:rPr lang="en-US" sz="1500" dirty="0"/>
              <a:t>        </a:t>
            </a:r>
            <a:r>
              <a:rPr lang="en-US" sz="1500" dirty="0" err="1"/>
              <a:t>int</a:t>
            </a:r>
            <a:r>
              <a:rPr lang="en-US" sz="1500" dirty="0"/>
              <a:t> </a:t>
            </a:r>
            <a:r>
              <a:rPr lang="en-US" sz="1500" dirty="0" err="1"/>
              <a:t>exp</a:t>
            </a:r>
            <a:r>
              <a:rPr lang="en-US" sz="1500" dirty="0"/>
              <a:t> = </a:t>
            </a:r>
            <a:r>
              <a:rPr lang="en-US" sz="1500" dirty="0" err="1"/>
              <a:t>Utils.expense</a:t>
            </a:r>
            <a:r>
              <a:rPr lang="en-US" sz="1500" dirty="0"/>
              <a:t>;</a:t>
            </a:r>
          </a:p>
          <a:p>
            <a:r>
              <a:rPr lang="en-US" sz="1500" dirty="0"/>
              <a:t>        </a:t>
            </a:r>
            <a:r>
              <a:rPr lang="en-US" sz="1500" dirty="0" err="1"/>
              <a:t>int</a:t>
            </a:r>
            <a:r>
              <a:rPr lang="en-US" sz="1500" dirty="0"/>
              <a:t> bud = </a:t>
            </a:r>
            <a:r>
              <a:rPr lang="en-US" sz="1500" dirty="0" err="1"/>
              <a:t>Integer.parseInt</a:t>
            </a:r>
            <a:r>
              <a:rPr lang="en-US" sz="1500" dirty="0"/>
              <a:t> (</a:t>
            </a:r>
            <a:r>
              <a:rPr lang="en-US" sz="1500" dirty="0" err="1"/>
              <a:t>Utils.budget</a:t>
            </a:r>
            <a:r>
              <a:rPr lang="en-US" sz="1500" dirty="0"/>
              <a:t>);</a:t>
            </a:r>
          </a:p>
          <a:p>
            <a:r>
              <a:rPr lang="en-US" sz="1500" dirty="0"/>
              <a:t>        </a:t>
            </a:r>
            <a:r>
              <a:rPr lang="en-US" sz="1500" dirty="0" err="1"/>
              <a:t>Log.i</a:t>
            </a:r>
            <a:r>
              <a:rPr lang="en-US" sz="1500" dirty="0"/>
              <a:t>("Alert build", bud*0.5 +" "+ </a:t>
            </a:r>
            <a:r>
              <a:rPr lang="en-US" sz="1500" dirty="0" err="1"/>
              <a:t>exp</a:t>
            </a:r>
            <a:r>
              <a:rPr lang="en-US" sz="1500" dirty="0"/>
              <a:t>);</a:t>
            </a:r>
          </a:p>
          <a:p>
            <a:r>
              <a:rPr lang="en-US" sz="1500" dirty="0"/>
              <a:t>        if (</a:t>
            </a:r>
            <a:r>
              <a:rPr lang="en-US" sz="1500" dirty="0" err="1"/>
              <a:t>exp</a:t>
            </a:r>
            <a:r>
              <a:rPr lang="en-US" sz="1500" dirty="0"/>
              <a:t> &gt; (bud/2)) {</a:t>
            </a:r>
          </a:p>
          <a:p>
            <a:r>
              <a:rPr lang="en-US" sz="1500" dirty="0"/>
              <a:t>            </a:t>
            </a:r>
            <a:r>
              <a:rPr lang="en-US" sz="1500" dirty="0" err="1"/>
              <a:t>Toast.makeText</a:t>
            </a:r>
            <a:r>
              <a:rPr lang="en-US" sz="1500" dirty="0"/>
              <a:t> (</a:t>
            </a:r>
            <a:r>
              <a:rPr lang="en-US" sz="1500" dirty="0" err="1"/>
              <a:t>getApplicationContext</a:t>
            </a:r>
            <a:r>
              <a:rPr lang="en-US" sz="1500" dirty="0"/>
              <a:t> (),"Added Expense", </a:t>
            </a:r>
            <a:r>
              <a:rPr lang="en-US" sz="1500" dirty="0" err="1"/>
              <a:t>Toast.LENGTH_SHORT</a:t>
            </a:r>
            <a:r>
              <a:rPr lang="en-US" sz="1500" dirty="0"/>
              <a:t>).show ();</a:t>
            </a:r>
          </a:p>
          <a:p>
            <a:r>
              <a:rPr lang="en-US" sz="1500" dirty="0"/>
              <a:t>            </a:t>
            </a:r>
            <a:r>
              <a:rPr lang="en-US" sz="1500" dirty="0" err="1"/>
              <a:t>buildAlertExpense</a:t>
            </a:r>
            <a:r>
              <a:rPr lang="en-US" sz="1500" dirty="0"/>
              <a:t> ( );</a:t>
            </a:r>
          </a:p>
          <a:p>
            <a:r>
              <a:rPr lang="en-US" sz="1500" dirty="0"/>
              <a:t>        }</a:t>
            </a:r>
          </a:p>
          <a:p>
            <a:r>
              <a:rPr lang="en-US" sz="1500" dirty="0"/>
              <a:t>        else {</a:t>
            </a:r>
          </a:p>
          <a:p>
            <a:r>
              <a:rPr lang="en-US" sz="1500" dirty="0"/>
              <a:t>            Intent </a:t>
            </a:r>
            <a:r>
              <a:rPr lang="en-US" sz="1500" dirty="0" err="1"/>
              <a:t>intent</a:t>
            </a:r>
            <a:r>
              <a:rPr lang="en-US" sz="1500" dirty="0"/>
              <a:t> = new Intent (</a:t>
            </a:r>
            <a:r>
              <a:rPr lang="en-US" sz="1500" dirty="0" err="1"/>
              <a:t>getApplicationContext</a:t>
            </a:r>
            <a:r>
              <a:rPr lang="en-US" sz="1500" dirty="0"/>
              <a:t> ( ), </a:t>
            </a:r>
            <a:r>
              <a:rPr lang="en-US" sz="1500" dirty="0" err="1"/>
              <a:t>TransactionsActivity.class</a:t>
            </a:r>
            <a:r>
              <a:rPr lang="en-US" sz="1500" dirty="0"/>
              <a:t>);</a:t>
            </a:r>
          </a:p>
          <a:p>
            <a:r>
              <a:rPr lang="en-US" sz="1500" dirty="0"/>
              <a:t>            </a:t>
            </a:r>
            <a:r>
              <a:rPr lang="en-US" sz="1500" dirty="0" err="1"/>
              <a:t>startActivity</a:t>
            </a:r>
            <a:r>
              <a:rPr lang="en-US" sz="1500" dirty="0"/>
              <a:t> (intent);</a:t>
            </a:r>
          </a:p>
          <a:p>
            <a:r>
              <a:rPr lang="en-US" sz="1500" dirty="0"/>
              <a:t>            finish ( );</a:t>
            </a:r>
          </a:p>
          <a:p>
            <a:r>
              <a:rPr lang="en-US" sz="1500" dirty="0"/>
              <a:t>        }</a:t>
            </a:r>
          </a:p>
          <a:p>
            <a:r>
              <a:rPr lang="en-US" sz="1500" dirty="0"/>
              <a:t>    }</a:t>
            </a:r>
          </a:p>
          <a:p>
            <a:br>
              <a:rPr lang="en-US" sz="1500" dirty="0"/>
            </a:br>
            <a:endParaRPr lang="en-US" sz="1500" dirty="0"/>
          </a:p>
        </p:txBody>
      </p:sp>
    </p:spTree>
    <p:extLst>
      <p:ext uri="{BB962C8B-B14F-4D97-AF65-F5344CB8AC3E}">
        <p14:creationId xmlns:p14="http://schemas.microsoft.com/office/powerpoint/2010/main" val="3910902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3715" y="117420"/>
            <a:ext cx="10872538" cy="7017306"/>
          </a:xfrm>
          <a:prstGeom prst="rect">
            <a:avLst/>
          </a:prstGeom>
        </p:spPr>
        <p:txBody>
          <a:bodyPr wrap="square">
            <a:spAutoFit/>
          </a:bodyPr>
          <a:lstStyle/>
          <a:p>
            <a:r>
              <a:rPr lang="en-US" sz="1500" dirty="0"/>
              <a:t> @Override</a:t>
            </a:r>
          </a:p>
          <a:p>
            <a:r>
              <a:rPr lang="en-US" sz="1500" dirty="0"/>
              <a:t>    public void </a:t>
            </a:r>
            <a:r>
              <a:rPr lang="en-US" sz="1500" dirty="0" err="1"/>
              <a:t>onBackPressed</a:t>
            </a:r>
            <a:r>
              <a:rPr lang="en-US" sz="1500" dirty="0"/>
              <a:t>() {</a:t>
            </a:r>
          </a:p>
          <a:p>
            <a:r>
              <a:rPr lang="en-US" sz="1500" dirty="0"/>
              <a:t>        Intent </a:t>
            </a:r>
            <a:r>
              <a:rPr lang="en-US" sz="1500" dirty="0" err="1"/>
              <a:t>intent</a:t>
            </a:r>
            <a:r>
              <a:rPr lang="en-US" sz="1500" dirty="0"/>
              <a:t> = new Intent (</a:t>
            </a:r>
            <a:r>
              <a:rPr lang="en-US" sz="1500" dirty="0" err="1"/>
              <a:t>getApplicationContext</a:t>
            </a:r>
            <a:r>
              <a:rPr lang="en-US" sz="1500" dirty="0"/>
              <a:t> (),</a:t>
            </a:r>
            <a:r>
              <a:rPr lang="en-US" sz="1500" dirty="0" err="1"/>
              <a:t>TransactionsActivity.class</a:t>
            </a:r>
            <a:r>
              <a:rPr lang="en-US" sz="1500" dirty="0"/>
              <a:t>);</a:t>
            </a:r>
          </a:p>
          <a:p>
            <a:r>
              <a:rPr lang="en-US" sz="1500" dirty="0"/>
              <a:t>        </a:t>
            </a:r>
            <a:r>
              <a:rPr lang="en-US" sz="1500" dirty="0" err="1"/>
              <a:t>startActivity</a:t>
            </a:r>
            <a:r>
              <a:rPr lang="en-US" sz="1500" dirty="0"/>
              <a:t> (intent);</a:t>
            </a:r>
          </a:p>
          <a:p>
            <a:r>
              <a:rPr lang="en-US" sz="1500" dirty="0"/>
              <a:t>        finish ();</a:t>
            </a:r>
          </a:p>
          <a:p>
            <a:r>
              <a:rPr lang="en-US" sz="1500" dirty="0"/>
              <a:t>    }</a:t>
            </a:r>
          </a:p>
          <a:p>
            <a:br>
              <a:rPr lang="en-US" sz="1500" dirty="0"/>
            </a:br>
            <a:br>
              <a:rPr lang="en-US" sz="1500" dirty="0"/>
            </a:br>
            <a:r>
              <a:rPr lang="en-US" sz="1500" dirty="0"/>
              <a:t>    public void </a:t>
            </a:r>
            <a:r>
              <a:rPr lang="en-US" sz="1500" dirty="0" err="1"/>
              <a:t>buildAlertExpense</a:t>
            </a:r>
            <a:r>
              <a:rPr lang="en-US" sz="1500" dirty="0"/>
              <a:t> () {</a:t>
            </a:r>
          </a:p>
          <a:p>
            <a:br>
              <a:rPr lang="en-US" sz="1500" dirty="0"/>
            </a:br>
            <a:br>
              <a:rPr lang="en-US" sz="1500" dirty="0"/>
            </a:br>
            <a:r>
              <a:rPr lang="en-US" sz="1500" dirty="0"/>
              <a:t>            </a:t>
            </a:r>
            <a:r>
              <a:rPr lang="en-US" sz="1500" dirty="0" err="1"/>
              <a:t>AlertDialog.Builder</a:t>
            </a:r>
            <a:r>
              <a:rPr lang="en-US" sz="1500" dirty="0"/>
              <a:t> builder = new </a:t>
            </a:r>
            <a:r>
              <a:rPr lang="en-US" sz="1500" dirty="0" err="1"/>
              <a:t>AlertDialog.Builder</a:t>
            </a:r>
            <a:r>
              <a:rPr lang="en-US" sz="1500" dirty="0"/>
              <a:t> (this);</a:t>
            </a:r>
          </a:p>
          <a:p>
            <a:r>
              <a:rPr lang="en-US" sz="1500" dirty="0"/>
              <a:t>            </a:t>
            </a:r>
            <a:r>
              <a:rPr lang="en-US" sz="1500" dirty="0" err="1"/>
              <a:t>builder.setCancelable</a:t>
            </a:r>
            <a:r>
              <a:rPr lang="en-US" sz="1500" dirty="0"/>
              <a:t> (true);</a:t>
            </a:r>
          </a:p>
          <a:p>
            <a:r>
              <a:rPr lang="en-US" sz="1500" dirty="0"/>
              <a:t>            </a:t>
            </a:r>
            <a:r>
              <a:rPr lang="en-US" sz="1500" dirty="0" err="1"/>
              <a:t>builder.setTitle</a:t>
            </a:r>
            <a:r>
              <a:rPr lang="en-US" sz="1500" dirty="0"/>
              <a:t> ("Alert");</a:t>
            </a:r>
          </a:p>
          <a:p>
            <a:r>
              <a:rPr lang="en-US" sz="1500" dirty="0"/>
              <a:t>            </a:t>
            </a:r>
            <a:r>
              <a:rPr lang="en-US" sz="1500" dirty="0" err="1"/>
              <a:t>builder.setMessage</a:t>
            </a:r>
            <a:r>
              <a:rPr lang="en-US" sz="1500" dirty="0"/>
              <a:t> ("Spend money wisely. More than half of the allocated budget amount has already been spent in this month." );</a:t>
            </a:r>
          </a:p>
          <a:p>
            <a:r>
              <a:rPr lang="en-US" sz="1500" dirty="0"/>
              <a:t>            </a:t>
            </a:r>
            <a:r>
              <a:rPr lang="en-US" sz="1500" dirty="0" err="1"/>
              <a:t>builder.setPositiveButton</a:t>
            </a:r>
            <a:r>
              <a:rPr lang="en-US" sz="1500" dirty="0"/>
              <a:t> ("OK", new </a:t>
            </a:r>
            <a:r>
              <a:rPr lang="en-US" sz="1500" dirty="0" err="1"/>
              <a:t>DialogInterface.OnClickListener</a:t>
            </a:r>
            <a:r>
              <a:rPr lang="en-US" sz="1500" dirty="0"/>
              <a:t> ( ) {</a:t>
            </a:r>
          </a:p>
          <a:p>
            <a:r>
              <a:rPr lang="en-US" sz="1500" dirty="0"/>
              <a:t>                @Override</a:t>
            </a:r>
          </a:p>
          <a:p>
            <a:r>
              <a:rPr lang="en-US" sz="1500" dirty="0"/>
              <a:t>                public void </a:t>
            </a:r>
            <a:r>
              <a:rPr lang="en-US" sz="1500" dirty="0" err="1"/>
              <a:t>onClick</a:t>
            </a:r>
            <a:r>
              <a:rPr lang="en-US" sz="1500" dirty="0"/>
              <a:t>(</a:t>
            </a:r>
            <a:r>
              <a:rPr lang="en-US" sz="1500" dirty="0" err="1"/>
              <a:t>DialogInterface</a:t>
            </a:r>
            <a:r>
              <a:rPr lang="en-US" sz="1500" dirty="0"/>
              <a:t> dialog, </a:t>
            </a:r>
            <a:r>
              <a:rPr lang="en-US" sz="1500" dirty="0" err="1"/>
              <a:t>int</a:t>
            </a:r>
            <a:r>
              <a:rPr lang="en-US" sz="1500" dirty="0"/>
              <a:t> which) {</a:t>
            </a:r>
          </a:p>
          <a:p>
            <a:r>
              <a:rPr lang="en-US" sz="1500" dirty="0"/>
              <a:t>                    </a:t>
            </a:r>
            <a:r>
              <a:rPr lang="en-US" sz="1500" dirty="0" err="1"/>
              <a:t>Toast.makeText</a:t>
            </a:r>
            <a:r>
              <a:rPr lang="en-US" sz="1500" dirty="0"/>
              <a:t> (</a:t>
            </a:r>
            <a:r>
              <a:rPr lang="en-US" sz="1500" dirty="0" err="1"/>
              <a:t>getApplicationContext</a:t>
            </a:r>
            <a:r>
              <a:rPr lang="en-US" sz="1500" dirty="0"/>
              <a:t> (),"Spend Less, Save more.",</a:t>
            </a:r>
            <a:r>
              <a:rPr lang="en-US" sz="1500" dirty="0" err="1"/>
              <a:t>Toast.LENGTH_SHORT</a:t>
            </a:r>
            <a:r>
              <a:rPr lang="en-US" sz="1500" dirty="0"/>
              <a:t>).show ();</a:t>
            </a:r>
          </a:p>
          <a:p>
            <a:r>
              <a:rPr lang="en-US" sz="1500" dirty="0"/>
              <a:t>                    Intent </a:t>
            </a:r>
            <a:r>
              <a:rPr lang="en-US" sz="1500" dirty="0" err="1"/>
              <a:t>intent</a:t>
            </a:r>
            <a:r>
              <a:rPr lang="en-US" sz="1500" dirty="0"/>
              <a:t> = new Intent (</a:t>
            </a:r>
            <a:r>
              <a:rPr lang="en-US" sz="1500" dirty="0" err="1"/>
              <a:t>getApplicationContext</a:t>
            </a:r>
            <a:r>
              <a:rPr lang="en-US" sz="1500" dirty="0"/>
              <a:t> (), </a:t>
            </a:r>
            <a:r>
              <a:rPr lang="en-US" sz="1500" dirty="0" err="1"/>
              <a:t>TransactionsActivity.class</a:t>
            </a:r>
            <a:r>
              <a:rPr lang="en-US" sz="1500" dirty="0"/>
              <a:t>);</a:t>
            </a:r>
          </a:p>
          <a:p>
            <a:r>
              <a:rPr lang="en-US" sz="1500" dirty="0"/>
              <a:t>                    </a:t>
            </a:r>
            <a:r>
              <a:rPr lang="en-US" sz="1500" dirty="0" err="1"/>
              <a:t>startActivity</a:t>
            </a:r>
            <a:r>
              <a:rPr lang="en-US" sz="1500" dirty="0"/>
              <a:t> (intent);</a:t>
            </a:r>
          </a:p>
          <a:p>
            <a:r>
              <a:rPr lang="en-US" sz="1500" dirty="0"/>
              <a:t>                    finish ();</a:t>
            </a:r>
          </a:p>
          <a:p>
            <a:r>
              <a:rPr lang="en-US" sz="1500" dirty="0"/>
              <a:t>                }</a:t>
            </a:r>
          </a:p>
          <a:p>
            <a:r>
              <a:rPr lang="en-US" sz="1500" dirty="0"/>
              <a:t>            });</a:t>
            </a:r>
          </a:p>
          <a:p>
            <a:r>
              <a:rPr lang="en-US" sz="1500" dirty="0"/>
              <a:t>            </a:t>
            </a:r>
            <a:r>
              <a:rPr lang="en-US" sz="1500" dirty="0" err="1"/>
              <a:t>builder.show</a:t>
            </a:r>
            <a:r>
              <a:rPr lang="en-US" sz="1500" dirty="0"/>
              <a:t> ();</a:t>
            </a:r>
          </a:p>
          <a:p>
            <a:br>
              <a:rPr lang="en-US" sz="1500" dirty="0"/>
            </a:br>
            <a:r>
              <a:rPr lang="en-US" sz="1500" dirty="0"/>
              <a:t>    }</a:t>
            </a:r>
          </a:p>
          <a:p>
            <a:r>
              <a:rPr lang="en-US" sz="1500" dirty="0"/>
              <a:t>}</a:t>
            </a:r>
          </a:p>
        </p:txBody>
      </p:sp>
    </p:spTree>
    <p:extLst>
      <p:ext uri="{BB962C8B-B14F-4D97-AF65-F5344CB8AC3E}">
        <p14:creationId xmlns:p14="http://schemas.microsoft.com/office/powerpoint/2010/main" val="3984108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6221" y="302359"/>
            <a:ext cx="6096000" cy="6555641"/>
          </a:xfrm>
          <a:prstGeom prst="rect">
            <a:avLst/>
          </a:prstGeom>
        </p:spPr>
        <p:txBody>
          <a:bodyPr>
            <a:spAutoFit/>
          </a:bodyPr>
          <a:lstStyle/>
          <a:p>
            <a:r>
              <a:rPr lang="en-US" sz="1500" dirty="0"/>
              <a:t>package </a:t>
            </a:r>
            <a:r>
              <a:rPr lang="en-US" sz="1500" dirty="0" err="1"/>
              <a:t>com.thriftyApp</a:t>
            </a:r>
            <a:r>
              <a:rPr lang="en-US" sz="1500" dirty="0"/>
              <a:t>;</a:t>
            </a:r>
          </a:p>
          <a:p>
            <a:br>
              <a:rPr lang="en-US" sz="1500" dirty="0"/>
            </a:br>
            <a:r>
              <a:rPr lang="en-US" sz="1500" dirty="0"/>
              <a:t>import </a:t>
            </a:r>
            <a:r>
              <a:rPr lang="en-US" sz="1500" dirty="0" err="1"/>
              <a:t>android.content.Intent</a:t>
            </a:r>
            <a:r>
              <a:rPr lang="en-US" sz="1500" dirty="0"/>
              <a:t>;</a:t>
            </a:r>
          </a:p>
          <a:p>
            <a:br>
              <a:rPr lang="en-US" sz="1500" dirty="0"/>
            </a:br>
            <a:r>
              <a:rPr lang="en-US" sz="1500" dirty="0"/>
              <a:t>import </a:t>
            </a:r>
            <a:r>
              <a:rPr lang="en-US" sz="1500" dirty="0" err="1"/>
              <a:t>android.support.design.widget.FloatingActionButton</a:t>
            </a:r>
            <a:r>
              <a:rPr lang="en-US" sz="1500" dirty="0"/>
              <a:t>;</a:t>
            </a:r>
          </a:p>
          <a:p>
            <a:r>
              <a:rPr lang="en-US" sz="1500" dirty="0"/>
              <a:t>import android.support.v7.app.AppCompatActivity;</a:t>
            </a:r>
          </a:p>
          <a:p>
            <a:r>
              <a:rPr lang="en-US" sz="1500" dirty="0"/>
              <a:t>import </a:t>
            </a:r>
            <a:r>
              <a:rPr lang="en-US" sz="1500" dirty="0" err="1"/>
              <a:t>android.os.Bundle</a:t>
            </a:r>
            <a:r>
              <a:rPr lang="en-US" sz="1500" dirty="0"/>
              <a:t>;</a:t>
            </a:r>
          </a:p>
          <a:p>
            <a:r>
              <a:rPr lang="en-US" sz="1500" dirty="0"/>
              <a:t>import </a:t>
            </a:r>
            <a:r>
              <a:rPr lang="en-US" sz="1500" dirty="0" err="1"/>
              <a:t>android.view.View</a:t>
            </a:r>
            <a:r>
              <a:rPr lang="en-US" sz="1500" dirty="0"/>
              <a:t>;</a:t>
            </a:r>
          </a:p>
          <a:p>
            <a:br>
              <a:rPr lang="en-US" sz="1500" dirty="0"/>
            </a:br>
            <a:r>
              <a:rPr lang="en-US" sz="1500" dirty="0"/>
              <a:t>import </a:t>
            </a:r>
            <a:r>
              <a:rPr lang="en-US" sz="1500" dirty="0" err="1"/>
              <a:t>android.widget.AdapterView</a:t>
            </a:r>
            <a:r>
              <a:rPr lang="en-US" sz="1500" dirty="0"/>
              <a:t>;</a:t>
            </a:r>
          </a:p>
          <a:p>
            <a:r>
              <a:rPr lang="en-US" sz="1500" dirty="0"/>
              <a:t>import </a:t>
            </a:r>
            <a:r>
              <a:rPr lang="en-US" sz="1500" dirty="0" err="1"/>
              <a:t>android.widget.ArrayAdapter</a:t>
            </a:r>
            <a:r>
              <a:rPr lang="en-US" sz="1500" dirty="0"/>
              <a:t>;</a:t>
            </a:r>
          </a:p>
          <a:p>
            <a:r>
              <a:rPr lang="en-US" sz="1500" dirty="0"/>
              <a:t>import </a:t>
            </a:r>
            <a:r>
              <a:rPr lang="en-US" sz="1500" dirty="0" err="1"/>
              <a:t>android.widget.Button</a:t>
            </a:r>
            <a:r>
              <a:rPr lang="en-US" sz="1500" dirty="0"/>
              <a:t>;</a:t>
            </a:r>
          </a:p>
          <a:p>
            <a:br>
              <a:rPr lang="en-US" sz="1500" dirty="0"/>
            </a:br>
            <a:r>
              <a:rPr lang="en-US" sz="1500" dirty="0"/>
              <a:t>import </a:t>
            </a:r>
            <a:r>
              <a:rPr lang="en-US" sz="1500" dirty="0" err="1"/>
              <a:t>android.widget.ListView</a:t>
            </a:r>
            <a:r>
              <a:rPr lang="en-US" sz="1500" dirty="0"/>
              <a:t>;</a:t>
            </a:r>
          </a:p>
          <a:p>
            <a:r>
              <a:rPr lang="en-US" sz="1500" dirty="0"/>
              <a:t>import </a:t>
            </a:r>
            <a:r>
              <a:rPr lang="en-US" sz="1500" dirty="0" err="1"/>
              <a:t>android.widget.TextView</a:t>
            </a:r>
            <a:r>
              <a:rPr lang="en-US" sz="1500" dirty="0"/>
              <a:t>;</a:t>
            </a:r>
          </a:p>
          <a:p>
            <a:r>
              <a:rPr lang="en-US" sz="1500" dirty="0"/>
              <a:t>import </a:t>
            </a:r>
            <a:r>
              <a:rPr lang="en-US" sz="1500" dirty="0" err="1"/>
              <a:t>android.widget.Toast</a:t>
            </a:r>
            <a:r>
              <a:rPr lang="en-US" sz="1500" dirty="0"/>
              <a:t>;</a:t>
            </a:r>
          </a:p>
          <a:p>
            <a:br>
              <a:rPr lang="en-US" sz="1500" dirty="0"/>
            </a:br>
            <a:r>
              <a:rPr lang="en-US" sz="1500" dirty="0"/>
              <a:t>import </a:t>
            </a:r>
            <a:r>
              <a:rPr lang="en-US" sz="1500" dirty="0" err="1"/>
              <a:t>com.github.mikephil.charting.charts.PieChart</a:t>
            </a:r>
            <a:r>
              <a:rPr lang="en-US" sz="1500" dirty="0"/>
              <a:t>;</a:t>
            </a:r>
          </a:p>
          <a:p>
            <a:r>
              <a:rPr lang="en-US" sz="1500" dirty="0"/>
              <a:t>import </a:t>
            </a:r>
            <a:r>
              <a:rPr lang="en-US" sz="1500" dirty="0" err="1"/>
              <a:t>com.github.mikephil.charting.data.PieData</a:t>
            </a:r>
            <a:r>
              <a:rPr lang="en-US" sz="1500" dirty="0"/>
              <a:t>;</a:t>
            </a:r>
          </a:p>
          <a:p>
            <a:r>
              <a:rPr lang="en-US" sz="1500" dirty="0"/>
              <a:t>import </a:t>
            </a:r>
            <a:r>
              <a:rPr lang="en-US" sz="1500" dirty="0" err="1"/>
              <a:t>com.github.mikephil.charting.data.PieDataSet</a:t>
            </a:r>
            <a:r>
              <a:rPr lang="en-US" sz="1500" dirty="0"/>
              <a:t>;</a:t>
            </a:r>
          </a:p>
          <a:p>
            <a:r>
              <a:rPr lang="en-US" sz="1500" dirty="0"/>
              <a:t>import </a:t>
            </a:r>
            <a:r>
              <a:rPr lang="en-US" sz="1500" dirty="0" err="1"/>
              <a:t>com.github.mikephil.charting.data.PieEntry</a:t>
            </a:r>
            <a:r>
              <a:rPr lang="en-US" sz="1500" dirty="0"/>
              <a:t>;</a:t>
            </a:r>
          </a:p>
          <a:p>
            <a:r>
              <a:rPr lang="en-US" sz="1500" dirty="0"/>
              <a:t>import </a:t>
            </a:r>
            <a:r>
              <a:rPr lang="en-US" sz="1500" dirty="0" err="1"/>
              <a:t>com.github.mikephil.charting.utils.ColorTemplate</a:t>
            </a:r>
            <a:r>
              <a:rPr lang="en-US" sz="1500" dirty="0"/>
              <a:t>;</a:t>
            </a:r>
          </a:p>
          <a:p>
            <a:br>
              <a:rPr lang="en-US" sz="1500" dirty="0"/>
            </a:br>
            <a:r>
              <a:rPr lang="en-US" sz="1500" dirty="0"/>
              <a:t>import </a:t>
            </a:r>
            <a:r>
              <a:rPr lang="en-US" sz="1500" dirty="0" err="1"/>
              <a:t>java.util.ArrayList</a:t>
            </a:r>
            <a:r>
              <a:rPr lang="en-US" sz="1500" dirty="0"/>
              <a:t>;</a:t>
            </a:r>
          </a:p>
          <a:p>
            <a:r>
              <a:rPr lang="en-US" sz="1500" dirty="0"/>
              <a:t>import </a:t>
            </a:r>
            <a:r>
              <a:rPr lang="en-US" sz="1500" dirty="0" err="1"/>
              <a:t>java.util.List</a:t>
            </a:r>
            <a:r>
              <a:rPr lang="en-US" sz="1500" dirty="0"/>
              <a:t>;</a:t>
            </a:r>
          </a:p>
          <a:p>
            <a:br>
              <a:rPr lang="en-US" sz="1500" dirty="0"/>
            </a:br>
            <a:br>
              <a:rPr lang="en-US" sz="1500" dirty="0"/>
            </a:br>
            <a:endParaRPr lang="en-US" sz="1500" dirty="0"/>
          </a:p>
        </p:txBody>
      </p:sp>
    </p:spTree>
    <p:extLst>
      <p:ext uri="{BB962C8B-B14F-4D97-AF65-F5344CB8AC3E}">
        <p14:creationId xmlns:p14="http://schemas.microsoft.com/office/powerpoint/2010/main" val="264473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6536" y="117369"/>
            <a:ext cx="8851231" cy="7017306"/>
          </a:xfrm>
          <a:prstGeom prst="rect">
            <a:avLst/>
          </a:prstGeom>
        </p:spPr>
        <p:txBody>
          <a:bodyPr wrap="square">
            <a:spAutoFit/>
          </a:bodyPr>
          <a:lstStyle/>
          <a:p>
            <a:r>
              <a:rPr lang="en-US" sz="1500" dirty="0"/>
              <a:t>public class Dashboard extends </a:t>
            </a:r>
            <a:r>
              <a:rPr lang="en-US" sz="1500" dirty="0" err="1"/>
              <a:t>AppCompatActivity</a:t>
            </a:r>
            <a:r>
              <a:rPr lang="en-US" sz="1500" dirty="0"/>
              <a:t> {</a:t>
            </a:r>
            <a:br>
              <a:rPr lang="en-US" sz="1500" dirty="0"/>
            </a:br>
            <a:r>
              <a:rPr lang="en-US" sz="1500" dirty="0"/>
              <a:t>    </a:t>
            </a:r>
            <a:r>
              <a:rPr lang="en-US" sz="1500" dirty="0" err="1"/>
              <a:t>DatabaseHelper</a:t>
            </a:r>
            <a:r>
              <a:rPr lang="en-US" sz="1500" dirty="0"/>
              <a:t> </a:t>
            </a:r>
            <a:r>
              <a:rPr lang="en-US" sz="1500" dirty="0" err="1"/>
              <a:t>databaseHelper</a:t>
            </a:r>
            <a:r>
              <a:rPr lang="en-US" sz="1500" dirty="0"/>
              <a:t>;</a:t>
            </a:r>
          </a:p>
          <a:p>
            <a:r>
              <a:rPr lang="en-US" sz="1500" dirty="0"/>
              <a:t>    </a:t>
            </a:r>
            <a:r>
              <a:rPr lang="en-US" sz="1500" dirty="0" err="1"/>
              <a:t>boolean</a:t>
            </a:r>
            <a:r>
              <a:rPr lang="en-US" sz="1500" dirty="0"/>
              <a:t> </a:t>
            </a:r>
            <a:r>
              <a:rPr lang="en-US" sz="1500" dirty="0" err="1"/>
              <a:t>flagFloatingButton</a:t>
            </a:r>
            <a:r>
              <a:rPr lang="en-US" sz="1500" dirty="0"/>
              <a:t>;</a:t>
            </a:r>
          </a:p>
          <a:p>
            <a:r>
              <a:rPr lang="en-US" sz="1500" dirty="0"/>
              <a:t>    </a:t>
            </a:r>
            <a:r>
              <a:rPr lang="en-US" sz="1500" dirty="0" err="1"/>
              <a:t>FloatingActionButton</a:t>
            </a:r>
            <a:r>
              <a:rPr lang="en-US" sz="1500" dirty="0"/>
              <a:t> </a:t>
            </a:r>
            <a:r>
              <a:rPr lang="en-US" sz="1500" dirty="0" err="1"/>
              <a:t>floatingActionButton</a:t>
            </a:r>
            <a:r>
              <a:rPr lang="en-US" sz="1500" dirty="0"/>
              <a:t>;</a:t>
            </a:r>
          </a:p>
          <a:p>
            <a:r>
              <a:rPr lang="en-US" sz="1500" dirty="0"/>
              <a:t>    Button scan, take, pay;</a:t>
            </a:r>
          </a:p>
          <a:p>
            <a:r>
              <a:rPr lang="en-US" sz="1500" dirty="0"/>
              <a:t>    </a:t>
            </a:r>
            <a:r>
              <a:rPr lang="en-US" sz="1500" dirty="0" err="1"/>
              <a:t>PieChart</a:t>
            </a:r>
            <a:r>
              <a:rPr lang="en-US" sz="1500" dirty="0"/>
              <a:t> </a:t>
            </a:r>
            <a:r>
              <a:rPr lang="en-US" sz="1500" dirty="0" err="1"/>
              <a:t>pieChart</a:t>
            </a:r>
            <a:r>
              <a:rPr lang="en-US" sz="1500" dirty="0"/>
              <a:t>;</a:t>
            </a:r>
          </a:p>
          <a:p>
            <a:r>
              <a:rPr lang="en-US" sz="1500" dirty="0"/>
              <a:t>    </a:t>
            </a:r>
            <a:r>
              <a:rPr lang="en-US" sz="1500" dirty="0" err="1"/>
              <a:t>TextView</a:t>
            </a:r>
            <a:r>
              <a:rPr lang="en-US" sz="1500" dirty="0"/>
              <a:t> income, expense;</a:t>
            </a:r>
          </a:p>
          <a:p>
            <a:r>
              <a:rPr lang="en-US" sz="1500" dirty="0"/>
              <a:t>    </a:t>
            </a:r>
            <a:r>
              <a:rPr lang="en-US" sz="1500" dirty="0" err="1"/>
              <a:t>TextView</a:t>
            </a:r>
            <a:r>
              <a:rPr lang="en-US" sz="1500" dirty="0"/>
              <a:t> </a:t>
            </a:r>
            <a:r>
              <a:rPr lang="en-US" sz="1500" dirty="0" err="1"/>
              <a:t>userName</a:t>
            </a:r>
            <a:r>
              <a:rPr lang="en-US" sz="1500" dirty="0"/>
              <a:t>, logout;</a:t>
            </a:r>
            <a:br>
              <a:rPr lang="en-US" sz="1500" dirty="0"/>
            </a:br>
            <a:r>
              <a:rPr lang="en-US" sz="1500" dirty="0"/>
              <a:t>    public void </a:t>
            </a:r>
            <a:r>
              <a:rPr lang="en-US" sz="1500" dirty="0" err="1"/>
              <a:t>FloatingButtonToggle</a:t>
            </a:r>
            <a:r>
              <a:rPr lang="en-US" sz="1500" dirty="0"/>
              <a:t>(View view) {</a:t>
            </a:r>
            <a:br>
              <a:rPr lang="en-US" sz="1500" dirty="0"/>
            </a:br>
            <a:r>
              <a:rPr lang="en-US" sz="1500" dirty="0"/>
              <a:t>        if (</a:t>
            </a:r>
            <a:r>
              <a:rPr lang="en-US" sz="1500" dirty="0" err="1"/>
              <a:t>flagFloatingButton</a:t>
            </a:r>
            <a:r>
              <a:rPr lang="en-US" sz="1500" dirty="0"/>
              <a:t>) {</a:t>
            </a:r>
            <a:br>
              <a:rPr lang="en-US" sz="1500" dirty="0"/>
            </a:br>
            <a:r>
              <a:rPr lang="en-US" sz="1500" dirty="0"/>
              <a:t>            </a:t>
            </a:r>
            <a:r>
              <a:rPr lang="en-US" sz="1500" dirty="0" err="1"/>
              <a:t>flagFloatingButton</a:t>
            </a:r>
            <a:r>
              <a:rPr lang="en-US" sz="1500" dirty="0"/>
              <a:t> = false;</a:t>
            </a:r>
          </a:p>
          <a:p>
            <a:r>
              <a:rPr lang="en-US" sz="1500" dirty="0"/>
              <a:t>            </a:t>
            </a:r>
            <a:r>
              <a:rPr lang="en-US" sz="1500" dirty="0" err="1"/>
              <a:t>scan.setVisibility</a:t>
            </a:r>
            <a:r>
              <a:rPr lang="en-US" sz="1500" dirty="0"/>
              <a:t> (</a:t>
            </a:r>
            <a:r>
              <a:rPr lang="en-US" sz="1500" dirty="0" err="1"/>
              <a:t>View.INVISIBLE</a:t>
            </a:r>
            <a:r>
              <a:rPr lang="en-US" sz="1500" dirty="0"/>
              <a:t>);</a:t>
            </a:r>
          </a:p>
          <a:p>
            <a:r>
              <a:rPr lang="en-US" sz="1500" dirty="0"/>
              <a:t>            </a:t>
            </a:r>
            <a:r>
              <a:rPr lang="en-US" sz="1500" dirty="0" err="1"/>
              <a:t>take.setVisibility</a:t>
            </a:r>
            <a:r>
              <a:rPr lang="en-US" sz="1500" dirty="0"/>
              <a:t> (</a:t>
            </a:r>
            <a:r>
              <a:rPr lang="en-US" sz="1500" dirty="0" err="1"/>
              <a:t>View.INVISIBLE</a:t>
            </a:r>
            <a:r>
              <a:rPr lang="en-US" sz="1500" dirty="0"/>
              <a:t>);</a:t>
            </a:r>
          </a:p>
          <a:p>
            <a:r>
              <a:rPr lang="en-US" sz="1500" dirty="0"/>
              <a:t>            </a:t>
            </a:r>
            <a:r>
              <a:rPr lang="en-US" sz="1500" dirty="0" err="1"/>
              <a:t>pay.setVisibility</a:t>
            </a:r>
            <a:r>
              <a:rPr lang="en-US" sz="1500" dirty="0"/>
              <a:t> (</a:t>
            </a:r>
            <a:r>
              <a:rPr lang="en-US" sz="1500" dirty="0" err="1"/>
              <a:t>View.INVISIBLE</a:t>
            </a:r>
            <a:r>
              <a:rPr lang="en-US" sz="1500" dirty="0"/>
              <a:t>);</a:t>
            </a:r>
          </a:p>
          <a:p>
            <a:r>
              <a:rPr lang="en-US" sz="1500" dirty="0"/>
              <a:t>        }</a:t>
            </a:r>
          </a:p>
          <a:p>
            <a:r>
              <a:rPr lang="en-US" sz="1500" dirty="0"/>
              <a:t>        else {</a:t>
            </a:r>
            <a:br>
              <a:rPr lang="en-US" sz="1500" dirty="0"/>
            </a:br>
            <a:r>
              <a:rPr lang="en-US" sz="1500" dirty="0"/>
              <a:t>            </a:t>
            </a:r>
            <a:r>
              <a:rPr lang="en-US" sz="1500" dirty="0" err="1"/>
              <a:t>flagFloatingButton</a:t>
            </a:r>
            <a:r>
              <a:rPr lang="en-US" sz="1500" dirty="0"/>
              <a:t> = true;</a:t>
            </a:r>
          </a:p>
          <a:p>
            <a:r>
              <a:rPr lang="en-US" sz="1500" dirty="0"/>
              <a:t>            </a:t>
            </a:r>
            <a:r>
              <a:rPr lang="en-US" sz="1500" dirty="0" err="1"/>
              <a:t>scan.setVisibility</a:t>
            </a:r>
            <a:r>
              <a:rPr lang="en-US" sz="1500" dirty="0"/>
              <a:t> (</a:t>
            </a:r>
            <a:r>
              <a:rPr lang="en-US" sz="1500" dirty="0" err="1"/>
              <a:t>View.VISIBLE</a:t>
            </a:r>
            <a:r>
              <a:rPr lang="en-US" sz="1500" dirty="0"/>
              <a:t>);</a:t>
            </a:r>
          </a:p>
          <a:p>
            <a:r>
              <a:rPr lang="en-US" sz="1500" dirty="0"/>
              <a:t>            </a:t>
            </a:r>
            <a:r>
              <a:rPr lang="en-US" sz="1500" dirty="0" err="1"/>
              <a:t>take.setVisibility</a:t>
            </a:r>
            <a:r>
              <a:rPr lang="en-US" sz="1500" dirty="0"/>
              <a:t> (</a:t>
            </a:r>
            <a:r>
              <a:rPr lang="en-US" sz="1500" dirty="0" err="1"/>
              <a:t>View.VISIBLE</a:t>
            </a:r>
            <a:r>
              <a:rPr lang="en-US" sz="1500" dirty="0"/>
              <a:t>);</a:t>
            </a:r>
          </a:p>
          <a:p>
            <a:r>
              <a:rPr lang="en-US" sz="1500" dirty="0"/>
              <a:t>            </a:t>
            </a:r>
            <a:r>
              <a:rPr lang="en-US" sz="1500" dirty="0" err="1"/>
              <a:t>pay.setVisibility</a:t>
            </a:r>
            <a:r>
              <a:rPr lang="en-US" sz="1500" dirty="0"/>
              <a:t> (</a:t>
            </a:r>
            <a:r>
              <a:rPr lang="en-US" sz="1500" dirty="0" err="1"/>
              <a:t>View.VISIBLE</a:t>
            </a:r>
            <a:r>
              <a:rPr lang="en-US" sz="1500" dirty="0"/>
              <a:t>);</a:t>
            </a:r>
          </a:p>
          <a:p>
            <a:r>
              <a:rPr lang="en-US" sz="1500" dirty="0"/>
              <a:t>        }</a:t>
            </a:r>
            <a:br>
              <a:rPr lang="en-US" sz="1500" dirty="0"/>
            </a:br>
            <a:r>
              <a:rPr lang="en-US" sz="1500" dirty="0"/>
              <a:t>    }</a:t>
            </a:r>
          </a:p>
          <a:p>
            <a:r>
              <a:rPr lang="en-US" sz="1500" dirty="0"/>
              <a:t>    @Override</a:t>
            </a:r>
          </a:p>
          <a:p>
            <a:r>
              <a:rPr lang="en-US" sz="1500" dirty="0"/>
              <a:t>    protected void </a:t>
            </a:r>
            <a:r>
              <a:rPr lang="en-US" sz="1500" dirty="0" err="1"/>
              <a:t>onCreate</a:t>
            </a:r>
            <a:r>
              <a:rPr lang="en-US" sz="1500" dirty="0"/>
              <a:t>(Bundle </a:t>
            </a:r>
            <a:r>
              <a:rPr lang="en-US" sz="1500" dirty="0" err="1"/>
              <a:t>savedInstanceState</a:t>
            </a:r>
            <a:r>
              <a:rPr lang="en-US" sz="1500" dirty="0"/>
              <a:t>) {</a:t>
            </a:r>
          </a:p>
          <a:p>
            <a:r>
              <a:rPr lang="en-US" sz="1500" dirty="0"/>
              <a:t>        </a:t>
            </a:r>
            <a:r>
              <a:rPr lang="en-US" sz="1500" dirty="0" err="1"/>
              <a:t>super.onCreate</a:t>
            </a:r>
            <a:r>
              <a:rPr lang="en-US" sz="1500" dirty="0"/>
              <a:t> (</a:t>
            </a:r>
            <a:r>
              <a:rPr lang="en-US" sz="1500" dirty="0" err="1"/>
              <a:t>savedInstanceState</a:t>
            </a:r>
            <a:r>
              <a:rPr lang="en-US" sz="1500" dirty="0"/>
              <a:t>);</a:t>
            </a:r>
          </a:p>
          <a:p>
            <a:r>
              <a:rPr lang="en-US" sz="1500" dirty="0"/>
              <a:t>        </a:t>
            </a:r>
            <a:r>
              <a:rPr lang="en-US" sz="1500" dirty="0" err="1"/>
              <a:t>setContentView</a:t>
            </a:r>
            <a:r>
              <a:rPr lang="en-US" sz="1500" dirty="0"/>
              <a:t> (</a:t>
            </a:r>
            <a:r>
              <a:rPr lang="en-US" sz="1500" dirty="0" err="1"/>
              <a:t>R.layout.activity_dashboard</a:t>
            </a:r>
            <a:r>
              <a:rPr lang="en-US" sz="1500" dirty="0"/>
              <a:t>);</a:t>
            </a:r>
            <a:br>
              <a:rPr lang="en-US" sz="1500" dirty="0"/>
            </a:br>
            <a:r>
              <a:rPr lang="en-US" sz="1500" dirty="0"/>
              <a:t>        income =  </a:t>
            </a:r>
            <a:r>
              <a:rPr lang="en-US" sz="1500" dirty="0" err="1"/>
              <a:t>findViewById</a:t>
            </a:r>
            <a:r>
              <a:rPr lang="en-US" sz="1500" dirty="0"/>
              <a:t> (</a:t>
            </a:r>
            <a:r>
              <a:rPr lang="en-US" sz="1500" dirty="0" err="1"/>
              <a:t>R.id.income</a:t>
            </a:r>
            <a:r>
              <a:rPr lang="en-US" sz="1500" dirty="0"/>
              <a:t>);</a:t>
            </a:r>
          </a:p>
          <a:p>
            <a:r>
              <a:rPr lang="en-US" sz="1500" dirty="0"/>
              <a:t>        expense = </a:t>
            </a:r>
            <a:r>
              <a:rPr lang="en-US" sz="1500" dirty="0" err="1"/>
              <a:t>findViewById</a:t>
            </a:r>
            <a:r>
              <a:rPr lang="en-US" sz="1500" dirty="0"/>
              <a:t> (</a:t>
            </a:r>
            <a:r>
              <a:rPr lang="en-US" sz="1500" dirty="0" err="1"/>
              <a:t>R.id.expense</a:t>
            </a:r>
            <a:r>
              <a:rPr lang="en-US" sz="1500" dirty="0"/>
              <a:t>);</a:t>
            </a:r>
          </a:p>
          <a:p>
            <a:r>
              <a:rPr lang="en-US" sz="1500" dirty="0"/>
              <a:t>        logout = </a:t>
            </a:r>
            <a:r>
              <a:rPr lang="en-US" sz="1500" dirty="0" err="1"/>
              <a:t>findViewById</a:t>
            </a:r>
            <a:r>
              <a:rPr lang="en-US" sz="1500" dirty="0"/>
              <a:t> (</a:t>
            </a:r>
            <a:r>
              <a:rPr lang="en-US" sz="1500" dirty="0" err="1"/>
              <a:t>R.id.logoutTextView</a:t>
            </a:r>
            <a:r>
              <a:rPr lang="en-US" sz="1500" dirty="0"/>
              <a:t>);</a:t>
            </a:r>
          </a:p>
        </p:txBody>
      </p:sp>
    </p:spTree>
    <p:extLst>
      <p:ext uri="{BB962C8B-B14F-4D97-AF65-F5344CB8AC3E}">
        <p14:creationId xmlns:p14="http://schemas.microsoft.com/office/powerpoint/2010/main" val="176820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8409" y="182927"/>
            <a:ext cx="6745705" cy="6555641"/>
          </a:xfrm>
          <a:prstGeom prst="rect">
            <a:avLst/>
          </a:prstGeom>
        </p:spPr>
        <p:txBody>
          <a:bodyPr wrap="square">
            <a:spAutoFit/>
          </a:bodyPr>
          <a:lstStyle/>
          <a:p>
            <a:r>
              <a:rPr lang="en-US" sz="1500" dirty="0"/>
              <a:t>scan = </a:t>
            </a:r>
            <a:r>
              <a:rPr lang="en-US" sz="1500" dirty="0" err="1"/>
              <a:t>findViewById</a:t>
            </a:r>
            <a:r>
              <a:rPr lang="en-US" sz="1500" dirty="0"/>
              <a:t> (</a:t>
            </a:r>
            <a:r>
              <a:rPr lang="en-US" sz="1500" dirty="0" err="1"/>
              <a:t>R.id.scanButton</a:t>
            </a:r>
            <a:r>
              <a:rPr lang="en-US" sz="1500" dirty="0"/>
              <a:t>);</a:t>
            </a:r>
          </a:p>
          <a:p>
            <a:r>
              <a:rPr lang="en-US" sz="1500" dirty="0"/>
              <a:t>        take = </a:t>
            </a:r>
            <a:r>
              <a:rPr lang="en-US" sz="1500" dirty="0" err="1"/>
              <a:t>findViewById</a:t>
            </a:r>
            <a:r>
              <a:rPr lang="en-US" sz="1500" dirty="0"/>
              <a:t> (</a:t>
            </a:r>
            <a:r>
              <a:rPr lang="en-US" sz="1500" dirty="0" err="1"/>
              <a:t>R.id.takeButton</a:t>
            </a:r>
            <a:r>
              <a:rPr lang="en-US" sz="1500" dirty="0"/>
              <a:t>);</a:t>
            </a:r>
          </a:p>
          <a:p>
            <a:r>
              <a:rPr lang="en-US" sz="1500" dirty="0"/>
              <a:t>        pay = </a:t>
            </a:r>
            <a:r>
              <a:rPr lang="en-US" sz="1500" dirty="0" err="1"/>
              <a:t>findViewById</a:t>
            </a:r>
            <a:r>
              <a:rPr lang="en-US" sz="1500" dirty="0"/>
              <a:t> (</a:t>
            </a:r>
            <a:r>
              <a:rPr lang="en-US" sz="1500" dirty="0" err="1"/>
              <a:t>R.id.payButton</a:t>
            </a:r>
            <a:r>
              <a:rPr lang="en-US" sz="1500" dirty="0"/>
              <a:t>);</a:t>
            </a:r>
          </a:p>
          <a:p>
            <a:r>
              <a:rPr lang="en-US" sz="1500" dirty="0"/>
              <a:t>        </a:t>
            </a:r>
            <a:r>
              <a:rPr lang="en-US" sz="1500" dirty="0" err="1"/>
              <a:t>scan.setVisibility</a:t>
            </a:r>
            <a:r>
              <a:rPr lang="en-US" sz="1500" dirty="0"/>
              <a:t> (</a:t>
            </a:r>
            <a:r>
              <a:rPr lang="en-US" sz="1500" dirty="0" err="1"/>
              <a:t>View.INVISIBLE</a:t>
            </a:r>
            <a:r>
              <a:rPr lang="en-US" sz="1500" dirty="0"/>
              <a:t>);</a:t>
            </a:r>
          </a:p>
          <a:p>
            <a:r>
              <a:rPr lang="en-US" sz="1500" dirty="0"/>
              <a:t>        </a:t>
            </a:r>
            <a:r>
              <a:rPr lang="en-US" sz="1500" dirty="0" err="1"/>
              <a:t>take.setVisibility</a:t>
            </a:r>
            <a:r>
              <a:rPr lang="en-US" sz="1500" dirty="0"/>
              <a:t> (</a:t>
            </a:r>
            <a:r>
              <a:rPr lang="en-US" sz="1500" dirty="0" err="1"/>
              <a:t>View.INVISIBLE</a:t>
            </a:r>
            <a:r>
              <a:rPr lang="en-US" sz="1500" dirty="0"/>
              <a:t>);</a:t>
            </a:r>
          </a:p>
          <a:p>
            <a:r>
              <a:rPr lang="en-US" sz="1500" dirty="0"/>
              <a:t>        </a:t>
            </a:r>
            <a:r>
              <a:rPr lang="en-US" sz="1500" dirty="0" err="1"/>
              <a:t>pay.setVisibility</a:t>
            </a:r>
            <a:r>
              <a:rPr lang="en-US" sz="1500" dirty="0"/>
              <a:t> (</a:t>
            </a:r>
            <a:r>
              <a:rPr lang="en-US" sz="1500" dirty="0" err="1"/>
              <a:t>View.INVISIBLE</a:t>
            </a:r>
            <a:r>
              <a:rPr lang="en-US" sz="1500" dirty="0"/>
              <a:t>);</a:t>
            </a:r>
          </a:p>
          <a:p>
            <a:r>
              <a:rPr lang="en-US" sz="1500" dirty="0"/>
              <a:t>        </a:t>
            </a:r>
            <a:r>
              <a:rPr lang="en-US" sz="1500" dirty="0" err="1"/>
              <a:t>pieChart</a:t>
            </a:r>
            <a:r>
              <a:rPr lang="en-US" sz="1500" dirty="0"/>
              <a:t> =  </a:t>
            </a:r>
            <a:r>
              <a:rPr lang="en-US" sz="1500" dirty="0" err="1"/>
              <a:t>findViewById</a:t>
            </a:r>
            <a:r>
              <a:rPr lang="en-US" sz="1500" dirty="0"/>
              <a:t> (</a:t>
            </a:r>
            <a:r>
              <a:rPr lang="en-US" sz="1500" dirty="0" err="1"/>
              <a:t>R.id.pieChart</a:t>
            </a:r>
            <a:r>
              <a:rPr lang="en-US" sz="1500" dirty="0"/>
              <a:t>);</a:t>
            </a:r>
          </a:p>
          <a:p>
            <a:br>
              <a:rPr lang="en-US" sz="1500" dirty="0"/>
            </a:br>
            <a:r>
              <a:rPr lang="en-US" sz="1500" dirty="0"/>
              <a:t>        </a:t>
            </a:r>
            <a:r>
              <a:rPr lang="en-US" sz="1500" dirty="0" err="1"/>
              <a:t>databaseHelper</a:t>
            </a:r>
            <a:r>
              <a:rPr lang="en-US" sz="1500" dirty="0"/>
              <a:t> = new </a:t>
            </a:r>
            <a:r>
              <a:rPr lang="en-US" sz="1500" dirty="0" err="1"/>
              <a:t>DatabaseHelper</a:t>
            </a:r>
            <a:r>
              <a:rPr lang="en-US" sz="1500" dirty="0"/>
              <a:t> (this);</a:t>
            </a:r>
          </a:p>
          <a:p>
            <a:r>
              <a:rPr lang="en-US" sz="1500" dirty="0"/>
              <a:t>        </a:t>
            </a:r>
            <a:r>
              <a:rPr lang="en-US" sz="1500" dirty="0" err="1"/>
              <a:t>flagFloatingButton</a:t>
            </a:r>
            <a:r>
              <a:rPr lang="en-US" sz="1500" dirty="0"/>
              <a:t> =false;</a:t>
            </a:r>
          </a:p>
          <a:p>
            <a:r>
              <a:rPr lang="en-US" sz="1500" dirty="0"/>
              <a:t>        </a:t>
            </a:r>
            <a:r>
              <a:rPr lang="en-US" sz="1500" dirty="0" err="1"/>
              <a:t>floatingActionButton</a:t>
            </a:r>
            <a:r>
              <a:rPr lang="en-US" sz="1500" dirty="0"/>
              <a:t> = </a:t>
            </a:r>
            <a:r>
              <a:rPr lang="en-US" sz="1500" dirty="0" err="1"/>
              <a:t>findViewById</a:t>
            </a:r>
            <a:r>
              <a:rPr lang="en-US" sz="1500" dirty="0"/>
              <a:t> (</a:t>
            </a:r>
            <a:r>
              <a:rPr lang="en-US" sz="1500" dirty="0" err="1"/>
              <a:t>R.id.floatingActionButtonD</a:t>
            </a:r>
            <a:r>
              <a:rPr lang="en-US" sz="1500" dirty="0"/>
              <a:t>);</a:t>
            </a:r>
          </a:p>
          <a:p>
            <a:br>
              <a:rPr lang="en-US" sz="1500" dirty="0"/>
            </a:br>
            <a:r>
              <a:rPr lang="en-US" sz="1500" dirty="0"/>
              <a:t>        </a:t>
            </a:r>
            <a:r>
              <a:rPr lang="en-US" sz="1500" dirty="0" err="1"/>
              <a:t>databaseHelper.setIncomeExpenses</a:t>
            </a:r>
            <a:r>
              <a:rPr lang="en-US" sz="1500" dirty="0"/>
              <a:t> ();</a:t>
            </a:r>
          </a:p>
          <a:p>
            <a:br>
              <a:rPr lang="en-US" sz="1500" dirty="0"/>
            </a:br>
            <a:r>
              <a:rPr lang="en-US" sz="1500" dirty="0"/>
              <a:t>        </a:t>
            </a:r>
            <a:r>
              <a:rPr lang="en-US" sz="1500" dirty="0" err="1"/>
              <a:t>income.setText</a:t>
            </a:r>
            <a:r>
              <a:rPr lang="en-US" sz="1500" dirty="0"/>
              <a:t> ("₹ " + </a:t>
            </a:r>
            <a:r>
              <a:rPr lang="en-US" sz="1500" dirty="0" err="1"/>
              <a:t>Utils.income</a:t>
            </a:r>
            <a:r>
              <a:rPr lang="en-US" sz="1500" dirty="0"/>
              <a:t>);</a:t>
            </a:r>
          </a:p>
          <a:p>
            <a:r>
              <a:rPr lang="en-US" sz="1500" dirty="0"/>
              <a:t>        </a:t>
            </a:r>
            <a:r>
              <a:rPr lang="en-US" sz="1500" dirty="0" err="1"/>
              <a:t>expense.setText</a:t>
            </a:r>
            <a:r>
              <a:rPr lang="en-US" sz="1500" dirty="0"/>
              <a:t> ("₹ " + </a:t>
            </a:r>
            <a:r>
              <a:rPr lang="en-US" sz="1500" dirty="0" err="1"/>
              <a:t>Utils.expense</a:t>
            </a:r>
            <a:r>
              <a:rPr lang="en-US" sz="1500" dirty="0"/>
              <a:t>);</a:t>
            </a:r>
          </a:p>
          <a:p>
            <a:br>
              <a:rPr lang="en-US" sz="1500" dirty="0"/>
            </a:br>
            <a:r>
              <a:rPr lang="en-US" sz="1500" dirty="0"/>
              <a:t>        </a:t>
            </a:r>
            <a:r>
              <a:rPr lang="en-US" sz="1500" dirty="0" err="1"/>
              <a:t>scan.setOnClickListener</a:t>
            </a:r>
            <a:r>
              <a:rPr lang="en-US" sz="1500" dirty="0"/>
              <a:t> (new </a:t>
            </a:r>
            <a:r>
              <a:rPr lang="en-US" sz="1500" dirty="0" err="1"/>
              <a:t>View.OnClickListener</a:t>
            </a:r>
            <a:r>
              <a:rPr lang="en-US" sz="1500" dirty="0"/>
              <a:t> () {</a:t>
            </a:r>
          </a:p>
          <a:p>
            <a:r>
              <a:rPr lang="en-US" sz="1500" dirty="0"/>
              <a:t>            @Override</a:t>
            </a:r>
          </a:p>
          <a:p>
            <a:r>
              <a:rPr lang="en-US" sz="1500" dirty="0"/>
              <a:t>            public void </a:t>
            </a:r>
            <a:r>
              <a:rPr lang="en-US" sz="1500" dirty="0" err="1"/>
              <a:t>onClick</a:t>
            </a:r>
            <a:r>
              <a:rPr lang="en-US" sz="1500" dirty="0"/>
              <a:t>(View view) {</a:t>
            </a:r>
          </a:p>
          <a:p>
            <a:r>
              <a:rPr lang="en-US" sz="1500" dirty="0"/>
              <a:t>                Intent </a:t>
            </a:r>
            <a:r>
              <a:rPr lang="en-US" sz="1500" dirty="0" err="1"/>
              <a:t>intent</a:t>
            </a:r>
            <a:r>
              <a:rPr lang="en-US" sz="1500" dirty="0"/>
              <a:t> = new Intent(</a:t>
            </a:r>
            <a:r>
              <a:rPr lang="en-US" sz="1500" dirty="0" err="1"/>
              <a:t>getApplicationContext</a:t>
            </a:r>
            <a:r>
              <a:rPr lang="en-US" sz="1500" dirty="0"/>
              <a:t> (), </a:t>
            </a:r>
            <a:r>
              <a:rPr lang="en-US" sz="1500" dirty="0" err="1"/>
              <a:t>scanActivity.class</a:t>
            </a:r>
            <a:r>
              <a:rPr lang="en-US" sz="1500" dirty="0"/>
              <a:t>);</a:t>
            </a:r>
          </a:p>
          <a:p>
            <a:r>
              <a:rPr lang="en-US" sz="1500" dirty="0"/>
              <a:t>                </a:t>
            </a:r>
            <a:r>
              <a:rPr lang="en-US" sz="1500" dirty="0" err="1"/>
              <a:t>startActivity</a:t>
            </a:r>
            <a:r>
              <a:rPr lang="en-US" sz="1500" dirty="0"/>
              <a:t> (intent);</a:t>
            </a:r>
          </a:p>
          <a:p>
            <a:r>
              <a:rPr lang="en-US" sz="1500" dirty="0"/>
              <a:t>                finish ();</a:t>
            </a:r>
          </a:p>
          <a:p>
            <a:br>
              <a:rPr lang="en-US" sz="1500" dirty="0"/>
            </a:br>
            <a:r>
              <a:rPr lang="en-US" sz="1500" dirty="0"/>
              <a:t>            }</a:t>
            </a:r>
          </a:p>
          <a:p>
            <a:r>
              <a:rPr lang="en-US" sz="1500" dirty="0"/>
              <a:t>        });</a:t>
            </a:r>
          </a:p>
        </p:txBody>
      </p:sp>
    </p:spTree>
    <p:extLst>
      <p:ext uri="{BB962C8B-B14F-4D97-AF65-F5344CB8AC3E}">
        <p14:creationId xmlns:p14="http://schemas.microsoft.com/office/powerpoint/2010/main" val="3091102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7936" y="296481"/>
            <a:ext cx="8466221" cy="6324808"/>
          </a:xfrm>
          <a:prstGeom prst="rect">
            <a:avLst/>
          </a:prstGeom>
        </p:spPr>
        <p:txBody>
          <a:bodyPr wrap="square">
            <a:spAutoFit/>
          </a:bodyPr>
          <a:lstStyle/>
          <a:p>
            <a:r>
              <a:rPr lang="en-US" sz="1500" dirty="0" err="1"/>
              <a:t>take.setOnClickListener</a:t>
            </a:r>
            <a:r>
              <a:rPr lang="en-US" sz="1500" dirty="0"/>
              <a:t> (new </a:t>
            </a:r>
            <a:r>
              <a:rPr lang="en-US" sz="1500" dirty="0" err="1"/>
              <a:t>View.OnClickListener</a:t>
            </a:r>
            <a:r>
              <a:rPr lang="en-US" sz="1500" dirty="0"/>
              <a:t> () {</a:t>
            </a:r>
          </a:p>
          <a:p>
            <a:r>
              <a:rPr lang="en-US" sz="1500" dirty="0"/>
              <a:t>            @Override</a:t>
            </a:r>
          </a:p>
          <a:p>
            <a:r>
              <a:rPr lang="en-US" sz="1500" dirty="0"/>
              <a:t>            public void </a:t>
            </a:r>
            <a:r>
              <a:rPr lang="en-US" sz="1500" dirty="0" err="1"/>
              <a:t>onClick</a:t>
            </a:r>
            <a:r>
              <a:rPr lang="en-US" sz="1500" dirty="0"/>
              <a:t>(View view) {</a:t>
            </a:r>
          </a:p>
          <a:p>
            <a:r>
              <a:rPr lang="en-US" sz="1500" dirty="0"/>
              <a:t>                Intent </a:t>
            </a:r>
            <a:r>
              <a:rPr lang="en-US" sz="1500" dirty="0" err="1"/>
              <a:t>intent</a:t>
            </a:r>
            <a:r>
              <a:rPr lang="en-US" sz="1500" dirty="0"/>
              <a:t> = new Intent(</a:t>
            </a:r>
            <a:r>
              <a:rPr lang="en-US" sz="1500" dirty="0" err="1"/>
              <a:t>getApplicationContext</a:t>
            </a:r>
            <a:r>
              <a:rPr lang="en-US" sz="1500" dirty="0"/>
              <a:t> (), </a:t>
            </a:r>
            <a:r>
              <a:rPr lang="en-US" sz="1500" dirty="0" err="1"/>
              <a:t>TakeActivity.class</a:t>
            </a:r>
            <a:r>
              <a:rPr lang="en-US" sz="1500" dirty="0"/>
              <a:t>);</a:t>
            </a:r>
          </a:p>
          <a:p>
            <a:r>
              <a:rPr lang="en-US" sz="1500" dirty="0"/>
              <a:t>                </a:t>
            </a:r>
            <a:r>
              <a:rPr lang="en-US" sz="1500" dirty="0" err="1"/>
              <a:t>startActivity</a:t>
            </a:r>
            <a:r>
              <a:rPr lang="en-US" sz="1500" dirty="0"/>
              <a:t> (intent);</a:t>
            </a:r>
          </a:p>
          <a:p>
            <a:r>
              <a:rPr lang="en-US" sz="1500" dirty="0"/>
              <a:t>                finish ();</a:t>
            </a:r>
          </a:p>
          <a:p>
            <a:r>
              <a:rPr lang="en-US" sz="1500" dirty="0"/>
              <a:t>            }</a:t>
            </a:r>
          </a:p>
          <a:p>
            <a:r>
              <a:rPr lang="en-US" sz="1500" dirty="0"/>
              <a:t>        })</a:t>
            </a:r>
            <a:br>
              <a:rPr lang="en-US" sz="1500" dirty="0"/>
            </a:br>
            <a:r>
              <a:rPr lang="en-US" sz="1500" dirty="0"/>
              <a:t>        </a:t>
            </a:r>
            <a:r>
              <a:rPr lang="en-US" sz="1500" dirty="0" err="1"/>
              <a:t>logout.setOnClickListener</a:t>
            </a:r>
            <a:r>
              <a:rPr lang="en-US" sz="1500" dirty="0"/>
              <a:t> (new </a:t>
            </a:r>
            <a:r>
              <a:rPr lang="en-US" sz="1500" dirty="0" err="1"/>
              <a:t>View.OnClickListener</a:t>
            </a:r>
            <a:r>
              <a:rPr lang="en-US" sz="1500" dirty="0"/>
              <a:t> ( ) {</a:t>
            </a:r>
          </a:p>
          <a:p>
            <a:r>
              <a:rPr lang="en-US" sz="1500" dirty="0"/>
              <a:t>            @Override</a:t>
            </a:r>
          </a:p>
          <a:p>
            <a:r>
              <a:rPr lang="en-US" sz="1500" dirty="0"/>
              <a:t>                   });</a:t>
            </a:r>
            <a:br>
              <a:rPr lang="en-US" sz="1500" dirty="0"/>
            </a:br>
            <a:r>
              <a:rPr lang="en-US" sz="1500" dirty="0"/>
              <a:t>        </a:t>
            </a:r>
            <a:r>
              <a:rPr lang="en-US" sz="1500" dirty="0" err="1"/>
              <a:t>pay.setOnClickListener</a:t>
            </a:r>
            <a:r>
              <a:rPr lang="en-US" sz="1500" dirty="0"/>
              <a:t> (new </a:t>
            </a:r>
            <a:r>
              <a:rPr lang="en-US" sz="1500" dirty="0" err="1"/>
              <a:t>View.OnClickListener</a:t>
            </a:r>
            <a:r>
              <a:rPr lang="en-US" sz="1500" dirty="0"/>
              <a:t> () {</a:t>
            </a:r>
          </a:p>
          <a:p>
            <a:r>
              <a:rPr lang="en-US" sz="1500" dirty="0"/>
              <a:t>            @Override</a:t>
            </a:r>
          </a:p>
          <a:p>
            <a:r>
              <a:rPr lang="en-US" sz="1500" dirty="0"/>
              <a:t>            public void </a:t>
            </a:r>
            <a:r>
              <a:rPr lang="en-US" sz="1500" dirty="0" err="1"/>
              <a:t>onClick</a:t>
            </a:r>
            <a:r>
              <a:rPr lang="en-US" sz="1500" dirty="0"/>
              <a:t>(View view) {</a:t>
            </a:r>
          </a:p>
          <a:p>
            <a:r>
              <a:rPr lang="en-US" sz="1500" dirty="0"/>
              <a:t>                Intent </a:t>
            </a:r>
            <a:r>
              <a:rPr lang="en-US" sz="1500" dirty="0" err="1"/>
              <a:t>intent</a:t>
            </a:r>
            <a:r>
              <a:rPr lang="en-US" sz="1500" dirty="0"/>
              <a:t> = new Intent(</a:t>
            </a:r>
            <a:r>
              <a:rPr lang="en-US" sz="1500" dirty="0" err="1"/>
              <a:t>getApplicationContext</a:t>
            </a:r>
            <a:r>
              <a:rPr lang="en-US" sz="1500" dirty="0"/>
              <a:t> (), </a:t>
            </a:r>
            <a:r>
              <a:rPr lang="en-US" sz="1500" dirty="0" err="1"/>
              <a:t>PayActivity.class</a:t>
            </a:r>
            <a:r>
              <a:rPr lang="en-US" sz="1500" dirty="0"/>
              <a:t>);</a:t>
            </a:r>
          </a:p>
          <a:p>
            <a:r>
              <a:rPr lang="en-US" sz="1500" dirty="0"/>
              <a:t>                </a:t>
            </a:r>
            <a:r>
              <a:rPr lang="en-US" sz="1500" dirty="0" err="1"/>
              <a:t>startActivity</a:t>
            </a:r>
            <a:r>
              <a:rPr lang="en-US" sz="1500" dirty="0"/>
              <a:t> (intent);</a:t>
            </a:r>
          </a:p>
          <a:p>
            <a:r>
              <a:rPr lang="en-US" sz="1500" dirty="0"/>
              <a:t>                finish ();</a:t>
            </a:r>
          </a:p>
          <a:p>
            <a:r>
              <a:rPr lang="en-US" sz="1500" dirty="0"/>
              <a:t>        });</a:t>
            </a:r>
            <a:br>
              <a:rPr lang="en-US" sz="1500" dirty="0"/>
            </a:br>
            <a:r>
              <a:rPr lang="en-US" sz="1500" dirty="0"/>
              <a:t>        </a:t>
            </a:r>
            <a:r>
              <a:rPr lang="en-US" sz="1500" dirty="0" err="1"/>
              <a:t>TextView</a:t>
            </a:r>
            <a:r>
              <a:rPr lang="en-US" sz="1500" dirty="0"/>
              <a:t> </a:t>
            </a:r>
            <a:r>
              <a:rPr lang="en-US" sz="1500" dirty="0" err="1"/>
              <a:t>showAll</a:t>
            </a:r>
            <a:r>
              <a:rPr lang="en-US" sz="1500" dirty="0"/>
              <a:t> =  </a:t>
            </a:r>
            <a:r>
              <a:rPr lang="en-US" sz="1500" dirty="0" err="1"/>
              <a:t>findViewById</a:t>
            </a:r>
            <a:r>
              <a:rPr lang="en-US" sz="1500" dirty="0"/>
              <a:t> (</a:t>
            </a:r>
            <a:r>
              <a:rPr lang="en-US" sz="1500" dirty="0" err="1"/>
              <a:t>R.id.showAllTextView</a:t>
            </a:r>
            <a:r>
              <a:rPr lang="en-US" sz="1500" dirty="0"/>
              <a:t>);</a:t>
            </a:r>
          </a:p>
          <a:p>
            <a:r>
              <a:rPr lang="en-US" sz="1500" dirty="0"/>
              <a:t>        </a:t>
            </a:r>
            <a:r>
              <a:rPr lang="en-US" sz="1500" dirty="0" err="1"/>
              <a:t>showAll.setOnClickListener</a:t>
            </a:r>
            <a:r>
              <a:rPr lang="en-US" sz="1500" dirty="0"/>
              <a:t> (new </a:t>
            </a:r>
            <a:r>
              <a:rPr lang="en-US" sz="1500" dirty="0" err="1"/>
              <a:t>View.OnClickListener</a:t>
            </a:r>
            <a:r>
              <a:rPr lang="en-US" sz="1500" dirty="0"/>
              <a:t> () {</a:t>
            </a:r>
          </a:p>
          <a:p>
            <a:r>
              <a:rPr lang="en-US" sz="1500" dirty="0"/>
              <a:t>            @Override</a:t>
            </a:r>
          </a:p>
          <a:p>
            <a:r>
              <a:rPr lang="en-US" sz="1500" dirty="0"/>
              <a:t>            public void </a:t>
            </a:r>
            <a:r>
              <a:rPr lang="en-US" sz="1500" dirty="0" err="1"/>
              <a:t>onClick</a:t>
            </a:r>
            <a:r>
              <a:rPr lang="en-US" sz="1500" dirty="0"/>
              <a:t>(View view) {</a:t>
            </a:r>
          </a:p>
          <a:p>
            <a:r>
              <a:rPr lang="en-US" sz="1500" dirty="0"/>
              <a:t>                Intent </a:t>
            </a:r>
            <a:r>
              <a:rPr lang="en-US" sz="1500" dirty="0" err="1"/>
              <a:t>intent</a:t>
            </a:r>
            <a:r>
              <a:rPr lang="en-US" sz="1500" dirty="0"/>
              <a:t> = new Intent(</a:t>
            </a:r>
            <a:r>
              <a:rPr lang="en-US" sz="1500" dirty="0" err="1"/>
              <a:t>getApplicationContext</a:t>
            </a:r>
            <a:r>
              <a:rPr lang="en-US" sz="1500" dirty="0"/>
              <a:t> (), </a:t>
            </a:r>
            <a:r>
              <a:rPr lang="en-US" sz="1500" dirty="0" err="1"/>
              <a:t>TransactionsActivity.class</a:t>
            </a:r>
            <a:r>
              <a:rPr lang="en-US" sz="1500" dirty="0"/>
              <a:t>);</a:t>
            </a:r>
          </a:p>
          <a:p>
            <a:r>
              <a:rPr lang="en-US" sz="1500" dirty="0"/>
              <a:t>                </a:t>
            </a:r>
            <a:r>
              <a:rPr lang="en-US" sz="1500" dirty="0" err="1"/>
              <a:t>startActivity</a:t>
            </a:r>
            <a:r>
              <a:rPr lang="en-US" sz="1500" dirty="0"/>
              <a:t> (intent);</a:t>
            </a:r>
          </a:p>
          <a:p>
            <a:r>
              <a:rPr lang="en-US" sz="1500" dirty="0"/>
              <a:t>                finish ()</a:t>
            </a:r>
            <a:br>
              <a:rPr lang="en-US" sz="1500" dirty="0"/>
            </a:br>
            <a:r>
              <a:rPr lang="en-US" sz="1500" dirty="0"/>
              <a:t>            }</a:t>
            </a:r>
          </a:p>
          <a:p>
            <a:r>
              <a:rPr lang="en-US" sz="1500" dirty="0"/>
              <a:t>        });</a:t>
            </a:r>
          </a:p>
        </p:txBody>
      </p:sp>
    </p:spTree>
    <p:extLst>
      <p:ext uri="{BB962C8B-B14F-4D97-AF65-F5344CB8AC3E}">
        <p14:creationId xmlns:p14="http://schemas.microsoft.com/office/powerpoint/2010/main" val="4235385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0442" y="732070"/>
            <a:ext cx="7732295" cy="5632311"/>
          </a:xfrm>
          <a:prstGeom prst="rect">
            <a:avLst/>
          </a:prstGeom>
        </p:spPr>
        <p:txBody>
          <a:bodyPr wrap="square">
            <a:spAutoFit/>
          </a:bodyPr>
          <a:lstStyle/>
          <a:p>
            <a:r>
              <a:rPr lang="en-US" sz="1500" dirty="0"/>
              <a:t>public void </a:t>
            </a:r>
            <a:r>
              <a:rPr lang="en-US" sz="1500" dirty="0" err="1"/>
              <a:t>getTChart</a:t>
            </a:r>
            <a:r>
              <a:rPr lang="en-US" sz="1500" dirty="0"/>
              <a:t>() {</a:t>
            </a:r>
          </a:p>
          <a:p>
            <a:br>
              <a:rPr lang="en-US" sz="1500" dirty="0"/>
            </a:br>
            <a:r>
              <a:rPr lang="en-US" sz="1500" dirty="0"/>
              <a:t>        List&lt;</a:t>
            </a:r>
            <a:r>
              <a:rPr lang="en-US" sz="1500" dirty="0" err="1"/>
              <a:t>PieEntry</a:t>
            </a:r>
            <a:r>
              <a:rPr lang="en-US" sz="1500" dirty="0"/>
              <a:t>&gt; value = new </a:t>
            </a:r>
            <a:r>
              <a:rPr lang="en-US" sz="1500" dirty="0" err="1"/>
              <a:t>ArrayList</a:t>
            </a:r>
            <a:r>
              <a:rPr lang="en-US" sz="1500" dirty="0"/>
              <a:t>&lt;&gt; ( );</a:t>
            </a:r>
          </a:p>
          <a:p>
            <a:r>
              <a:rPr lang="en-US" sz="1500" dirty="0"/>
              <a:t>        if (</a:t>
            </a:r>
            <a:r>
              <a:rPr lang="en-US" sz="1500" dirty="0" err="1"/>
              <a:t>Utils.expense</a:t>
            </a:r>
            <a:r>
              <a:rPr lang="en-US" sz="1500" dirty="0"/>
              <a:t> != 0 &amp;&amp; </a:t>
            </a:r>
            <a:r>
              <a:rPr lang="en-US" sz="1500" dirty="0" err="1"/>
              <a:t>Utils.income</a:t>
            </a:r>
            <a:r>
              <a:rPr lang="en-US" sz="1500" dirty="0"/>
              <a:t> !=0) {</a:t>
            </a:r>
          </a:p>
          <a:p>
            <a:br>
              <a:rPr lang="en-US" sz="1500" dirty="0"/>
            </a:br>
            <a:r>
              <a:rPr lang="en-US" sz="1500" dirty="0"/>
              <a:t>            </a:t>
            </a:r>
            <a:r>
              <a:rPr lang="en-US" sz="1500" dirty="0" err="1"/>
              <a:t>pieChart.setHoleRadius</a:t>
            </a:r>
            <a:r>
              <a:rPr lang="en-US" sz="1500" dirty="0"/>
              <a:t> (15f);</a:t>
            </a:r>
          </a:p>
          <a:p>
            <a:r>
              <a:rPr lang="en-US" sz="1500" dirty="0"/>
              <a:t>            </a:t>
            </a:r>
            <a:r>
              <a:rPr lang="en-US" sz="1500" dirty="0" err="1"/>
              <a:t>pieChart.setTransparentCircleRadius</a:t>
            </a:r>
            <a:r>
              <a:rPr lang="en-US" sz="1500" dirty="0"/>
              <a:t> (15f);</a:t>
            </a:r>
          </a:p>
          <a:p>
            <a:br>
              <a:rPr lang="en-US" sz="1500" dirty="0"/>
            </a:br>
            <a:r>
              <a:rPr lang="en-US" sz="1500" dirty="0"/>
              <a:t>            </a:t>
            </a:r>
            <a:r>
              <a:rPr lang="en-US" sz="1500" dirty="0" err="1"/>
              <a:t>value.add</a:t>
            </a:r>
            <a:r>
              <a:rPr lang="en-US" sz="1500" dirty="0"/>
              <a:t> (new </a:t>
            </a:r>
            <a:r>
              <a:rPr lang="en-US" sz="1500" dirty="0" err="1"/>
              <a:t>PieEntry</a:t>
            </a:r>
            <a:r>
              <a:rPr lang="en-US" sz="1500" dirty="0"/>
              <a:t> (</a:t>
            </a:r>
            <a:r>
              <a:rPr lang="en-US" sz="1500" dirty="0" err="1"/>
              <a:t>Utils.expense</a:t>
            </a:r>
            <a:r>
              <a:rPr lang="en-US" sz="1500" dirty="0"/>
              <a:t>, "Expenses"));</a:t>
            </a:r>
          </a:p>
          <a:p>
            <a:r>
              <a:rPr lang="en-US" sz="1500" dirty="0"/>
              <a:t>            </a:t>
            </a:r>
            <a:r>
              <a:rPr lang="en-US" sz="1500" dirty="0" err="1"/>
              <a:t>value.add</a:t>
            </a:r>
            <a:r>
              <a:rPr lang="en-US" sz="1500" dirty="0"/>
              <a:t> (new </a:t>
            </a:r>
            <a:r>
              <a:rPr lang="en-US" sz="1500" dirty="0" err="1"/>
              <a:t>PieEntry</a:t>
            </a:r>
            <a:r>
              <a:rPr lang="en-US" sz="1500" dirty="0"/>
              <a:t> (</a:t>
            </a:r>
            <a:r>
              <a:rPr lang="en-US" sz="1500" dirty="0" err="1"/>
              <a:t>Utils.income</a:t>
            </a:r>
            <a:r>
              <a:rPr lang="en-US" sz="1500" dirty="0"/>
              <a:t>, "Income"));</a:t>
            </a:r>
          </a:p>
          <a:p>
            <a:br>
              <a:rPr lang="en-US" sz="1500" dirty="0"/>
            </a:br>
            <a:r>
              <a:rPr lang="en-US" sz="1500" dirty="0"/>
              <a:t>            </a:t>
            </a:r>
            <a:r>
              <a:rPr lang="en-US" sz="1500" dirty="0" err="1"/>
              <a:t>PieDataSet</a:t>
            </a:r>
            <a:r>
              <a:rPr lang="en-US" sz="1500" dirty="0"/>
              <a:t> </a:t>
            </a:r>
            <a:r>
              <a:rPr lang="en-US" sz="1500" dirty="0" err="1"/>
              <a:t>pieDataSet</a:t>
            </a:r>
            <a:r>
              <a:rPr lang="en-US" sz="1500" dirty="0"/>
              <a:t> = new </a:t>
            </a:r>
            <a:r>
              <a:rPr lang="en-US" sz="1500" dirty="0" err="1"/>
              <a:t>PieDataSet</a:t>
            </a:r>
            <a:r>
              <a:rPr lang="en-US" sz="1500" dirty="0"/>
              <a:t> (value, "Transactions");</a:t>
            </a:r>
          </a:p>
          <a:p>
            <a:r>
              <a:rPr lang="en-US" sz="1500" dirty="0"/>
              <a:t>            </a:t>
            </a:r>
            <a:r>
              <a:rPr lang="en-US" sz="1500" dirty="0" err="1"/>
              <a:t>PieData</a:t>
            </a:r>
            <a:r>
              <a:rPr lang="en-US" sz="1500" dirty="0"/>
              <a:t> </a:t>
            </a:r>
            <a:r>
              <a:rPr lang="en-US" sz="1500" dirty="0" err="1"/>
              <a:t>pieData</a:t>
            </a:r>
            <a:r>
              <a:rPr lang="en-US" sz="1500" dirty="0"/>
              <a:t> = new </a:t>
            </a:r>
            <a:r>
              <a:rPr lang="en-US" sz="1500" dirty="0" err="1"/>
              <a:t>PieData</a:t>
            </a:r>
            <a:r>
              <a:rPr lang="en-US" sz="1500" dirty="0"/>
              <a:t> (</a:t>
            </a:r>
            <a:r>
              <a:rPr lang="en-US" sz="1500" dirty="0" err="1"/>
              <a:t>pieDataSet</a:t>
            </a:r>
            <a:r>
              <a:rPr lang="en-US" sz="1500" dirty="0"/>
              <a:t>);</a:t>
            </a:r>
          </a:p>
          <a:p>
            <a:r>
              <a:rPr lang="en-US" sz="1500" dirty="0"/>
              <a:t>            </a:t>
            </a:r>
            <a:r>
              <a:rPr lang="en-US" sz="1500" dirty="0" err="1"/>
              <a:t>pieChart.setData</a:t>
            </a:r>
            <a:r>
              <a:rPr lang="en-US" sz="1500" dirty="0"/>
              <a:t> (</a:t>
            </a:r>
            <a:r>
              <a:rPr lang="en-US" sz="1500" dirty="0" err="1"/>
              <a:t>pieData</a:t>
            </a:r>
            <a:r>
              <a:rPr lang="en-US" sz="1500" dirty="0"/>
              <a:t>);</a:t>
            </a:r>
          </a:p>
          <a:p>
            <a:br>
              <a:rPr lang="en-US" sz="1500" dirty="0"/>
            </a:br>
            <a:r>
              <a:rPr lang="en-US" sz="1500" dirty="0"/>
              <a:t>            </a:t>
            </a:r>
            <a:r>
              <a:rPr lang="en-US" sz="1500" dirty="0" err="1"/>
              <a:t>pieChart.setContentDescription</a:t>
            </a:r>
            <a:r>
              <a:rPr lang="en-US" sz="1500" dirty="0"/>
              <a:t> (null);</a:t>
            </a:r>
          </a:p>
          <a:p>
            <a:r>
              <a:rPr lang="en-US" sz="1500" dirty="0"/>
              <a:t>            </a:t>
            </a:r>
            <a:r>
              <a:rPr lang="en-US" sz="1500" dirty="0" err="1"/>
              <a:t>pieChart.getLegend</a:t>
            </a:r>
            <a:r>
              <a:rPr lang="en-US" sz="1500" dirty="0"/>
              <a:t> ( ).</a:t>
            </a:r>
            <a:r>
              <a:rPr lang="en-US" sz="1500" dirty="0" err="1"/>
              <a:t>setEnabled</a:t>
            </a:r>
            <a:r>
              <a:rPr lang="en-US" sz="1500" dirty="0"/>
              <a:t> (false);</a:t>
            </a:r>
          </a:p>
          <a:p>
            <a:r>
              <a:rPr lang="en-US" sz="1500" dirty="0"/>
              <a:t>            </a:t>
            </a:r>
            <a:r>
              <a:rPr lang="en-US" sz="1500" dirty="0" err="1"/>
              <a:t>pieChart.getDescription</a:t>
            </a:r>
            <a:r>
              <a:rPr lang="en-US" sz="1500" dirty="0"/>
              <a:t> ( ).</a:t>
            </a:r>
            <a:r>
              <a:rPr lang="en-US" sz="1500" dirty="0" err="1"/>
              <a:t>setEnabled</a:t>
            </a:r>
            <a:r>
              <a:rPr lang="en-US" sz="1500" dirty="0"/>
              <a:t> (false);</a:t>
            </a:r>
          </a:p>
          <a:p>
            <a:r>
              <a:rPr lang="en-US" sz="1500" dirty="0"/>
              <a:t>            </a:t>
            </a:r>
            <a:r>
              <a:rPr lang="en-US" sz="1500" dirty="0" err="1"/>
              <a:t>pieChart.setEntryLabelTextSize</a:t>
            </a:r>
            <a:r>
              <a:rPr lang="en-US" sz="1500" dirty="0"/>
              <a:t> (10f);</a:t>
            </a:r>
          </a:p>
          <a:p>
            <a:r>
              <a:rPr lang="en-US" sz="1500" dirty="0"/>
              <a:t>            </a:t>
            </a:r>
            <a:r>
              <a:rPr lang="en-US" sz="1500" dirty="0" err="1"/>
              <a:t>pieChart.animateXY</a:t>
            </a:r>
            <a:r>
              <a:rPr lang="en-US" sz="1500" dirty="0"/>
              <a:t> (1000, 1000);</a:t>
            </a:r>
          </a:p>
          <a:p>
            <a:r>
              <a:rPr lang="en-US" sz="1500" dirty="0"/>
              <a:t>            </a:t>
            </a:r>
            <a:r>
              <a:rPr lang="en-US" sz="1500" dirty="0" err="1"/>
              <a:t>pieDataSet.setColors</a:t>
            </a:r>
            <a:r>
              <a:rPr lang="en-US" sz="1500" dirty="0"/>
              <a:t> (</a:t>
            </a:r>
            <a:r>
              <a:rPr lang="en-US" sz="1500" dirty="0" err="1"/>
              <a:t>ColorTemplate.PASTEL_COLORS</a:t>
            </a:r>
            <a:r>
              <a:rPr lang="en-US" sz="1500" dirty="0"/>
              <a:t>);</a:t>
            </a:r>
          </a:p>
          <a:p>
            <a:r>
              <a:rPr lang="en-US" sz="1500" dirty="0"/>
              <a:t>        }</a:t>
            </a:r>
          </a:p>
          <a:p>
            <a:r>
              <a:rPr lang="en-US" sz="1500" dirty="0"/>
              <a:t>    }</a:t>
            </a:r>
          </a:p>
          <a:p>
            <a:r>
              <a:rPr lang="en-US" sz="1500" dirty="0"/>
              <a:t>}</a:t>
            </a:r>
          </a:p>
        </p:txBody>
      </p:sp>
    </p:spTree>
    <p:extLst>
      <p:ext uri="{BB962C8B-B14F-4D97-AF65-F5344CB8AC3E}">
        <p14:creationId xmlns:p14="http://schemas.microsoft.com/office/powerpoint/2010/main" val="3454318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861862-CDF0-44F5-943E-050758328DE8}"/>
              </a:ext>
            </a:extLst>
          </p:cNvPr>
          <p:cNvSpPr txBox="1"/>
          <p:nvPr/>
        </p:nvSpPr>
        <p:spPr>
          <a:xfrm>
            <a:off x="0" y="0"/>
            <a:ext cx="9144000" cy="7294305"/>
          </a:xfrm>
          <a:prstGeom prst="rect">
            <a:avLst/>
          </a:prstGeom>
          <a:noFill/>
        </p:spPr>
        <p:txBody>
          <a:bodyPr wrap="square">
            <a:spAutoFit/>
          </a:bodyPr>
          <a:lstStyle/>
          <a:p>
            <a:r>
              <a:rPr lang="en-US" dirty="0"/>
              <a:t> </a:t>
            </a:r>
            <a:r>
              <a:rPr lang="en-US" dirty="0" err="1"/>
              <a:t>app:layout_constraintVertical_bias</a:t>
            </a:r>
            <a:r>
              <a:rPr lang="en-US" dirty="0"/>
              <a:t>="0.85" /&gt;</a:t>
            </a:r>
          </a:p>
          <a:p>
            <a:endParaRPr lang="en-US" dirty="0"/>
          </a:p>
          <a:p>
            <a:r>
              <a:rPr lang="en-US" dirty="0"/>
              <a:t>    &lt;</a:t>
            </a:r>
            <a:r>
              <a:rPr lang="en-US" dirty="0" err="1"/>
              <a:t>EditText</a:t>
            </a:r>
            <a:endParaRPr lang="en-US" dirty="0"/>
          </a:p>
          <a:p>
            <a:r>
              <a:rPr lang="en-US" dirty="0"/>
              <a:t>        </a:t>
            </a:r>
            <a:r>
              <a:rPr lang="en-US" dirty="0" err="1"/>
              <a:t>android:id</a:t>
            </a:r>
            <a:r>
              <a:rPr lang="en-US" dirty="0"/>
              <a:t>="@+id/over"</a:t>
            </a:r>
          </a:p>
          <a:p>
            <a:r>
              <a:rPr lang="en-US" dirty="0"/>
              <a:t>        </a:t>
            </a:r>
            <a:r>
              <a:rPr lang="en-US" dirty="0" err="1"/>
              <a:t>android:layout_width</a:t>
            </a:r>
            <a:r>
              <a:rPr lang="en-US" dirty="0"/>
              <a:t>="143dp"</a:t>
            </a:r>
          </a:p>
          <a:p>
            <a:r>
              <a:rPr lang="en-US" dirty="0"/>
              <a:t>        </a:t>
            </a:r>
            <a:r>
              <a:rPr lang="en-US" dirty="0" err="1"/>
              <a:t>android:layout_height</a:t>
            </a:r>
            <a:r>
              <a:rPr lang="en-US" dirty="0"/>
              <a:t>="65dp"</a:t>
            </a:r>
          </a:p>
          <a:p>
            <a:r>
              <a:rPr lang="en-US" dirty="0"/>
              <a:t>        </a:t>
            </a:r>
            <a:r>
              <a:rPr lang="en-US" dirty="0" err="1"/>
              <a:t>android:layout_marginStart</a:t>
            </a:r>
            <a:r>
              <a:rPr lang="en-US" dirty="0"/>
              <a:t>="244dp"</a:t>
            </a:r>
          </a:p>
          <a:p>
            <a:r>
              <a:rPr lang="en-US" dirty="0"/>
              <a:t>        </a:t>
            </a:r>
            <a:r>
              <a:rPr lang="en-US" dirty="0" err="1"/>
              <a:t>android:layout_marginLeft</a:t>
            </a:r>
            <a:r>
              <a:rPr lang="en-US" dirty="0"/>
              <a:t>="244dp"</a:t>
            </a:r>
          </a:p>
          <a:p>
            <a:r>
              <a:rPr lang="en-US" dirty="0"/>
              <a:t>        </a:t>
            </a:r>
            <a:r>
              <a:rPr lang="en-US" dirty="0" err="1"/>
              <a:t>android:layout_marginBottom</a:t>
            </a:r>
            <a:r>
              <a:rPr lang="en-US" dirty="0"/>
              <a:t>="16dp"</a:t>
            </a:r>
          </a:p>
          <a:p>
            <a:r>
              <a:rPr lang="en-US" dirty="0"/>
              <a:t>        </a:t>
            </a:r>
            <a:r>
              <a:rPr lang="en-US" dirty="0" err="1"/>
              <a:t>android:ems</a:t>
            </a:r>
            <a:r>
              <a:rPr lang="en-US" dirty="0"/>
              <a:t>="10"</a:t>
            </a:r>
          </a:p>
          <a:p>
            <a:r>
              <a:rPr lang="en-US" dirty="0"/>
              <a:t>        </a:t>
            </a:r>
            <a:r>
              <a:rPr lang="en-US" dirty="0" err="1"/>
              <a:t>android:inputType</a:t>
            </a:r>
            <a:r>
              <a:rPr lang="en-US" dirty="0"/>
              <a:t>="number"</a:t>
            </a:r>
          </a:p>
          <a:p>
            <a:r>
              <a:rPr lang="en-US" dirty="0"/>
              <a:t>        </a:t>
            </a:r>
            <a:r>
              <a:rPr lang="en-US" dirty="0" err="1"/>
              <a:t>android:text</a:t>
            </a:r>
            <a:r>
              <a:rPr lang="en-US" dirty="0"/>
              <a:t>="@string/_0"</a:t>
            </a:r>
          </a:p>
          <a:p>
            <a:r>
              <a:rPr lang="en-US" dirty="0"/>
              <a:t>        </a:t>
            </a:r>
            <a:r>
              <a:rPr lang="en-US" dirty="0" err="1"/>
              <a:t>android:textColor</a:t>
            </a:r>
            <a:r>
              <a:rPr lang="en-US" dirty="0"/>
              <a:t>="@color/</a:t>
            </a:r>
            <a:r>
              <a:rPr lang="en-US" dirty="0" err="1"/>
              <a:t>DarkRed</a:t>
            </a:r>
            <a:r>
              <a:rPr lang="en-US" dirty="0"/>
              <a:t>"</a:t>
            </a:r>
          </a:p>
          <a:p>
            <a:r>
              <a:rPr lang="en-US" dirty="0"/>
              <a:t>        </a:t>
            </a:r>
            <a:r>
              <a:rPr lang="en-US" dirty="0" err="1"/>
              <a:t>android:textSize</a:t>
            </a:r>
            <a:r>
              <a:rPr lang="en-US" dirty="0"/>
              <a:t>="28sp"</a:t>
            </a:r>
          </a:p>
          <a:p>
            <a:r>
              <a:rPr lang="en-US" dirty="0"/>
              <a:t>        </a:t>
            </a:r>
            <a:r>
              <a:rPr lang="en-US" dirty="0" err="1"/>
              <a:t>android:textStyle</a:t>
            </a:r>
            <a:r>
              <a:rPr lang="en-US" dirty="0"/>
              <a:t>="bold"</a:t>
            </a:r>
          </a:p>
          <a:p>
            <a:r>
              <a:rPr lang="en-US" dirty="0"/>
              <a:t>        </a:t>
            </a:r>
            <a:r>
              <a:rPr lang="en-US" dirty="0" err="1"/>
              <a:t>app:layout_constraintBottom_toBottomOf</a:t>
            </a:r>
            <a:r>
              <a:rPr lang="en-US" dirty="0"/>
              <a:t>="parent"</a:t>
            </a:r>
          </a:p>
          <a:p>
            <a:r>
              <a:rPr lang="en-US" dirty="0"/>
              <a:t>        </a:t>
            </a:r>
            <a:r>
              <a:rPr lang="en-US" dirty="0" err="1"/>
              <a:t>app:layout_constraintStart_toStartOf</a:t>
            </a:r>
            <a:r>
              <a:rPr lang="en-US" dirty="0"/>
              <a:t>="parent" /&gt;</a:t>
            </a:r>
          </a:p>
          <a:p>
            <a:r>
              <a:rPr lang="en-US" dirty="0"/>
              <a:t>&lt;Button</a:t>
            </a:r>
          </a:p>
          <a:p>
            <a:r>
              <a:rPr lang="en-US" dirty="0"/>
              <a:t>        </a:t>
            </a:r>
            <a:r>
              <a:rPr lang="en-US" dirty="0" err="1"/>
              <a:t>android:id</a:t>
            </a:r>
            <a:r>
              <a:rPr lang="en-US" dirty="0"/>
              <a:t>="@+id/button2"</a:t>
            </a:r>
          </a:p>
          <a:p>
            <a:r>
              <a:rPr lang="en-US" dirty="0"/>
              <a:t>        </a:t>
            </a:r>
            <a:r>
              <a:rPr lang="en-US" dirty="0" err="1"/>
              <a:t>android:layout_width</a:t>
            </a:r>
            <a:r>
              <a:rPr lang="en-US" dirty="0"/>
              <a:t>="</a:t>
            </a:r>
            <a:r>
              <a:rPr lang="en-US" dirty="0" err="1"/>
              <a:t>wrap_content</a:t>
            </a:r>
            <a:r>
              <a:rPr lang="en-US" dirty="0"/>
              <a:t>"</a:t>
            </a:r>
          </a:p>
          <a:p>
            <a:r>
              <a:rPr lang="en-US" dirty="0"/>
              <a:t>        </a:t>
            </a:r>
            <a:r>
              <a:rPr lang="en-US" dirty="0" err="1"/>
              <a:t>android:layout_height</a:t>
            </a:r>
            <a:r>
              <a:rPr lang="en-US" dirty="0"/>
              <a:t>="</a:t>
            </a:r>
            <a:r>
              <a:rPr lang="en-US" dirty="0" err="1"/>
              <a:t>wrap_content</a:t>
            </a:r>
            <a:r>
              <a:rPr lang="en-US" dirty="0"/>
              <a:t>"</a:t>
            </a:r>
          </a:p>
          <a:p>
            <a:r>
              <a:rPr lang="en-US" dirty="0"/>
              <a:t>        </a:t>
            </a:r>
            <a:r>
              <a:rPr lang="en-US" dirty="0" err="1"/>
              <a:t>android:text</a:t>
            </a:r>
            <a:r>
              <a:rPr lang="en-US" dirty="0"/>
              <a:t>="OUT"</a:t>
            </a:r>
          </a:p>
          <a:p>
            <a:r>
              <a:rPr lang="en-US" dirty="0"/>
              <a:t>        </a:t>
            </a:r>
            <a:r>
              <a:rPr lang="en-US" dirty="0" err="1"/>
              <a:t>android:textColor</a:t>
            </a:r>
            <a:r>
              <a:rPr lang="en-US" dirty="0"/>
              <a:t>="@color/</a:t>
            </a:r>
            <a:r>
              <a:rPr lang="en-US" dirty="0" err="1"/>
              <a:t>BlueViolet</a:t>
            </a:r>
            <a:r>
              <a:rPr lang="en-US" dirty="0"/>
              <a:t>"</a:t>
            </a:r>
          </a:p>
          <a:p>
            <a:r>
              <a:rPr lang="en-US" dirty="0"/>
              <a:t>        </a:t>
            </a:r>
            <a:r>
              <a:rPr lang="en-US" dirty="0" err="1"/>
              <a:t>android:textSize</a:t>
            </a:r>
            <a:r>
              <a:rPr lang="en-US" dirty="0"/>
              <a:t>="28sp"</a:t>
            </a:r>
          </a:p>
          <a:p>
            <a:r>
              <a:rPr lang="en-US" dirty="0"/>
              <a:t>        </a:t>
            </a:r>
            <a:r>
              <a:rPr lang="en-US" dirty="0" err="1"/>
              <a:t>app:layout_constraintBottom_toBottomOf</a:t>
            </a:r>
            <a:r>
              <a:rPr lang="en-US" dirty="0"/>
              <a:t>="parent"</a:t>
            </a:r>
          </a:p>
          <a:p>
            <a:endParaRPr lang="en-US" dirty="0"/>
          </a:p>
        </p:txBody>
      </p:sp>
    </p:spTree>
    <p:extLst>
      <p:ext uri="{BB962C8B-B14F-4D97-AF65-F5344CB8AC3E}">
        <p14:creationId xmlns:p14="http://schemas.microsoft.com/office/powerpoint/2010/main" val="3884942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4EB25F-6A60-4B44-AA73-D15C07F3DA5C}"/>
              </a:ext>
            </a:extLst>
          </p:cNvPr>
          <p:cNvSpPr txBox="1"/>
          <p:nvPr/>
        </p:nvSpPr>
        <p:spPr>
          <a:xfrm>
            <a:off x="342900" y="189468"/>
            <a:ext cx="1022331" cy="369332"/>
          </a:xfrm>
          <a:prstGeom prst="rect">
            <a:avLst/>
          </a:prstGeom>
          <a:noFill/>
        </p:spPr>
        <p:txBody>
          <a:bodyPr wrap="none" rtlCol="0">
            <a:spAutoFit/>
          </a:bodyPr>
          <a:lstStyle/>
          <a:p>
            <a:r>
              <a:rPr lang="en-US" u="sng" dirty="0"/>
              <a:t>OUTPUT:</a:t>
            </a:r>
          </a:p>
        </p:txBody>
      </p:sp>
      <p:sp>
        <p:nvSpPr>
          <p:cNvPr id="5" name="TextBox 4">
            <a:extLst>
              <a:ext uri="{FF2B5EF4-FFF2-40B4-BE49-F238E27FC236}">
                <a16:creationId xmlns:a16="http://schemas.microsoft.com/office/drawing/2014/main" id="{884EB25F-6A60-4B44-AA73-D15C07F3DA5C}"/>
              </a:ext>
            </a:extLst>
          </p:cNvPr>
          <p:cNvSpPr txBox="1"/>
          <p:nvPr/>
        </p:nvSpPr>
        <p:spPr>
          <a:xfrm>
            <a:off x="342900" y="559955"/>
            <a:ext cx="1483483" cy="646331"/>
          </a:xfrm>
          <a:prstGeom prst="rect">
            <a:avLst/>
          </a:prstGeom>
          <a:noFill/>
        </p:spPr>
        <p:txBody>
          <a:bodyPr wrap="none" rtlCol="0">
            <a:spAutoFit/>
          </a:bodyPr>
          <a:lstStyle/>
          <a:p>
            <a:r>
              <a:rPr lang="en-US" b="1" dirty="0"/>
              <a:t>Login Page :</a:t>
            </a:r>
            <a:br>
              <a:rPr lang="en-US" u="sng" dirty="0">
                <a:hlinkClick r:id="rId2"/>
              </a:rPr>
            </a:br>
            <a:endParaRPr lang="en-US" u="sng" dirty="0"/>
          </a:p>
        </p:txBody>
      </p:sp>
      <p:pic>
        <p:nvPicPr>
          <p:cNvPr id="6" name="Picture 5" descr="A screenshot of a login page&#10;&#10;Description automatically generated">
            <a:extLst>
              <a:ext uri="{FF2B5EF4-FFF2-40B4-BE49-F238E27FC236}">
                <a16:creationId xmlns:a16="http://schemas.microsoft.com/office/drawing/2014/main" id="{CAED9F43-CAAF-F8FD-04ED-0A1791D747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9556" y="741871"/>
            <a:ext cx="2617665" cy="5374257"/>
          </a:xfrm>
          <a:prstGeom prst="rect">
            <a:avLst/>
          </a:prstGeom>
        </p:spPr>
      </p:pic>
    </p:spTree>
    <p:extLst>
      <p:ext uri="{BB962C8B-B14F-4D97-AF65-F5344CB8AC3E}">
        <p14:creationId xmlns:p14="http://schemas.microsoft.com/office/powerpoint/2010/main" val="3543281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4EB25F-6A60-4B44-AA73-D15C07F3DA5C}"/>
              </a:ext>
            </a:extLst>
          </p:cNvPr>
          <p:cNvSpPr txBox="1"/>
          <p:nvPr/>
        </p:nvSpPr>
        <p:spPr>
          <a:xfrm>
            <a:off x="342900" y="189468"/>
            <a:ext cx="1022331" cy="369332"/>
          </a:xfrm>
          <a:prstGeom prst="rect">
            <a:avLst/>
          </a:prstGeom>
          <a:noFill/>
        </p:spPr>
        <p:txBody>
          <a:bodyPr wrap="none" rtlCol="0">
            <a:spAutoFit/>
          </a:bodyPr>
          <a:lstStyle/>
          <a:p>
            <a:r>
              <a:rPr lang="en-US" u="sng" dirty="0"/>
              <a:t>OUTPUT:</a:t>
            </a:r>
          </a:p>
        </p:txBody>
      </p:sp>
      <p:sp>
        <p:nvSpPr>
          <p:cNvPr id="5" name="TextBox 4">
            <a:extLst>
              <a:ext uri="{FF2B5EF4-FFF2-40B4-BE49-F238E27FC236}">
                <a16:creationId xmlns:a16="http://schemas.microsoft.com/office/drawing/2014/main" id="{884EB25F-6A60-4B44-AA73-D15C07F3DA5C}"/>
              </a:ext>
            </a:extLst>
          </p:cNvPr>
          <p:cNvSpPr txBox="1"/>
          <p:nvPr/>
        </p:nvSpPr>
        <p:spPr>
          <a:xfrm>
            <a:off x="342900" y="559955"/>
            <a:ext cx="1786451" cy="646331"/>
          </a:xfrm>
          <a:prstGeom prst="rect">
            <a:avLst/>
          </a:prstGeom>
          <a:noFill/>
        </p:spPr>
        <p:txBody>
          <a:bodyPr wrap="none" rtlCol="0">
            <a:spAutoFit/>
          </a:bodyPr>
          <a:lstStyle/>
          <a:p>
            <a:r>
              <a:rPr lang="en-US" b="1" dirty="0"/>
              <a:t>Register Page :</a:t>
            </a:r>
            <a:br>
              <a:rPr lang="en-US" u="sng" dirty="0">
                <a:hlinkClick r:id="rId2"/>
              </a:rPr>
            </a:br>
            <a:endParaRPr lang="en-US" u="sng" dirty="0"/>
          </a:p>
        </p:txBody>
      </p:sp>
      <p:pic>
        <p:nvPicPr>
          <p:cNvPr id="4" name="Picture 3" descr="A screenshot of a login form&#10;&#10;Description automatically generated">
            <a:extLst>
              <a:ext uri="{FF2B5EF4-FFF2-40B4-BE49-F238E27FC236}">
                <a16:creationId xmlns:a16="http://schemas.microsoft.com/office/drawing/2014/main" id="{8DA99D35-D779-A8DD-3263-CDA8F49D0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8759" y="883120"/>
            <a:ext cx="2647051" cy="5417389"/>
          </a:xfrm>
          <a:prstGeom prst="rect">
            <a:avLst/>
          </a:prstGeom>
        </p:spPr>
      </p:pic>
    </p:spTree>
    <p:extLst>
      <p:ext uri="{BB962C8B-B14F-4D97-AF65-F5344CB8AC3E}">
        <p14:creationId xmlns:p14="http://schemas.microsoft.com/office/powerpoint/2010/main" val="4050801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27DDA-C840-4036-BC0C-9F8FE9402979}"/>
              </a:ext>
            </a:extLst>
          </p:cNvPr>
          <p:cNvSpPr>
            <a:spLocks noGrp="1"/>
          </p:cNvSpPr>
          <p:nvPr>
            <p:ph type="title"/>
          </p:nvPr>
        </p:nvSpPr>
        <p:spPr>
          <a:xfrm>
            <a:off x="256229" y="633664"/>
            <a:ext cx="8596668" cy="1320800"/>
          </a:xfrm>
        </p:spPr>
        <p:txBody>
          <a:bodyPr/>
          <a:lstStyle/>
          <a:p>
            <a:pPr algn="ctr"/>
            <a:r>
              <a:rPr lang="en-US" dirty="0">
                <a:latin typeface="Times New Roman" panose="02020603050405020304" pitchFamily="18" charset="0"/>
                <a:cs typeface="Times New Roman" panose="02020603050405020304" pitchFamily="18" charset="0"/>
              </a:rPr>
              <a:t>                      DESCRIPTION</a:t>
            </a:r>
          </a:p>
        </p:txBody>
      </p:sp>
      <p:sp>
        <p:nvSpPr>
          <p:cNvPr id="3" name="Content Placeholder 2">
            <a:extLst>
              <a:ext uri="{FF2B5EF4-FFF2-40B4-BE49-F238E27FC236}">
                <a16:creationId xmlns:a16="http://schemas.microsoft.com/office/drawing/2014/main" id="{057929BC-B025-4F06-81E7-FD419951C94E}"/>
              </a:ext>
            </a:extLst>
          </p:cNvPr>
          <p:cNvSpPr>
            <a:spLocks noGrp="1"/>
          </p:cNvSpPr>
          <p:nvPr>
            <p:ph idx="1"/>
          </p:nvPr>
        </p:nvSpPr>
        <p:spPr>
          <a:xfrm>
            <a:off x="838200" y="1397000"/>
            <a:ext cx="10515600" cy="5334000"/>
          </a:xfrm>
        </p:spPr>
        <p:txBody>
          <a:bodyPr>
            <a:normAutofit/>
          </a:bodyPr>
          <a:lstStyle/>
          <a:p>
            <a:pPr>
              <a:buFont typeface="Wingdings" panose="05000000000000000000" pitchFamily="2" charset="2"/>
              <a:buChar char="Ø"/>
            </a:pPr>
            <a:endParaRPr lang="en-US" dirty="0"/>
          </a:p>
          <a:p>
            <a:pPr>
              <a:buFont typeface="Wingdings" panose="05000000000000000000" pitchFamily="2" charset="2"/>
              <a:buChar char="Ø"/>
            </a:pPr>
            <a:r>
              <a:rPr lang="en-US" sz="1600" dirty="0"/>
              <a:t>Thrifty is a personal finance management application with features that are beneficial for managing the finance of users.</a:t>
            </a:r>
          </a:p>
          <a:p>
            <a:pPr>
              <a:buFont typeface="Wingdings" panose="05000000000000000000" pitchFamily="2" charset="2"/>
              <a:buChar char="Ø"/>
            </a:pPr>
            <a:r>
              <a:rPr lang="en-US" sz="1600" dirty="0"/>
              <a:t>The personal finance management app developed includes updating income, tracking expenses and sending alerts at the right time, etc. Each of these activities involves accessing information from different locations, collecting and consolidating monetary information. </a:t>
            </a:r>
          </a:p>
          <a:p>
            <a:pPr>
              <a:buFont typeface="Wingdings" panose="05000000000000000000" pitchFamily="2" charset="2"/>
              <a:buChar char="Ø"/>
            </a:pPr>
            <a:r>
              <a:rPr lang="en-US" sz="1600" dirty="0"/>
              <a:t>This app helps users to set their goals, keep track of their income and expenses by monthly basis.</a:t>
            </a:r>
            <a:br>
              <a:rPr lang="en-US" sz="1600" dirty="0"/>
            </a:br>
            <a:r>
              <a:rPr lang="en-US" sz="1600" dirty="0"/>
              <a:t>Users can set reminders to get timely alerts. </a:t>
            </a:r>
          </a:p>
          <a:p>
            <a:pPr>
              <a:buFont typeface="Wingdings" panose="05000000000000000000" pitchFamily="2" charset="2"/>
              <a:buChar char="Ø"/>
            </a:pPr>
            <a:r>
              <a:rPr lang="en-US" sz="1600" dirty="0"/>
              <a:t>This app includes different modes of updating expenses either manually using the app’s interface or by using OCR.</a:t>
            </a:r>
          </a:p>
          <a:p>
            <a:pPr>
              <a:buFont typeface="Wingdings" panose="05000000000000000000" pitchFamily="2" charset="2"/>
              <a:buChar char="Ø"/>
            </a:pPr>
            <a:r>
              <a:rPr lang="en-US" sz="1600" dirty="0"/>
              <a:t>Graphical representation of income and expenses of the individual is another feature of this app which makes the user view the graph at a glance and can make a decision very quickly which is hardly possible through descriptive reports.</a:t>
            </a:r>
          </a:p>
          <a:p>
            <a:pPr>
              <a:buFont typeface="Wingdings" panose="05000000000000000000" pitchFamily="2" charset="2"/>
              <a:buChar char="Ø"/>
            </a:pPr>
            <a:r>
              <a:rPr lang="en-US" sz="1600" dirty="0"/>
              <a:t>The app is designed and developed using JAVA, XML, and SQLite as the backend database.</a:t>
            </a:r>
          </a:p>
        </p:txBody>
      </p:sp>
    </p:spTree>
    <p:extLst>
      <p:ext uri="{BB962C8B-B14F-4D97-AF65-F5344CB8AC3E}">
        <p14:creationId xmlns:p14="http://schemas.microsoft.com/office/powerpoint/2010/main" val="3884453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4EB25F-6A60-4B44-AA73-D15C07F3DA5C}"/>
              </a:ext>
            </a:extLst>
          </p:cNvPr>
          <p:cNvSpPr txBox="1"/>
          <p:nvPr/>
        </p:nvSpPr>
        <p:spPr>
          <a:xfrm>
            <a:off x="342900" y="189468"/>
            <a:ext cx="1022331" cy="369332"/>
          </a:xfrm>
          <a:prstGeom prst="rect">
            <a:avLst/>
          </a:prstGeom>
          <a:noFill/>
        </p:spPr>
        <p:txBody>
          <a:bodyPr wrap="none" rtlCol="0">
            <a:spAutoFit/>
          </a:bodyPr>
          <a:lstStyle/>
          <a:p>
            <a:r>
              <a:rPr lang="en-US" u="sng" dirty="0"/>
              <a:t>OUTPUT:</a:t>
            </a:r>
          </a:p>
        </p:txBody>
      </p:sp>
      <p:sp>
        <p:nvSpPr>
          <p:cNvPr id="5" name="TextBox 4">
            <a:extLst>
              <a:ext uri="{FF2B5EF4-FFF2-40B4-BE49-F238E27FC236}">
                <a16:creationId xmlns:a16="http://schemas.microsoft.com/office/drawing/2014/main" id="{884EB25F-6A60-4B44-AA73-D15C07F3DA5C}"/>
              </a:ext>
            </a:extLst>
          </p:cNvPr>
          <p:cNvSpPr txBox="1"/>
          <p:nvPr/>
        </p:nvSpPr>
        <p:spPr>
          <a:xfrm>
            <a:off x="342900" y="559955"/>
            <a:ext cx="1953805" cy="646331"/>
          </a:xfrm>
          <a:prstGeom prst="rect">
            <a:avLst/>
          </a:prstGeom>
          <a:noFill/>
        </p:spPr>
        <p:txBody>
          <a:bodyPr wrap="none" rtlCol="0">
            <a:spAutoFit/>
          </a:bodyPr>
          <a:lstStyle/>
          <a:p>
            <a:r>
              <a:rPr lang="en-US" b="1" dirty="0"/>
              <a:t>Welcome Page :</a:t>
            </a:r>
            <a:br>
              <a:rPr lang="en-US" u="sng" dirty="0">
                <a:hlinkClick r:id="rId2"/>
              </a:rPr>
            </a:br>
            <a:endParaRPr lang="en-US" u="sng" dirty="0"/>
          </a:p>
        </p:txBody>
      </p:sp>
      <p:pic>
        <p:nvPicPr>
          <p:cNvPr id="4" name="Picture 3" descr="A group of people standing on a computer&#10;&#10;Description automatically generated">
            <a:extLst>
              <a:ext uri="{FF2B5EF4-FFF2-40B4-BE49-F238E27FC236}">
                <a16:creationId xmlns:a16="http://schemas.microsoft.com/office/drawing/2014/main" id="{804BBD3D-1FF7-8206-CD5F-F736F1F997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8581" y="1008921"/>
            <a:ext cx="2576368" cy="5314241"/>
          </a:xfrm>
          <a:prstGeom prst="rect">
            <a:avLst/>
          </a:prstGeom>
        </p:spPr>
      </p:pic>
    </p:spTree>
    <p:extLst>
      <p:ext uri="{BB962C8B-B14F-4D97-AF65-F5344CB8AC3E}">
        <p14:creationId xmlns:p14="http://schemas.microsoft.com/office/powerpoint/2010/main" val="304022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4EB25F-6A60-4B44-AA73-D15C07F3DA5C}"/>
              </a:ext>
            </a:extLst>
          </p:cNvPr>
          <p:cNvSpPr txBox="1"/>
          <p:nvPr/>
        </p:nvSpPr>
        <p:spPr>
          <a:xfrm>
            <a:off x="342900" y="189468"/>
            <a:ext cx="1022331" cy="369332"/>
          </a:xfrm>
          <a:prstGeom prst="rect">
            <a:avLst/>
          </a:prstGeom>
          <a:noFill/>
        </p:spPr>
        <p:txBody>
          <a:bodyPr wrap="none" rtlCol="0">
            <a:spAutoFit/>
          </a:bodyPr>
          <a:lstStyle/>
          <a:p>
            <a:r>
              <a:rPr lang="en-US" u="sng" dirty="0"/>
              <a:t>OUTPUT:</a:t>
            </a:r>
          </a:p>
        </p:txBody>
      </p:sp>
      <p:sp>
        <p:nvSpPr>
          <p:cNvPr id="5" name="TextBox 4">
            <a:extLst>
              <a:ext uri="{FF2B5EF4-FFF2-40B4-BE49-F238E27FC236}">
                <a16:creationId xmlns:a16="http://schemas.microsoft.com/office/drawing/2014/main" id="{884EB25F-6A60-4B44-AA73-D15C07F3DA5C}"/>
              </a:ext>
            </a:extLst>
          </p:cNvPr>
          <p:cNvSpPr txBox="1"/>
          <p:nvPr/>
        </p:nvSpPr>
        <p:spPr>
          <a:xfrm>
            <a:off x="342900" y="559955"/>
            <a:ext cx="1953805" cy="646331"/>
          </a:xfrm>
          <a:prstGeom prst="rect">
            <a:avLst/>
          </a:prstGeom>
          <a:noFill/>
        </p:spPr>
        <p:txBody>
          <a:bodyPr wrap="none" rtlCol="0">
            <a:spAutoFit/>
          </a:bodyPr>
          <a:lstStyle/>
          <a:p>
            <a:r>
              <a:rPr lang="en-US" b="1" dirty="0"/>
              <a:t>Welcome Page :</a:t>
            </a:r>
            <a:br>
              <a:rPr lang="en-US" u="sng" dirty="0">
                <a:hlinkClick r:id="rId2"/>
              </a:rPr>
            </a:br>
            <a:endParaRPr lang="en-US" u="sng" dirty="0"/>
          </a:p>
        </p:txBody>
      </p:sp>
      <p:pic>
        <p:nvPicPr>
          <p:cNvPr id="6" name="Picture 5" descr="A screenshot of a computer&#10;&#10;Description automatically generated">
            <a:extLst>
              <a:ext uri="{FF2B5EF4-FFF2-40B4-BE49-F238E27FC236}">
                <a16:creationId xmlns:a16="http://schemas.microsoft.com/office/drawing/2014/main" id="{62CB9691-66F9-4EC7-010C-9B70232EB7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5941" y="883120"/>
            <a:ext cx="2595961" cy="5330081"/>
          </a:xfrm>
          <a:prstGeom prst="rect">
            <a:avLst/>
          </a:prstGeom>
        </p:spPr>
      </p:pic>
    </p:spTree>
    <p:extLst>
      <p:ext uri="{BB962C8B-B14F-4D97-AF65-F5344CB8AC3E}">
        <p14:creationId xmlns:p14="http://schemas.microsoft.com/office/powerpoint/2010/main" val="3448397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4EB25F-6A60-4B44-AA73-D15C07F3DA5C}"/>
              </a:ext>
            </a:extLst>
          </p:cNvPr>
          <p:cNvSpPr txBox="1"/>
          <p:nvPr/>
        </p:nvSpPr>
        <p:spPr>
          <a:xfrm>
            <a:off x="342900" y="189468"/>
            <a:ext cx="1022331" cy="369332"/>
          </a:xfrm>
          <a:prstGeom prst="rect">
            <a:avLst/>
          </a:prstGeom>
          <a:noFill/>
        </p:spPr>
        <p:txBody>
          <a:bodyPr wrap="none" rtlCol="0">
            <a:spAutoFit/>
          </a:bodyPr>
          <a:lstStyle/>
          <a:p>
            <a:r>
              <a:rPr lang="en-US" u="sng" dirty="0"/>
              <a:t>OUTPUT:</a:t>
            </a:r>
          </a:p>
        </p:txBody>
      </p:sp>
      <p:sp>
        <p:nvSpPr>
          <p:cNvPr id="5" name="TextBox 4">
            <a:extLst>
              <a:ext uri="{FF2B5EF4-FFF2-40B4-BE49-F238E27FC236}">
                <a16:creationId xmlns:a16="http://schemas.microsoft.com/office/drawing/2014/main" id="{884EB25F-6A60-4B44-AA73-D15C07F3DA5C}"/>
              </a:ext>
            </a:extLst>
          </p:cNvPr>
          <p:cNvSpPr txBox="1"/>
          <p:nvPr/>
        </p:nvSpPr>
        <p:spPr>
          <a:xfrm>
            <a:off x="342900" y="559955"/>
            <a:ext cx="1873013" cy="646331"/>
          </a:xfrm>
          <a:prstGeom prst="rect">
            <a:avLst/>
          </a:prstGeom>
          <a:noFill/>
        </p:spPr>
        <p:txBody>
          <a:bodyPr wrap="none" rtlCol="0">
            <a:spAutoFit/>
          </a:bodyPr>
          <a:lstStyle/>
          <a:p>
            <a:r>
              <a:rPr lang="en-US" b="1" dirty="0"/>
              <a:t>Set Limit Page :</a:t>
            </a:r>
            <a:br>
              <a:rPr lang="en-US" u="sng" dirty="0">
                <a:hlinkClick r:id="rId2"/>
              </a:rPr>
            </a:br>
            <a:endParaRPr lang="en-US" u="sng" dirty="0"/>
          </a:p>
        </p:txBody>
      </p:sp>
      <p:pic>
        <p:nvPicPr>
          <p:cNvPr id="6" name="Picture 5" descr="A screenshot of a cell phone&#10;&#10;Description automatically generated">
            <a:extLst>
              <a:ext uri="{FF2B5EF4-FFF2-40B4-BE49-F238E27FC236}">
                <a16:creationId xmlns:a16="http://schemas.microsoft.com/office/drawing/2014/main" id="{59F6FAA5-812F-957E-7A4C-36B9718FAF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0564" y="1000664"/>
            <a:ext cx="2882714" cy="5339220"/>
          </a:xfrm>
          <a:prstGeom prst="rect">
            <a:avLst/>
          </a:prstGeom>
        </p:spPr>
      </p:pic>
    </p:spTree>
    <p:extLst>
      <p:ext uri="{BB962C8B-B14F-4D97-AF65-F5344CB8AC3E}">
        <p14:creationId xmlns:p14="http://schemas.microsoft.com/office/powerpoint/2010/main" val="2812904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27DDA-C840-4036-BC0C-9F8FE9402979}"/>
              </a:ext>
            </a:extLst>
          </p:cNvPr>
          <p:cNvSpPr>
            <a:spLocks noGrp="1"/>
          </p:cNvSpPr>
          <p:nvPr>
            <p:ph type="title"/>
          </p:nvPr>
        </p:nvSpPr>
        <p:spPr>
          <a:xfrm>
            <a:off x="135914" y="657727"/>
            <a:ext cx="8596668" cy="1320800"/>
          </a:xfrm>
        </p:spPr>
        <p:txBody>
          <a:bodyPr/>
          <a:lstStyle/>
          <a:p>
            <a:pPr algn="ctr"/>
            <a:r>
              <a:rPr lang="en-US" dirty="0">
                <a:latin typeface="Times New Roman" panose="02020603050405020304" pitchFamily="18" charset="0"/>
                <a:cs typeface="Times New Roman" panose="02020603050405020304" pitchFamily="18" charset="0"/>
              </a:rPr>
              <a:t>                      FEATURES</a:t>
            </a:r>
            <a:br>
              <a:rPr lang="en-US" b="1" dirty="0"/>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7929BC-B025-4F06-81E7-FD419951C94E}"/>
              </a:ext>
            </a:extLst>
          </p:cNvPr>
          <p:cNvSpPr>
            <a:spLocks noGrp="1"/>
          </p:cNvSpPr>
          <p:nvPr>
            <p:ph idx="1"/>
          </p:nvPr>
        </p:nvSpPr>
        <p:spPr>
          <a:xfrm>
            <a:off x="838200" y="1397000"/>
            <a:ext cx="10515600" cy="5334000"/>
          </a:xfrm>
        </p:spPr>
        <p:txBody>
          <a:bodyPr>
            <a:normAutofit/>
          </a:bodyPr>
          <a:lstStyle/>
          <a:p>
            <a:pPr>
              <a:buFont typeface="Wingdings" panose="05000000000000000000" pitchFamily="2" charset="2"/>
              <a:buChar char="Ø"/>
            </a:pPr>
            <a:endParaRPr lang="en-US" dirty="0"/>
          </a:p>
          <a:p>
            <a:r>
              <a:rPr lang="en-US" sz="1600" dirty="0"/>
              <a:t>Expenses Tracking: Users can track their expenses by category (e.g. food, transportation, entertainment) and view their spending habits over time.</a:t>
            </a:r>
          </a:p>
          <a:p>
            <a:r>
              <a:rPr lang="en-US" sz="1600" dirty="0"/>
              <a:t>Investment Opportunities: Users can view investment opportunities in stocks and crypto and track their portfolio performance.</a:t>
            </a:r>
          </a:p>
          <a:p>
            <a:r>
              <a:rPr lang="en-US" sz="1600" dirty="0"/>
              <a:t>User-Friendly Interface: The app is designed with a fun and user-intuitive interface to engage teenagers and encourage financial literacy.</a:t>
            </a:r>
          </a:p>
          <a:p>
            <a:r>
              <a:rPr lang="en-US" sz="1600" dirty="0"/>
              <a:t>Secure Login: The app requires a secure login to ensure the privacy of user data.</a:t>
            </a:r>
          </a:p>
          <a:p>
            <a:r>
              <a:rPr lang="en-US" sz="1600" dirty="0"/>
              <a:t>Personalized Dashboard: Users can customize their dashboard to display the information that is most relevant to them.</a:t>
            </a:r>
          </a:p>
          <a:p>
            <a:r>
              <a:rPr lang="en-US" sz="1600" dirty="0"/>
              <a:t>AI-integrated Features: Users can scan their receipts with the app's AI technology to automatically categorize their expenses.</a:t>
            </a:r>
          </a:p>
        </p:txBody>
      </p:sp>
    </p:spTree>
    <p:extLst>
      <p:ext uri="{BB962C8B-B14F-4D97-AF65-F5344CB8AC3E}">
        <p14:creationId xmlns:p14="http://schemas.microsoft.com/office/powerpoint/2010/main" val="41438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D55DF6-8905-469F-B97C-AE9C756778A5}"/>
              </a:ext>
            </a:extLst>
          </p:cNvPr>
          <p:cNvSpPr txBox="1"/>
          <p:nvPr/>
        </p:nvSpPr>
        <p:spPr>
          <a:xfrm>
            <a:off x="557462" y="175580"/>
            <a:ext cx="2976817" cy="461665"/>
          </a:xfrm>
          <a:prstGeom prst="rect">
            <a:avLst/>
          </a:prstGeom>
          <a:noFill/>
        </p:spPr>
        <p:txBody>
          <a:bodyPr wrap="square" rtlCol="0">
            <a:spAutoFit/>
          </a:bodyPr>
          <a:lstStyle/>
          <a:p>
            <a:r>
              <a:rPr lang="en-US" sz="2400" u="sng" dirty="0">
                <a:latin typeface="Times New Roman" panose="02020603050405020304" pitchFamily="18" charset="0"/>
                <a:cs typeface="Times New Roman" panose="02020603050405020304" pitchFamily="18" charset="0"/>
              </a:rPr>
              <a:t>Main Activity.java:</a:t>
            </a:r>
          </a:p>
        </p:txBody>
      </p:sp>
      <p:sp>
        <p:nvSpPr>
          <p:cNvPr id="3" name="Rectangle 2"/>
          <p:cNvSpPr/>
          <p:nvPr/>
        </p:nvSpPr>
        <p:spPr>
          <a:xfrm>
            <a:off x="557462" y="745036"/>
            <a:ext cx="6577264" cy="6555641"/>
          </a:xfrm>
          <a:prstGeom prst="rect">
            <a:avLst/>
          </a:prstGeom>
        </p:spPr>
        <p:txBody>
          <a:bodyPr wrap="square">
            <a:spAutoFit/>
          </a:bodyPr>
          <a:lstStyle/>
          <a:p>
            <a:r>
              <a:rPr lang="en-US" sz="1500" dirty="0"/>
              <a:t>package </a:t>
            </a:r>
            <a:r>
              <a:rPr lang="en-US" sz="1500" dirty="0" err="1"/>
              <a:t>com.thriftyApp</a:t>
            </a:r>
            <a:r>
              <a:rPr lang="en-US" sz="1500" dirty="0"/>
              <a:t>;</a:t>
            </a:r>
          </a:p>
          <a:p>
            <a:br>
              <a:rPr lang="en-US" sz="1500" dirty="0"/>
            </a:br>
            <a:r>
              <a:rPr lang="en-US" sz="1500" dirty="0"/>
              <a:t>import </a:t>
            </a:r>
            <a:r>
              <a:rPr lang="en-US" sz="1500" dirty="0" err="1"/>
              <a:t>android.content.Intent</a:t>
            </a:r>
            <a:r>
              <a:rPr lang="en-US" sz="1500" dirty="0"/>
              <a:t>;</a:t>
            </a:r>
          </a:p>
          <a:p>
            <a:r>
              <a:rPr lang="en-US" sz="1500" dirty="0"/>
              <a:t>import </a:t>
            </a:r>
            <a:r>
              <a:rPr lang="en-US" sz="1500" dirty="0" err="1"/>
              <a:t>android.os.Bundle</a:t>
            </a:r>
            <a:r>
              <a:rPr lang="en-US" sz="1500" dirty="0"/>
              <a:t>;</a:t>
            </a:r>
          </a:p>
          <a:p>
            <a:r>
              <a:rPr lang="en-US" sz="1500" dirty="0"/>
              <a:t>import android.support.v4.app.Fragment;</a:t>
            </a:r>
          </a:p>
          <a:p>
            <a:r>
              <a:rPr lang="en-US" sz="1500" dirty="0"/>
              <a:t>import android.support.v4.app.FragmentManager;</a:t>
            </a:r>
          </a:p>
          <a:p>
            <a:r>
              <a:rPr lang="en-US" sz="1500" dirty="0"/>
              <a:t>import android.support.v7.app.AppCompatActivity;</a:t>
            </a:r>
          </a:p>
          <a:p>
            <a:r>
              <a:rPr lang="en-US" sz="1500" dirty="0"/>
              <a:t>import </a:t>
            </a:r>
            <a:r>
              <a:rPr lang="en-US" sz="1500" dirty="0" err="1"/>
              <a:t>android.view.View</a:t>
            </a:r>
            <a:r>
              <a:rPr lang="en-US" sz="1500" dirty="0"/>
              <a:t>;</a:t>
            </a:r>
          </a:p>
          <a:p>
            <a:r>
              <a:rPr lang="en-US" sz="1500" dirty="0"/>
              <a:t>import </a:t>
            </a:r>
            <a:r>
              <a:rPr lang="en-US" sz="1500" dirty="0" err="1"/>
              <a:t>android.view.View.OnClickListener</a:t>
            </a:r>
            <a:r>
              <a:rPr lang="en-US" sz="1500" dirty="0"/>
              <a:t>;</a:t>
            </a:r>
          </a:p>
          <a:p>
            <a:br>
              <a:rPr lang="en-US" sz="1500" dirty="0"/>
            </a:br>
            <a:r>
              <a:rPr lang="en-US" sz="1500" dirty="0"/>
              <a:t>public class </a:t>
            </a:r>
            <a:r>
              <a:rPr lang="en-US" sz="1500" dirty="0" err="1"/>
              <a:t>MainActivity</a:t>
            </a:r>
            <a:r>
              <a:rPr lang="en-US" sz="1500" dirty="0"/>
              <a:t> extends </a:t>
            </a:r>
            <a:r>
              <a:rPr lang="en-US" sz="1500" dirty="0" err="1"/>
              <a:t>AppCompatActivity</a:t>
            </a:r>
            <a:r>
              <a:rPr lang="en-US" sz="1500" dirty="0"/>
              <a:t> {</a:t>
            </a:r>
          </a:p>
          <a:p>
            <a:br>
              <a:rPr lang="en-US" sz="1500" dirty="0"/>
            </a:br>
            <a:r>
              <a:rPr lang="en-US" sz="1500" dirty="0"/>
              <a:t>    private static </a:t>
            </a:r>
            <a:r>
              <a:rPr lang="en-US" sz="1500" dirty="0" err="1"/>
              <a:t>FragmentManager</a:t>
            </a:r>
            <a:r>
              <a:rPr lang="en-US" sz="1500" dirty="0"/>
              <a:t> </a:t>
            </a:r>
            <a:r>
              <a:rPr lang="en-US" sz="1500" dirty="0" err="1"/>
              <a:t>fragmentManager</a:t>
            </a:r>
            <a:r>
              <a:rPr lang="en-US" sz="1500" dirty="0"/>
              <a:t>;</a:t>
            </a:r>
          </a:p>
          <a:p>
            <a:br>
              <a:rPr lang="en-US" sz="1500" dirty="0"/>
            </a:br>
            <a:r>
              <a:rPr lang="en-US" sz="1500" dirty="0"/>
              <a:t>    public </a:t>
            </a:r>
            <a:r>
              <a:rPr lang="en-US" sz="1500" dirty="0" err="1"/>
              <a:t>DatabaseHelper</a:t>
            </a:r>
            <a:r>
              <a:rPr lang="en-US" sz="1500" dirty="0"/>
              <a:t> </a:t>
            </a:r>
            <a:r>
              <a:rPr lang="en-US" sz="1500" dirty="0" err="1"/>
              <a:t>databaseHelper</a:t>
            </a:r>
            <a:r>
              <a:rPr lang="en-US" sz="1500" dirty="0"/>
              <a:t> = new </a:t>
            </a:r>
            <a:r>
              <a:rPr lang="en-US" sz="1500" dirty="0" err="1"/>
              <a:t>DatabaseHelper</a:t>
            </a:r>
            <a:r>
              <a:rPr lang="en-US" sz="1500" dirty="0"/>
              <a:t> (this);</a:t>
            </a:r>
          </a:p>
          <a:p>
            <a:r>
              <a:rPr lang="en-US" sz="1500" dirty="0"/>
              <a:t>@Override</a:t>
            </a:r>
          </a:p>
          <a:p>
            <a:r>
              <a:rPr lang="en-US" sz="1500" dirty="0"/>
              <a:t>    protected void </a:t>
            </a:r>
            <a:r>
              <a:rPr lang="en-US" sz="1500" dirty="0" err="1"/>
              <a:t>onCreate</a:t>
            </a:r>
            <a:r>
              <a:rPr lang="en-US" sz="1500" dirty="0"/>
              <a:t>(Bundle </a:t>
            </a:r>
            <a:r>
              <a:rPr lang="en-US" sz="1500" dirty="0" err="1"/>
              <a:t>savedInstanceState</a:t>
            </a:r>
            <a:r>
              <a:rPr lang="en-US" sz="1500" dirty="0"/>
              <a:t>) {</a:t>
            </a:r>
          </a:p>
          <a:p>
            <a:r>
              <a:rPr lang="en-US" sz="1500" dirty="0"/>
              <a:t>        </a:t>
            </a:r>
            <a:r>
              <a:rPr lang="en-US" sz="1500" dirty="0" err="1"/>
              <a:t>super.onCreate</a:t>
            </a:r>
            <a:r>
              <a:rPr lang="en-US" sz="1500" dirty="0"/>
              <a:t>(</a:t>
            </a:r>
            <a:r>
              <a:rPr lang="en-US" sz="1500" dirty="0" err="1"/>
              <a:t>savedInstanceState</a:t>
            </a:r>
            <a:r>
              <a:rPr lang="en-US" sz="1500" dirty="0"/>
              <a:t>);</a:t>
            </a:r>
          </a:p>
          <a:p>
            <a:r>
              <a:rPr lang="en-US" sz="1500" dirty="0"/>
              <a:t>        </a:t>
            </a:r>
            <a:r>
              <a:rPr lang="en-US" sz="1500" dirty="0" err="1"/>
              <a:t>setContentView</a:t>
            </a:r>
            <a:r>
              <a:rPr lang="en-US" sz="1500" dirty="0"/>
              <a:t>(</a:t>
            </a:r>
            <a:r>
              <a:rPr lang="en-US" sz="1500" dirty="0" err="1"/>
              <a:t>R.layout.activity_main</a:t>
            </a:r>
            <a:r>
              <a:rPr lang="en-US" sz="1500" dirty="0"/>
              <a:t>);</a:t>
            </a:r>
          </a:p>
          <a:p>
            <a:br>
              <a:rPr lang="en-US" sz="1500" dirty="0"/>
            </a:br>
            <a:r>
              <a:rPr lang="en-US" sz="1500" dirty="0"/>
              <a:t>        if( </a:t>
            </a:r>
            <a:r>
              <a:rPr lang="en-US" sz="1500" dirty="0" err="1"/>
              <a:t>getIntent</a:t>
            </a:r>
            <a:r>
              <a:rPr lang="en-US" sz="1500" dirty="0"/>
              <a:t>().</a:t>
            </a:r>
            <a:r>
              <a:rPr lang="en-US" sz="1500" dirty="0" err="1"/>
              <a:t>getBooleanExtra</a:t>
            </a:r>
            <a:r>
              <a:rPr lang="en-US" sz="1500" dirty="0"/>
              <a:t>("Exit me", false)){</a:t>
            </a:r>
          </a:p>
          <a:p>
            <a:r>
              <a:rPr lang="en-US" sz="1500" dirty="0"/>
              <a:t>            finish();</a:t>
            </a:r>
          </a:p>
          <a:p>
            <a:r>
              <a:rPr lang="en-US" sz="1500" dirty="0"/>
              <a:t>            return; // add this to prevent from doing unnecessary stuffs</a:t>
            </a:r>
          </a:p>
          <a:p>
            <a:r>
              <a:rPr lang="en-US" sz="1500" dirty="0"/>
              <a:t>        }</a:t>
            </a:r>
          </a:p>
          <a:p>
            <a:r>
              <a:rPr lang="en-US" sz="1500" dirty="0"/>
              <a:t>        </a:t>
            </a:r>
            <a:r>
              <a:rPr lang="en-US" sz="1500" dirty="0" err="1"/>
              <a:t>fragmentManager</a:t>
            </a:r>
            <a:r>
              <a:rPr lang="en-US" sz="1500" dirty="0"/>
              <a:t> = </a:t>
            </a:r>
            <a:r>
              <a:rPr lang="en-US" sz="1500" dirty="0" err="1"/>
              <a:t>getSupportFragmentManager</a:t>
            </a:r>
            <a:r>
              <a:rPr lang="en-US" sz="1500" dirty="0"/>
              <a:t>();</a:t>
            </a:r>
          </a:p>
          <a:p>
            <a:endParaRPr lang="en-US" sz="1500" dirty="0"/>
          </a:p>
          <a:p>
            <a:br>
              <a:rPr lang="en-US" sz="1500" dirty="0"/>
            </a:br>
            <a:endParaRPr lang="en-US" sz="1500" dirty="0"/>
          </a:p>
        </p:txBody>
      </p:sp>
    </p:spTree>
    <p:extLst>
      <p:ext uri="{BB962C8B-B14F-4D97-AF65-F5344CB8AC3E}">
        <p14:creationId xmlns:p14="http://schemas.microsoft.com/office/powerpoint/2010/main" val="2813769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1684" y="87087"/>
            <a:ext cx="6096000" cy="7248138"/>
          </a:xfrm>
          <a:prstGeom prst="rect">
            <a:avLst/>
          </a:prstGeom>
        </p:spPr>
        <p:txBody>
          <a:bodyPr>
            <a:spAutoFit/>
          </a:bodyPr>
          <a:lstStyle/>
          <a:p>
            <a:r>
              <a:rPr lang="en-US" sz="1500" dirty="0"/>
              <a:t>    // If saved instance state is null then replace login fragment</a:t>
            </a:r>
          </a:p>
          <a:p>
            <a:r>
              <a:rPr lang="en-US" sz="1500" dirty="0"/>
              <a:t>        if (</a:t>
            </a:r>
            <a:r>
              <a:rPr lang="en-US" sz="1500" dirty="0" err="1"/>
              <a:t>savedInstanceState</a:t>
            </a:r>
            <a:r>
              <a:rPr lang="en-US" sz="1500" dirty="0"/>
              <a:t> == null) {</a:t>
            </a:r>
          </a:p>
          <a:p>
            <a:r>
              <a:rPr lang="en-US" sz="1500" dirty="0"/>
              <a:t>            </a:t>
            </a:r>
            <a:r>
              <a:rPr lang="en-US" sz="1500" dirty="0" err="1"/>
              <a:t>fragmentManager</a:t>
            </a:r>
            <a:endParaRPr lang="en-US" sz="1500" dirty="0"/>
          </a:p>
          <a:p>
            <a:r>
              <a:rPr lang="en-US" sz="1500" dirty="0"/>
              <a:t>                    .</a:t>
            </a:r>
            <a:r>
              <a:rPr lang="en-US" sz="1500" dirty="0" err="1"/>
              <a:t>beginTransaction</a:t>
            </a:r>
            <a:r>
              <a:rPr lang="en-US" sz="1500" dirty="0"/>
              <a:t>()</a:t>
            </a:r>
          </a:p>
          <a:p>
            <a:r>
              <a:rPr lang="en-US" sz="1500" dirty="0"/>
              <a:t>                    .replace(</a:t>
            </a:r>
            <a:r>
              <a:rPr lang="en-US" sz="1500" dirty="0" err="1"/>
              <a:t>R.id.frameContainer</a:t>
            </a:r>
            <a:r>
              <a:rPr lang="en-US" sz="1500" dirty="0"/>
              <a:t>, new </a:t>
            </a:r>
            <a:r>
              <a:rPr lang="en-US" sz="1500" dirty="0" err="1"/>
              <a:t>Login_Fragment</a:t>
            </a:r>
            <a:r>
              <a:rPr lang="en-US" sz="1500" dirty="0"/>
              <a:t>(),</a:t>
            </a:r>
          </a:p>
          <a:p>
            <a:r>
              <a:rPr lang="en-US" sz="1500" dirty="0"/>
              <a:t>                            </a:t>
            </a:r>
            <a:r>
              <a:rPr lang="en-US" sz="1500" dirty="0" err="1"/>
              <a:t>Utils.Login_Fragment</a:t>
            </a:r>
            <a:r>
              <a:rPr lang="en-US" sz="1500" dirty="0"/>
              <a:t>).commit();</a:t>
            </a:r>
          </a:p>
          <a:p>
            <a:r>
              <a:rPr lang="en-US" sz="1500" dirty="0"/>
              <a:t>        }</a:t>
            </a:r>
          </a:p>
          <a:p>
            <a:br>
              <a:rPr lang="en-US" sz="1500" dirty="0"/>
            </a:br>
            <a:r>
              <a:rPr lang="en-US" sz="1500" dirty="0"/>
              <a:t>        // On close icon click finish activity</a:t>
            </a:r>
          </a:p>
          <a:p>
            <a:r>
              <a:rPr lang="en-US" sz="1500" dirty="0"/>
              <a:t>        </a:t>
            </a:r>
            <a:r>
              <a:rPr lang="en-US" sz="1500" dirty="0" err="1"/>
              <a:t>findViewById</a:t>
            </a:r>
            <a:r>
              <a:rPr lang="en-US" sz="1500" dirty="0"/>
              <a:t>(</a:t>
            </a:r>
            <a:r>
              <a:rPr lang="en-US" sz="1500" dirty="0" err="1"/>
              <a:t>R.id.close_activity</a:t>
            </a:r>
            <a:r>
              <a:rPr lang="en-US" sz="1500" dirty="0"/>
              <a:t>).</a:t>
            </a:r>
            <a:r>
              <a:rPr lang="en-US" sz="1500" dirty="0" err="1"/>
              <a:t>setOnClickListener</a:t>
            </a:r>
            <a:r>
              <a:rPr lang="en-US" sz="1500" dirty="0"/>
              <a:t>(</a:t>
            </a:r>
          </a:p>
          <a:p>
            <a:r>
              <a:rPr lang="en-US" sz="1500" dirty="0"/>
              <a:t>                new </a:t>
            </a:r>
            <a:r>
              <a:rPr lang="en-US" sz="1500" dirty="0" err="1"/>
              <a:t>OnClickListener</a:t>
            </a:r>
            <a:r>
              <a:rPr lang="en-US" sz="1500" dirty="0"/>
              <a:t>() {</a:t>
            </a:r>
          </a:p>
          <a:p>
            <a:br>
              <a:rPr lang="en-US" sz="1500" dirty="0"/>
            </a:br>
            <a:r>
              <a:rPr lang="en-US" sz="1500" dirty="0"/>
              <a:t>                    @Override</a:t>
            </a:r>
          </a:p>
          <a:p>
            <a:r>
              <a:rPr lang="en-US" sz="1500" dirty="0"/>
              <a:t>                    public void </a:t>
            </a:r>
            <a:r>
              <a:rPr lang="en-US" sz="1500" dirty="0" err="1"/>
              <a:t>onClick</a:t>
            </a:r>
            <a:r>
              <a:rPr lang="en-US" sz="1500" dirty="0"/>
              <a:t>(View arg0) {</a:t>
            </a:r>
          </a:p>
          <a:p>
            <a:r>
              <a:rPr lang="en-US" sz="1500" dirty="0"/>
              <a:t>                        finish();</a:t>
            </a:r>
          </a:p>
          <a:p>
            <a:br>
              <a:rPr lang="en-US" sz="1500" dirty="0"/>
            </a:br>
            <a:r>
              <a:rPr lang="en-US" sz="1500" dirty="0"/>
              <a:t>                    }</a:t>
            </a:r>
          </a:p>
          <a:p>
            <a:r>
              <a:rPr lang="en-US" sz="1500" dirty="0"/>
              <a:t>                });</a:t>
            </a:r>
          </a:p>
          <a:p>
            <a:br>
              <a:rPr lang="en-US" sz="1500" dirty="0"/>
            </a:br>
            <a:r>
              <a:rPr lang="en-US" sz="1500" dirty="0"/>
              <a:t>    }</a:t>
            </a:r>
            <a:br>
              <a:rPr lang="en-US" sz="1500" dirty="0"/>
            </a:br>
            <a:r>
              <a:rPr lang="en-US" sz="1500" dirty="0"/>
              <a:t>    // Replace Login Fragment with animation</a:t>
            </a:r>
          </a:p>
          <a:p>
            <a:r>
              <a:rPr lang="en-US" sz="1500" dirty="0"/>
              <a:t>    protected void </a:t>
            </a:r>
            <a:r>
              <a:rPr lang="en-US" sz="1500" dirty="0" err="1"/>
              <a:t>replaceLoginFragment</a:t>
            </a:r>
            <a:r>
              <a:rPr lang="en-US" sz="1500" dirty="0"/>
              <a:t>() {</a:t>
            </a:r>
          </a:p>
          <a:p>
            <a:r>
              <a:rPr lang="en-US" sz="1500" dirty="0"/>
              <a:t>        </a:t>
            </a:r>
            <a:r>
              <a:rPr lang="en-US" sz="1500" dirty="0" err="1"/>
              <a:t>fragmentManager</a:t>
            </a:r>
            <a:endParaRPr lang="en-US" sz="1500" dirty="0"/>
          </a:p>
          <a:p>
            <a:r>
              <a:rPr lang="en-US" sz="1500" dirty="0"/>
              <a:t>                .</a:t>
            </a:r>
            <a:r>
              <a:rPr lang="en-US" sz="1500" dirty="0" err="1"/>
              <a:t>beginTransaction</a:t>
            </a:r>
            <a:r>
              <a:rPr lang="en-US" sz="1500" dirty="0"/>
              <a:t>()</a:t>
            </a:r>
          </a:p>
          <a:p>
            <a:r>
              <a:rPr lang="en-US" sz="1500" dirty="0"/>
              <a:t>                .</a:t>
            </a:r>
            <a:r>
              <a:rPr lang="en-US" sz="1500" dirty="0" err="1"/>
              <a:t>setCustomAnimations</a:t>
            </a:r>
            <a:r>
              <a:rPr lang="en-US" sz="1500" dirty="0"/>
              <a:t>(</a:t>
            </a:r>
            <a:r>
              <a:rPr lang="en-US" sz="1500" dirty="0" err="1"/>
              <a:t>R.anim.left_enter</a:t>
            </a:r>
            <a:r>
              <a:rPr lang="en-US" sz="1500" dirty="0"/>
              <a:t>, </a:t>
            </a:r>
            <a:r>
              <a:rPr lang="en-US" sz="1500" dirty="0" err="1"/>
              <a:t>R.anim.right_out</a:t>
            </a:r>
            <a:r>
              <a:rPr lang="en-US" sz="1500" dirty="0"/>
              <a:t>)</a:t>
            </a:r>
          </a:p>
          <a:p>
            <a:r>
              <a:rPr lang="en-US" sz="1500" dirty="0"/>
              <a:t>                .replace(</a:t>
            </a:r>
            <a:r>
              <a:rPr lang="en-US" sz="1500" dirty="0" err="1"/>
              <a:t>R.id.frameContainer</a:t>
            </a:r>
            <a:r>
              <a:rPr lang="en-US" sz="1500" dirty="0"/>
              <a:t>, new </a:t>
            </a:r>
            <a:r>
              <a:rPr lang="en-US" sz="1500" dirty="0" err="1"/>
              <a:t>Login_Fragment</a:t>
            </a:r>
            <a:r>
              <a:rPr lang="en-US" sz="1500" dirty="0"/>
              <a:t>(),</a:t>
            </a:r>
          </a:p>
          <a:p>
            <a:r>
              <a:rPr lang="en-US" sz="1500" dirty="0"/>
              <a:t>                        </a:t>
            </a:r>
            <a:r>
              <a:rPr lang="en-US" sz="1500" dirty="0" err="1"/>
              <a:t>Utils.Login_Fragment</a:t>
            </a:r>
            <a:r>
              <a:rPr lang="en-US" sz="1500" dirty="0"/>
              <a:t>).commit();</a:t>
            </a:r>
          </a:p>
          <a:p>
            <a:r>
              <a:rPr lang="en-US" sz="1500" dirty="0"/>
              <a:t>    }</a:t>
            </a:r>
          </a:p>
          <a:p>
            <a:br>
              <a:rPr lang="en-US" sz="1500" dirty="0"/>
            </a:br>
            <a:endParaRPr lang="en-US" sz="1500" dirty="0"/>
          </a:p>
        </p:txBody>
      </p:sp>
    </p:spTree>
    <p:extLst>
      <p:ext uri="{BB962C8B-B14F-4D97-AF65-F5344CB8AC3E}">
        <p14:creationId xmlns:p14="http://schemas.microsoft.com/office/powerpoint/2010/main" val="2143448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6221" y="359364"/>
            <a:ext cx="6096000" cy="5863144"/>
          </a:xfrm>
          <a:prstGeom prst="rect">
            <a:avLst/>
          </a:prstGeom>
        </p:spPr>
        <p:txBody>
          <a:bodyPr>
            <a:spAutoFit/>
          </a:bodyPr>
          <a:lstStyle/>
          <a:p>
            <a:r>
              <a:rPr lang="en-US" sz="1500" dirty="0"/>
              <a:t>@Override</a:t>
            </a:r>
          </a:p>
          <a:p>
            <a:r>
              <a:rPr lang="en-US" sz="1500" dirty="0"/>
              <a:t>    public void </a:t>
            </a:r>
            <a:r>
              <a:rPr lang="en-US" sz="1500" dirty="0" err="1"/>
              <a:t>onBackPressed</a:t>
            </a:r>
            <a:r>
              <a:rPr lang="en-US" sz="1500" dirty="0"/>
              <a:t>() {</a:t>
            </a:r>
          </a:p>
          <a:p>
            <a:br>
              <a:rPr lang="en-US" sz="1500" dirty="0"/>
            </a:br>
            <a:r>
              <a:rPr lang="en-US" sz="1500" dirty="0"/>
              <a:t>        // Find the tag of sign up and forgot password fragment</a:t>
            </a:r>
          </a:p>
          <a:p>
            <a:r>
              <a:rPr lang="en-US" sz="1500" dirty="0"/>
              <a:t>        Fragment </a:t>
            </a:r>
            <a:r>
              <a:rPr lang="en-US" sz="1500" dirty="0" err="1"/>
              <a:t>SignUp_Fragment</a:t>
            </a:r>
            <a:r>
              <a:rPr lang="en-US" sz="1500" dirty="0"/>
              <a:t> = </a:t>
            </a:r>
            <a:r>
              <a:rPr lang="en-US" sz="1500" dirty="0" err="1"/>
              <a:t>fragmentManager</a:t>
            </a:r>
            <a:endParaRPr lang="en-US" sz="1500" dirty="0"/>
          </a:p>
          <a:p>
            <a:r>
              <a:rPr lang="en-US" sz="1500" dirty="0"/>
              <a:t>                .</a:t>
            </a:r>
            <a:r>
              <a:rPr lang="en-US" sz="1500" dirty="0" err="1"/>
              <a:t>findFragmentByTag</a:t>
            </a:r>
            <a:r>
              <a:rPr lang="en-US" sz="1500" dirty="0"/>
              <a:t>(</a:t>
            </a:r>
            <a:r>
              <a:rPr lang="en-US" sz="1500" dirty="0" err="1"/>
              <a:t>Utils.SignUp_Fragment</a:t>
            </a:r>
            <a:r>
              <a:rPr lang="en-US" sz="1500" dirty="0"/>
              <a:t>);</a:t>
            </a:r>
          </a:p>
          <a:p>
            <a:br>
              <a:rPr lang="en-US" sz="1500" dirty="0"/>
            </a:br>
            <a:r>
              <a:rPr lang="en-US" sz="1500" dirty="0"/>
              <a:t>        // Check if both are null or not</a:t>
            </a:r>
          </a:p>
          <a:p>
            <a:r>
              <a:rPr lang="en-US" sz="1500" dirty="0"/>
              <a:t>        // If both are not null then replace login fragment else do back pressed</a:t>
            </a:r>
          </a:p>
          <a:p>
            <a:r>
              <a:rPr lang="en-US" sz="1500" dirty="0"/>
              <a:t>        // task</a:t>
            </a:r>
          </a:p>
          <a:p>
            <a:br>
              <a:rPr lang="en-US" sz="1500" dirty="0"/>
            </a:br>
            <a:r>
              <a:rPr lang="en-US" sz="1500" dirty="0"/>
              <a:t>        if (</a:t>
            </a:r>
            <a:r>
              <a:rPr lang="en-US" sz="1500" dirty="0" err="1"/>
              <a:t>SignUp_Fragment</a:t>
            </a:r>
            <a:r>
              <a:rPr lang="en-US" sz="1500" dirty="0"/>
              <a:t> != null)</a:t>
            </a:r>
          </a:p>
          <a:p>
            <a:r>
              <a:rPr lang="en-US" sz="1500" dirty="0"/>
              <a:t>            </a:t>
            </a:r>
            <a:r>
              <a:rPr lang="en-US" sz="1500" dirty="0" err="1"/>
              <a:t>replaceLoginFragment</a:t>
            </a:r>
            <a:r>
              <a:rPr lang="en-US" sz="1500" dirty="0"/>
              <a:t>();</a:t>
            </a:r>
          </a:p>
          <a:p>
            <a:r>
              <a:rPr lang="en-US" sz="1500" dirty="0"/>
              <a:t>        else</a:t>
            </a:r>
          </a:p>
          <a:p>
            <a:r>
              <a:rPr lang="en-US" sz="1500" dirty="0"/>
              <a:t>            </a:t>
            </a:r>
            <a:r>
              <a:rPr lang="en-US" sz="1500" dirty="0" err="1"/>
              <a:t>super.onBackPressed</a:t>
            </a:r>
            <a:r>
              <a:rPr lang="en-US" sz="1500" dirty="0"/>
              <a:t>();</a:t>
            </a:r>
          </a:p>
          <a:p>
            <a:r>
              <a:rPr lang="en-US" sz="1500" dirty="0"/>
              <a:t>    }</a:t>
            </a:r>
          </a:p>
          <a:p>
            <a:br>
              <a:rPr lang="en-US" sz="1500" dirty="0"/>
            </a:br>
            <a:r>
              <a:rPr lang="en-US" sz="1500" dirty="0"/>
              <a:t>    public void </a:t>
            </a:r>
            <a:r>
              <a:rPr lang="en-US" sz="1500" dirty="0" err="1"/>
              <a:t>moveToSplash</a:t>
            </a:r>
            <a:r>
              <a:rPr lang="en-US" sz="1500" dirty="0"/>
              <a:t> () {</a:t>
            </a:r>
          </a:p>
          <a:p>
            <a:r>
              <a:rPr lang="en-US" sz="1500" dirty="0"/>
              <a:t>        Intent </a:t>
            </a:r>
            <a:r>
              <a:rPr lang="en-US" sz="1500" dirty="0" err="1"/>
              <a:t>intent</a:t>
            </a:r>
            <a:r>
              <a:rPr lang="en-US" sz="1500" dirty="0"/>
              <a:t> = new Intent (</a:t>
            </a:r>
            <a:r>
              <a:rPr lang="en-US" sz="1500" dirty="0" err="1"/>
              <a:t>getApplicationContext</a:t>
            </a:r>
            <a:r>
              <a:rPr lang="en-US" sz="1500" dirty="0"/>
              <a:t> (), </a:t>
            </a:r>
            <a:r>
              <a:rPr lang="en-US" sz="1500" dirty="0" err="1"/>
              <a:t>SplashActivity.class</a:t>
            </a:r>
            <a:r>
              <a:rPr lang="en-US" sz="1500" dirty="0"/>
              <a:t>);</a:t>
            </a:r>
          </a:p>
          <a:p>
            <a:r>
              <a:rPr lang="en-US" sz="1500" dirty="0"/>
              <a:t>        </a:t>
            </a:r>
            <a:r>
              <a:rPr lang="en-US" sz="1500" dirty="0" err="1"/>
              <a:t>startActivity</a:t>
            </a:r>
            <a:r>
              <a:rPr lang="en-US" sz="1500" dirty="0"/>
              <a:t> (intent);</a:t>
            </a:r>
          </a:p>
          <a:p>
            <a:r>
              <a:rPr lang="en-US" sz="1500" dirty="0"/>
              <a:t>        finish ();</a:t>
            </a:r>
          </a:p>
          <a:p>
            <a:r>
              <a:rPr lang="en-US" sz="1500" dirty="0"/>
              <a:t>    }</a:t>
            </a:r>
          </a:p>
          <a:p>
            <a:r>
              <a:rPr lang="en-US" sz="1500" dirty="0"/>
              <a:t>}</a:t>
            </a:r>
          </a:p>
        </p:txBody>
      </p:sp>
    </p:spTree>
    <p:extLst>
      <p:ext uri="{BB962C8B-B14F-4D97-AF65-F5344CB8AC3E}">
        <p14:creationId xmlns:p14="http://schemas.microsoft.com/office/powerpoint/2010/main" val="796394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6380" y="589651"/>
            <a:ext cx="6096000" cy="6093976"/>
          </a:xfrm>
          <a:prstGeom prst="rect">
            <a:avLst/>
          </a:prstGeom>
        </p:spPr>
        <p:txBody>
          <a:bodyPr>
            <a:spAutoFit/>
          </a:bodyPr>
          <a:lstStyle/>
          <a:p>
            <a:r>
              <a:rPr lang="en-US" sz="1500" dirty="0"/>
              <a:t>package </a:t>
            </a:r>
            <a:r>
              <a:rPr lang="en-US" sz="1500" dirty="0" err="1"/>
              <a:t>com.thriftyApp</a:t>
            </a:r>
            <a:r>
              <a:rPr lang="en-US" sz="1500" dirty="0"/>
              <a:t>;</a:t>
            </a:r>
          </a:p>
          <a:p>
            <a:br>
              <a:rPr lang="en-US" sz="1500" dirty="0"/>
            </a:br>
            <a:r>
              <a:rPr lang="en-US" sz="1500" dirty="0"/>
              <a:t>import </a:t>
            </a:r>
            <a:r>
              <a:rPr lang="en-US" sz="1500" dirty="0" err="1"/>
              <a:t>android.content.DialogInterface</a:t>
            </a:r>
            <a:r>
              <a:rPr lang="en-US" sz="1500" dirty="0"/>
              <a:t>;</a:t>
            </a:r>
          </a:p>
          <a:p>
            <a:r>
              <a:rPr lang="en-US" sz="1500" dirty="0"/>
              <a:t>import </a:t>
            </a:r>
            <a:r>
              <a:rPr lang="en-US" sz="1500" dirty="0" err="1"/>
              <a:t>android.content.Intent</a:t>
            </a:r>
            <a:r>
              <a:rPr lang="en-US" sz="1500" dirty="0"/>
              <a:t>;</a:t>
            </a:r>
          </a:p>
          <a:p>
            <a:r>
              <a:rPr lang="en-US" sz="1500" dirty="0"/>
              <a:t>import </a:t>
            </a:r>
            <a:r>
              <a:rPr lang="en-US" sz="1500" dirty="0" err="1"/>
              <a:t>android.support.design.widget.FloatingActionButton</a:t>
            </a:r>
            <a:r>
              <a:rPr lang="en-US" sz="1500" dirty="0"/>
              <a:t>;</a:t>
            </a:r>
          </a:p>
          <a:p>
            <a:r>
              <a:rPr lang="en-US" sz="1500" dirty="0"/>
              <a:t>import android.support.v7.app.AlertDialog;</a:t>
            </a:r>
          </a:p>
          <a:p>
            <a:r>
              <a:rPr lang="en-US" sz="1500" dirty="0"/>
              <a:t>import android.support.v7.app.AppCompatActivity;</a:t>
            </a:r>
          </a:p>
          <a:p>
            <a:r>
              <a:rPr lang="en-US" sz="1500" dirty="0"/>
              <a:t>import </a:t>
            </a:r>
            <a:r>
              <a:rPr lang="en-US" sz="1500" dirty="0" err="1"/>
              <a:t>android.os.Bundle</a:t>
            </a:r>
            <a:r>
              <a:rPr lang="en-US" sz="1500" dirty="0"/>
              <a:t>;</a:t>
            </a:r>
          </a:p>
          <a:p>
            <a:r>
              <a:rPr lang="en-US" sz="1500" dirty="0"/>
              <a:t>import </a:t>
            </a:r>
            <a:r>
              <a:rPr lang="en-US" sz="1500" dirty="0" err="1"/>
              <a:t>android.util.Log</a:t>
            </a:r>
            <a:r>
              <a:rPr lang="en-US" sz="1500" dirty="0"/>
              <a:t>;</a:t>
            </a:r>
          </a:p>
          <a:p>
            <a:r>
              <a:rPr lang="en-US" sz="1500" dirty="0"/>
              <a:t>import </a:t>
            </a:r>
            <a:r>
              <a:rPr lang="en-US" sz="1500" dirty="0" err="1"/>
              <a:t>android.view.View</a:t>
            </a:r>
            <a:r>
              <a:rPr lang="en-US" sz="1500" dirty="0"/>
              <a:t>;</a:t>
            </a:r>
          </a:p>
          <a:p>
            <a:r>
              <a:rPr lang="en-US" sz="1500" dirty="0"/>
              <a:t>import </a:t>
            </a:r>
            <a:r>
              <a:rPr lang="en-US" sz="1500" dirty="0" err="1"/>
              <a:t>android.widget.EditText</a:t>
            </a:r>
            <a:r>
              <a:rPr lang="en-US" sz="1500" dirty="0"/>
              <a:t>;</a:t>
            </a:r>
          </a:p>
          <a:p>
            <a:r>
              <a:rPr lang="en-US" sz="1500" dirty="0"/>
              <a:t>import </a:t>
            </a:r>
            <a:r>
              <a:rPr lang="en-US" sz="1500" dirty="0" err="1"/>
              <a:t>android.widget.TextView</a:t>
            </a:r>
            <a:r>
              <a:rPr lang="en-US" sz="1500" dirty="0"/>
              <a:t>;</a:t>
            </a:r>
          </a:p>
          <a:p>
            <a:r>
              <a:rPr lang="en-US" sz="1500" dirty="0"/>
              <a:t>import </a:t>
            </a:r>
            <a:r>
              <a:rPr lang="en-US" sz="1500" dirty="0" err="1"/>
              <a:t>android.widget.Toast</a:t>
            </a:r>
            <a:r>
              <a:rPr lang="en-US" sz="1500" dirty="0"/>
              <a:t>;</a:t>
            </a:r>
          </a:p>
          <a:p>
            <a:br>
              <a:rPr lang="en-US" sz="1500" dirty="0"/>
            </a:br>
            <a:r>
              <a:rPr lang="en-US" sz="1500" dirty="0"/>
              <a:t>import </a:t>
            </a:r>
            <a:r>
              <a:rPr lang="en-US" sz="1500" dirty="0" err="1"/>
              <a:t>java.text.SimpleDateFormat</a:t>
            </a:r>
            <a:r>
              <a:rPr lang="en-US" sz="1500" dirty="0"/>
              <a:t>;</a:t>
            </a:r>
          </a:p>
          <a:p>
            <a:r>
              <a:rPr lang="en-US" sz="1500" dirty="0"/>
              <a:t>import </a:t>
            </a:r>
            <a:r>
              <a:rPr lang="en-US" sz="1500" dirty="0" err="1"/>
              <a:t>java.util.Date</a:t>
            </a:r>
            <a:r>
              <a:rPr lang="en-US" sz="1500" dirty="0"/>
              <a:t>;</a:t>
            </a:r>
          </a:p>
          <a:p>
            <a:r>
              <a:rPr lang="en-US" sz="1500" dirty="0"/>
              <a:t>import </a:t>
            </a:r>
            <a:r>
              <a:rPr lang="en-US" sz="1500" dirty="0" err="1"/>
              <a:t>java.util.Locale</a:t>
            </a:r>
            <a:r>
              <a:rPr lang="en-US" sz="1500" dirty="0"/>
              <a:t>;</a:t>
            </a:r>
          </a:p>
          <a:p>
            <a:br>
              <a:rPr lang="en-US" sz="1500" dirty="0"/>
            </a:br>
            <a:br>
              <a:rPr lang="en-US" sz="1500" dirty="0"/>
            </a:br>
            <a:br>
              <a:rPr lang="en-US" sz="1500" dirty="0"/>
            </a:br>
            <a:r>
              <a:rPr lang="en-US" sz="1500" dirty="0"/>
              <a:t>public class </a:t>
            </a:r>
            <a:r>
              <a:rPr lang="en-US" sz="1500" dirty="0" err="1"/>
              <a:t>PayActivity</a:t>
            </a:r>
            <a:r>
              <a:rPr lang="en-US" sz="1500" dirty="0"/>
              <a:t> extends </a:t>
            </a:r>
            <a:r>
              <a:rPr lang="en-US" sz="1500" dirty="0" err="1"/>
              <a:t>AppCompatActivity</a:t>
            </a:r>
            <a:r>
              <a:rPr lang="en-US" sz="1500" dirty="0"/>
              <a:t> {</a:t>
            </a:r>
          </a:p>
          <a:p>
            <a:br>
              <a:rPr lang="en-US" sz="1500" dirty="0"/>
            </a:br>
            <a:r>
              <a:rPr lang="en-US" sz="1500" dirty="0"/>
              <a:t>    </a:t>
            </a:r>
            <a:r>
              <a:rPr lang="en-US" sz="1500" dirty="0" err="1"/>
              <a:t>EditText</a:t>
            </a:r>
            <a:r>
              <a:rPr lang="en-US" sz="1500" dirty="0"/>
              <a:t> pay, tag;</a:t>
            </a:r>
          </a:p>
          <a:p>
            <a:r>
              <a:rPr lang="en-US" sz="1500" dirty="0"/>
              <a:t>    </a:t>
            </a:r>
            <a:r>
              <a:rPr lang="en-US" sz="1500" dirty="0" err="1"/>
              <a:t>FloatingActionButton</a:t>
            </a:r>
            <a:r>
              <a:rPr lang="en-US" sz="1500" dirty="0"/>
              <a:t> </a:t>
            </a:r>
            <a:r>
              <a:rPr lang="en-US" sz="1500" dirty="0" err="1"/>
              <a:t>addExpense</a:t>
            </a:r>
            <a:r>
              <a:rPr lang="en-US" sz="1500" dirty="0"/>
              <a:t>;</a:t>
            </a:r>
          </a:p>
          <a:p>
            <a:r>
              <a:rPr lang="en-US" sz="1500" dirty="0"/>
              <a:t>    </a:t>
            </a:r>
            <a:r>
              <a:rPr lang="en-US" sz="1500" dirty="0" err="1"/>
              <a:t>DatabaseHelper</a:t>
            </a:r>
            <a:r>
              <a:rPr lang="en-US" sz="1500" dirty="0"/>
              <a:t> </a:t>
            </a:r>
            <a:r>
              <a:rPr lang="en-US" sz="1500" dirty="0" err="1"/>
              <a:t>databaseHelper</a:t>
            </a:r>
            <a:r>
              <a:rPr lang="en-US" sz="1500" dirty="0"/>
              <a:t>;</a:t>
            </a:r>
          </a:p>
          <a:p>
            <a:r>
              <a:rPr lang="en-US" sz="1500" dirty="0"/>
              <a:t>    </a:t>
            </a:r>
            <a:r>
              <a:rPr lang="en-US" sz="1500" dirty="0" err="1"/>
              <a:t>TextView</a:t>
            </a:r>
            <a:r>
              <a:rPr lang="en-US" sz="1500" dirty="0"/>
              <a:t> thrifty;</a:t>
            </a:r>
          </a:p>
        </p:txBody>
      </p:sp>
      <p:sp>
        <p:nvSpPr>
          <p:cNvPr id="5" name="Rectangle 4"/>
          <p:cNvSpPr/>
          <p:nvPr/>
        </p:nvSpPr>
        <p:spPr>
          <a:xfrm>
            <a:off x="906380" y="220319"/>
            <a:ext cx="1714957" cy="369332"/>
          </a:xfrm>
          <a:prstGeom prst="rect">
            <a:avLst/>
          </a:prstGeom>
        </p:spPr>
        <p:txBody>
          <a:bodyPr wrap="none">
            <a:spAutoFit/>
          </a:bodyPr>
          <a:lstStyle/>
          <a:p>
            <a:r>
              <a:rPr lang="en-US" u="sng" dirty="0">
                <a:latin typeface="Times New Roman" panose="02020603050405020304" pitchFamily="18" charset="0"/>
                <a:cs typeface="Times New Roman" panose="02020603050405020304" pitchFamily="18" charset="0"/>
              </a:rPr>
              <a:t>PayActivity.java</a:t>
            </a:r>
          </a:p>
        </p:txBody>
      </p:sp>
    </p:spTree>
    <p:extLst>
      <p:ext uri="{BB962C8B-B14F-4D97-AF65-F5344CB8AC3E}">
        <p14:creationId xmlns:p14="http://schemas.microsoft.com/office/powerpoint/2010/main" val="944001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2157" y="178071"/>
            <a:ext cx="6096000" cy="6324808"/>
          </a:xfrm>
          <a:prstGeom prst="rect">
            <a:avLst/>
          </a:prstGeom>
        </p:spPr>
        <p:txBody>
          <a:bodyPr>
            <a:spAutoFit/>
          </a:bodyPr>
          <a:lstStyle/>
          <a:p>
            <a:r>
              <a:rPr lang="en-US" sz="1500" dirty="0"/>
              <a:t>@Override</a:t>
            </a:r>
          </a:p>
          <a:p>
            <a:r>
              <a:rPr lang="en-US" sz="1500" dirty="0"/>
              <a:t>    protected void </a:t>
            </a:r>
            <a:r>
              <a:rPr lang="en-US" sz="1500" dirty="0" err="1"/>
              <a:t>onCreate</a:t>
            </a:r>
            <a:r>
              <a:rPr lang="en-US" sz="1500" dirty="0"/>
              <a:t>(Bundle </a:t>
            </a:r>
            <a:r>
              <a:rPr lang="en-US" sz="1500" dirty="0" err="1"/>
              <a:t>savedInstanceState</a:t>
            </a:r>
            <a:r>
              <a:rPr lang="en-US" sz="1500" dirty="0"/>
              <a:t>) {</a:t>
            </a:r>
          </a:p>
          <a:p>
            <a:br>
              <a:rPr lang="en-US" sz="1500" dirty="0"/>
            </a:br>
            <a:r>
              <a:rPr lang="en-US" sz="1500" dirty="0"/>
              <a:t>        </a:t>
            </a:r>
            <a:r>
              <a:rPr lang="en-US" sz="1500" dirty="0" err="1"/>
              <a:t>super.onCreate</a:t>
            </a:r>
            <a:r>
              <a:rPr lang="en-US" sz="1500" dirty="0"/>
              <a:t> (</a:t>
            </a:r>
            <a:r>
              <a:rPr lang="en-US" sz="1500" dirty="0" err="1"/>
              <a:t>savedInstanceState</a:t>
            </a:r>
            <a:r>
              <a:rPr lang="en-US" sz="1500" dirty="0"/>
              <a:t>);</a:t>
            </a:r>
          </a:p>
          <a:p>
            <a:r>
              <a:rPr lang="en-US" sz="1500" dirty="0"/>
              <a:t>        </a:t>
            </a:r>
            <a:r>
              <a:rPr lang="en-US" sz="1500" dirty="0" err="1"/>
              <a:t>setContentView</a:t>
            </a:r>
            <a:r>
              <a:rPr lang="en-US" sz="1500" dirty="0"/>
              <a:t> (</a:t>
            </a:r>
            <a:r>
              <a:rPr lang="en-US" sz="1500" dirty="0" err="1"/>
              <a:t>R.layout.activity_pay</a:t>
            </a:r>
            <a:r>
              <a:rPr lang="en-US" sz="1500" dirty="0"/>
              <a:t>);</a:t>
            </a:r>
            <a:br>
              <a:rPr lang="en-US" sz="1500" dirty="0"/>
            </a:br>
            <a:r>
              <a:rPr lang="en-US" sz="1500" dirty="0"/>
              <a:t>        </a:t>
            </a:r>
            <a:r>
              <a:rPr lang="en-US" sz="1500" dirty="0" err="1"/>
              <a:t>databaseHelper</a:t>
            </a:r>
            <a:r>
              <a:rPr lang="en-US" sz="1500" dirty="0"/>
              <a:t> = new </a:t>
            </a:r>
            <a:r>
              <a:rPr lang="en-US" sz="1500" dirty="0" err="1"/>
              <a:t>DatabaseHelper</a:t>
            </a:r>
            <a:r>
              <a:rPr lang="en-US" sz="1500" dirty="0"/>
              <a:t> (this);</a:t>
            </a:r>
          </a:p>
          <a:p>
            <a:r>
              <a:rPr lang="en-US" sz="1500" dirty="0"/>
              <a:t>        pay = </a:t>
            </a:r>
            <a:r>
              <a:rPr lang="en-US" sz="1500" dirty="0" err="1"/>
              <a:t>findViewById</a:t>
            </a:r>
            <a:r>
              <a:rPr lang="en-US" sz="1500" dirty="0"/>
              <a:t> (</a:t>
            </a:r>
            <a:r>
              <a:rPr lang="en-US" sz="1500" dirty="0" err="1"/>
              <a:t>R.id.payEditText</a:t>
            </a:r>
            <a:r>
              <a:rPr lang="en-US" sz="1500" dirty="0"/>
              <a:t>);</a:t>
            </a:r>
          </a:p>
          <a:p>
            <a:r>
              <a:rPr lang="en-US" sz="1500" dirty="0"/>
              <a:t>        tag = </a:t>
            </a:r>
            <a:r>
              <a:rPr lang="en-US" sz="1500" dirty="0" err="1"/>
              <a:t>findViewById</a:t>
            </a:r>
            <a:r>
              <a:rPr lang="en-US" sz="1500" dirty="0"/>
              <a:t> (</a:t>
            </a:r>
            <a:r>
              <a:rPr lang="en-US" sz="1500" dirty="0" err="1"/>
              <a:t>R.id.tagEditText</a:t>
            </a:r>
            <a:r>
              <a:rPr lang="en-US" sz="1500" dirty="0"/>
              <a:t>);</a:t>
            </a:r>
          </a:p>
          <a:p>
            <a:r>
              <a:rPr lang="en-US" sz="1500" dirty="0"/>
              <a:t>        </a:t>
            </a:r>
            <a:r>
              <a:rPr lang="en-US" sz="1500" dirty="0" err="1"/>
              <a:t>addExpense</a:t>
            </a:r>
            <a:r>
              <a:rPr lang="en-US" sz="1500" dirty="0"/>
              <a:t> =  </a:t>
            </a:r>
            <a:r>
              <a:rPr lang="en-US" sz="1500" dirty="0" err="1"/>
              <a:t>findViewById</a:t>
            </a:r>
            <a:r>
              <a:rPr lang="en-US" sz="1500" dirty="0"/>
              <a:t> (</a:t>
            </a:r>
            <a:r>
              <a:rPr lang="en-US" sz="1500" dirty="0" err="1"/>
              <a:t>R.id.floatingActionButtonPay</a:t>
            </a:r>
            <a:r>
              <a:rPr lang="en-US" sz="1500" dirty="0"/>
              <a:t>);</a:t>
            </a:r>
          </a:p>
          <a:p>
            <a:br>
              <a:rPr lang="en-US" sz="1500" dirty="0"/>
            </a:br>
            <a:r>
              <a:rPr lang="en-US" sz="1500" dirty="0"/>
              <a:t>        thrifty = </a:t>
            </a:r>
            <a:r>
              <a:rPr lang="en-US" sz="1500" dirty="0" err="1"/>
              <a:t>findViewById</a:t>
            </a:r>
            <a:r>
              <a:rPr lang="en-US" sz="1500" dirty="0"/>
              <a:t> (</a:t>
            </a:r>
            <a:r>
              <a:rPr lang="en-US" sz="1500" dirty="0" err="1"/>
              <a:t>R.id.thriftyTitlePay</a:t>
            </a:r>
            <a:r>
              <a:rPr lang="en-US" sz="1500" dirty="0"/>
              <a:t>);</a:t>
            </a:r>
          </a:p>
          <a:p>
            <a:r>
              <a:rPr lang="en-US" sz="1500" dirty="0"/>
              <a:t>        </a:t>
            </a:r>
            <a:r>
              <a:rPr lang="en-US" sz="1500" dirty="0" err="1"/>
              <a:t>findViewById</a:t>
            </a:r>
            <a:r>
              <a:rPr lang="en-US" sz="1500" dirty="0"/>
              <a:t>(</a:t>
            </a:r>
            <a:r>
              <a:rPr lang="en-US" sz="1500" dirty="0" err="1"/>
              <a:t>R.id.close_pay</a:t>
            </a:r>
            <a:r>
              <a:rPr lang="en-US" sz="1500" dirty="0"/>
              <a:t>).</a:t>
            </a:r>
            <a:r>
              <a:rPr lang="en-US" sz="1500" dirty="0" err="1"/>
              <a:t>setOnClickListener</a:t>
            </a:r>
            <a:r>
              <a:rPr lang="en-US" sz="1500" dirty="0"/>
              <a:t>(</a:t>
            </a:r>
          </a:p>
          <a:p>
            <a:r>
              <a:rPr lang="en-US" sz="1500" dirty="0"/>
              <a:t>                new </a:t>
            </a:r>
            <a:r>
              <a:rPr lang="en-US" sz="1500" dirty="0" err="1"/>
              <a:t>View.OnClickListener</a:t>
            </a:r>
            <a:r>
              <a:rPr lang="en-US" sz="1500" dirty="0"/>
              <a:t> () {</a:t>
            </a:r>
          </a:p>
          <a:p>
            <a:br>
              <a:rPr lang="en-US" sz="1500" dirty="0"/>
            </a:br>
            <a:r>
              <a:rPr lang="en-US" sz="1500" dirty="0"/>
              <a:t>                    @Override</a:t>
            </a:r>
          </a:p>
          <a:p>
            <a:r>
              <a:rPr lang="en-US" sz="1500" dirty="0"/>
              <a:t>                    public void </a:t>
            </a:r>
            <a:r>
              <a:rPr lang="en-US" sz="1500" dirty="0" err="1"/>
              <a:t>onClick</a:t>
            </a:r>
            <a:r>
              <a:rPr lang="en-US" sz="1500" dirty="0"/>
              <a:t>(View arg0) {</a:t>
            </a:r>
          </a:p>
          <a:p>
            <a:br>
              <a:rPr lang="en-US" sz="1500" dirty="0"/>
            </a:br>
            <a:r>
              <a:rPr lang="en-US" sz="1500" dirty="0"/>
              <a:t>                        </a:t>
            </a:r>
            <a:r>
              <a:rPr lang="en-US" sz="1500" dirty="0" err="1"/>
              <a:t>onBackPressed</a:t>
            </a:r>
            <a:r>
              <a:rPr lang="en-US" sz="1500" dirty="0"/>
              <a:t> ();</a:t>
            </a:r>
          </a:p>
          <a:p>
            <a:br>
              <a:rPr lang="en-US" sz="1500" dirty="0"/>
            </a:br>
            <a:r>
              <a:rPr lang="en-US" sz="1500" dirty="0"/>
              <a:t>                    }</a:t>
            </a:r>
          </a:p>
          <a:p>
            <a:r>
              <a:rPr lang="en-US" sz="1500" dirty="0"/>
              <a:t>                });</a:t>
            </a:r>
            <a:br>
              <a:rPr lang="en-US" sz="1500" dirty="0"/>
            </a:br>
            <a:r>
              <a:rPr lang="en-US" sz="1500" dirty="0"/>
              <a:t>        Intent </a:t>
            </a:r>
            <a:r>
              <a:rPr lang="en-US" sz="1500" dirty="0" err="1"/>
              <a:t>intent</a:t>
            </a:r>
            <a:r>
              <a:rPr lang="en-US" sz="1500" dirty="0"/>
              <a:t> = </a:t>
            </a:r>
            <a:r>
              <a:rPr lang="en-US" sz="1500" dirty="0" err="1"/>
              <a:t>getIntent</a:t>
            </a:r>
            <a:r>
              <a:rPr lang="en-US" sz="1500" dirty="0"/>
              <a:t> ();</a:t>
            </a:r>
          </a:p>
          <a:p>
            <a:r>
              <a:rPr lang="en-US" sz="1500" dirty="0"/>
              <a:t>        if (</a:t>
            </a:r>
            <a:r>
              <a:rPr lang="en-US" sz="1500" dirty="0" err="1"/>
              <a:t>intent.getStringExtra</a:t>
            </a:r>
            <a:r>
              <a:rPr lang="en-US" sz="1500" dirty="0"/>
              <a:t> ("</a:t>
            </a:r>
            <a:r>
              <a:rPr lang="en-US" sz="1500" dirty="0" err="1"/>
              <a:t>ocr</a:t>
            </a:r>
            <a:r>
              <a:rPr lang="en-US" sz="1500" dirty="0"/>
              <a:t>") != null) {</a:t>
            </a:r>
          </a:p>
          <a:p>
            <a:r>
              <a:rPr lang="en-US" sz="1500" dirty="0"/>
              <a:t>            String </a:t>
            </a:r>
            <a:r>
              <a:rPr lang="en-US" sz="1500" dirty="0" err="1"/>
              <a:t>str</a:t>
            </a:r>
            <a:r>
              <a:rPr lang="en-US" sz="1500" dirty="0"/>
              <a:t> = </a:t>
            </a:r>
            <a:r>
              <a:rPr lang="en-US" sz="1500" dirty="0" err="1"/>
              <a:t>intent.getStringExtra</a:t>
            </a:r>
            <a:r>
              <a:rPr lang="en-US" sz="1500" dirty="0"/>
              <a:t> ("</a:t>
            </a:r>
            <a:r>
              <a:rPr lang="en-US" sz="1500" dirty="0" err="1"/>
              <a:t>ocr</a:t>
            </a:r>
            <a:r>
              <a:rPr lang="en-US" sz="1500" dirty="0"/>
              <a:t>");</a:t>
            </a:r>
          </a:p>
          <a:p>
            <a:r>
              <a:rPr lang="en-US" sz="1500" dirty="0"/>
              <a:t>            </a:t>
            </a:r>
            <a:r>
              <a:rPr lang="en-US" sz="1500" dirty="0" err="1"/>
              <a:t>pay.setText</a:t>
            </a:r>
            <a:r>
              <a:rPr lang="en-US" sz="1500" dirty="0"/>
              <a:t> (</a:t>
            </a:r>
            <a:r>
              <a:rPr lang="en-US" sz="1500" dirty="0" err="1"/>
              <a:t>str</a:t>
            </a:r>
            <a:r>
              <a:rPr lang="en-US" sz="1500" dirty="0"/>
              <a:t>);</a:t>
            </a:r>
          </a:p>
          <a:p>
            <a:r>
              <a:rPr lang="en-US" sz="1500" dirty="0"/>
              <a:t>        }</a:t>
            </a:r>
          </a:p>
        </p:txBody>
      </p:sp>
    </p:spTree>
    <p:extLst>
      <p:ext uri="{BB962C8B-B14F-4D97-AF65-F5344CB8AC3E}">
        <p14:creationId xmlns:p14="http://schemas.microsoft.com/office/powerpoint/2010/main" val="3897568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75611" y="97160"/>
            <a:ext cx="6096000" cy="6786473"/>
          </a:xfrm>
          <a:prstGeom prst="rect">
            <a:avLst/>
          </a:prstGeom>
        </p:spPr>
        <p:txBody>
          <a:bodyPr>
            <a:spAutoFit/>
          </a:bodyPr>
          <a:lstStyle/>
          <a:p>
            <a:r>
              <a:rPr lang="en-US" sz="1500" dirty="0" err="1"/>
              <a:t>findViewById</a:t>
            </a:r>
            <a:r>
              <a:rPr lang="en-US" sz="1500" dirty="0"/>
              <a:t> (</a:t>
            </a:r>
            <a:r>
              <a:rPr lang="en-US" sz="1500" dirty="0" err="1"/>
              <a:t>R.id.travelImageViewP</a:t>
            </a:r>
            <a:r>
              <a:rPr lang="en-US" sz="1500" dirty="0"/>
              <a:t>).</a:t>
            </a:r>
            <a:r>
              <a:rPr lang="en-US" sz="1500" dirty="0" err="1"/>
              <a:t>setOnClickListener</a:t>
            </a:r>
            <a:r>
              <a:rPr lang="en-US" sz="1500" dirty="0"/>
              <a:t> (new </a:t>
            </a:r>
            <a:r>
              <a:rPr lang="en-US" sz="1500" dirty="0" err="1"/>
              <a:t>View.OnClickListener</a:t>
            </a:r>
            <a:r>
              <a:rPr lang="en-US" sz="1500" dirty="0"/>
              <a:t> ( ) {</a:t>
            </a:r>
          </a:p>
          <a:p>
            <a:r>
              <a:rPr lang="en-US" sz="1500" dirty="0"/>
              <a:t>            @Override</a:t>
            </a:r>
          </a:p>
          <a:p>
            <a:r>
              <a:rPr lang="en-US" sz="1500" dirty="0"/>
              <a:t>            public void </a:t>
            </a:r>
            <a:r>
              <a:rPr lang="en-US" sz="1500" dirty="0" err="1"/>
              <a:t>onClick</a:t>
            </a:r>
            <a:r>
              <a:rPr lang="en-US" sz="1500" dirty="0"/>
              <a:t>(View v) {</a:t>
            </a:r>
          </a:p>
          <a:p>
            <a:r>
              <a:rPr lang="en-US" sz="1500" dirty="0"/>
              <a:t>                </a:t>
            </a:r>
            <a:r>
              <a:rPr lang="en-US" sz="1500" dirty="0" err="1"/>
              <a:t>tag.setText</a:t>
            </a:r>
            <a:r>
              <a:rPr lang="en-US" sz="1500" dirty="0"/>
              <a:t> ("Travel");        });</a:t>
            </a:r>
          </a:p>
          <a:p>
            <a:r>
              <a:rPr lang="en-US" sz="1500" dirty="0"/>
              <a:t>        </a:t>
            </a:r>
            <a:r>
              <a:rPr lang="en-US" sz="1500" dirty="0" err="1"/>
              <a:t>findViewById</a:t>
            </a:r>
            <a:r>
              <a:rPr lang="en-US" sz="1500" dirty="0"/>
              <a:t> (</a:t>
            </a:r>
            <a:r>
              <a:rPr lang="en-US" sz="1500" dirty="0" err="1"/>
              <a:t>R.id.foodImageViewP</a:t>
            </a:r>
            <a:r>
              <a:rPr lang="en-US" sz="1500" dirty="0"/>
              <a:t>).</a:t>
            </a:r>
            <a:r>
              <a:rPr lang="en-US" sz="1500" dirty="0" err="1"/>
              <a:t>setOnClickListener</a:t>
            </a:r>
            <a:r>
              <a:rPr lang="en-US" sz="1500" dirty="0"/>
              <a:t> (new </a:t>
            </a:r>
            <a:r>
              <a:rPr lang="en-US" sz="1500" dirty="0" err="1"/>
              <a:t>View.OnClickListener</a:t>
            </a:r>
            <a:r>
              <a:rPr lang="en-US" sz="1500" dirty="0"/>
              <a:t> ( ) {</a:t>
            </a:r>
          </a:p>
          <a:p>
            <a:r>
              <a:rPr lang="en-US" sz="1500" dirty="0"/>
              <a:t>            @Override</a:t>
            </a:r>
          </a:p>
          <a:p>
            <a:r>
              <a:rPr lang="en-US" sz="1500" dirty="0"/>
              <a:t>            public void </a:t>
            </a:r>
            <a:r>
              <a:rPr lang="en-US" sz="1500" dirty="0" err="1"/>
              <a:t>onClick</a:t>
            </a:r>
            <a:r>
              <a:rPr lang="en-US" sz="1500" dirty="0"/>
              <a:t>(View v) {</a:t>
            </a:r>
          </a:p>
          <a:p>
            <a:r>
              <a:rPr lang="en-US" sz="1500" dirty="0"/>
              <a:t>                </a:t>
            </a:r>
            <a:r>
              <a:rPr lang="en-US" sz="1500" dirty="0" err="1"/>
              <a:t>tag.setText</a:t>
            </a:r>
            <a:r>
              <a:rPr lang="en-US" sz="1500" dirty="0"/>
              <a:t> ("Food");</a:t>
            </a:r>
          </a:p>
          <a:p>
            <a:r>
              <a:rPr lang="en-US" sz="1500" dirty="0"/>
              <a:t>            }</a:t>
            </a:r>
          </a:p>
          <a:p>
            <a:r>
              <a:rPr lang="en-US" sz="1500" dirty="0"/>
              <a:t>        });</a:t>
            </a:r>
          </a:p>
          <a:p>
            <a:r>
              <a:rPr lang="en-US" sz="1500" dirty="0"/>
              <a:t>        </a:t>
            </a:r>
            <a:r>
              <a:rPr lang="en-US" sz="1500" dirty="0" err="1"/>
              <a:t>findViewById</a:t>
            </a:r>
            <a:r>
              <a:rPr lang="en-US" sz="1500" dirty="0"/>
              <a:t> (</a:t>
            </a:r>
            <a:r>
              <a:rPr lang="en-US" sz="1500" dirty="0" err="1"/>
              <a:t>R.id.billsImageViewP</a:t>
            </a:r>
            <a:r>
              <a:rPr lang="en-US" sz="1500" dirty="0"/>
              <a:t>).</a:t>
            </a:r>
            <a:r>
              <a:rPr lang="en-US" sz="1500" dirty="0" err="1"/>
              <a:t>setOnClickListener</a:t>
            </a:r>
            <a:r>
              <a:rPr lang="en-US" sz="1500" dirty="0"/>
              <a:t> (new </a:t>
            </a:r>
            <a:r>
              <a:rPr lang="en-US" sz="1500" dirty="0" err="1"/>
              <a:t>View.OnClickListener</a:t>
            </a:r>
            <a:r>
              <a:rPr lang="en-US" sz="1500" dirty="0"/>
              <a:t> ( ) {</a:t>
            </a:r>
          </a:p>
          <a:p>
            <a:r>
              <a:rPr lang="en-US" sz="1500" dirty="0"/>
              <a:t>            @Override</a:t>
            </a:r>
          </a:p>
          <a:p>
            <a:r>
              <a:rPr lang="en-US" sz="1500" dirty="0"/>
              <a:t>            public void </a:t>
            </a:r>
            <a:r>
              <a:rPr lang="en-US" sz="1500" dirty="0" err="1"/>
              <a:t>onClick</a:t>
            </a:r>
            <a:r>
              <a:rPr lang="en-US" sz="1500" dirty="0"/>
              <a:t>(View v)       });</a:t>
            </a:r>
          </a:p>
          <a:p>
            <a:r>
              <a:rPr lang="en-US" sz="1500" dirty="0"/>
              <a:t>        </a:t>
            </a:r>
            <a:r>
              <a:rPr lang="en-US" sz="1500" dirty="0" err="1"/>
              <a:t>findViewById</a:t>
            </a:r>
            <a:r>
              <a:rPr lang="en-US" sz="1500" dirty="0"/>
              <a:t> (</a:t>
            </a:r>
            <a:r>
              <a:rPr lang="en-US" sz="1500" dirty="0" err="1"/>
              <a:t>R.id.sportsImageViewP</a:t>
            </a:r>
            <a:r>
              <a:rPr lang="en-US" sz="1500" dirty="0"/>
              <a:t>).</a:t>
            </a:r>
            <a:r>
              <a:rPr lang="en-US" sz="1500" dirty="0" err="1"/>
              <a:t>setOnClickListener</a:t>
            </a:r>
            <a:r>
              <a:rPr lang="en-US" sz="1500" dirty="0"/>
              <a:t> (new </a:t>
            </a:r>
            <a:r>
              <a:rPr lang="en-US" sz="1500" dirty="0" err="1"/>
              <a:t>View.OnClickListener</a:t>
            </a:r>
            <a:r>
              <a:rPr lang="en-US" sz="1500" dirty="0"/>
              <a:t> ( ) {</a:t>
            </a:r>
          </a:p>
          <a:p>
            <a:r>
              <a:rPr lang="en-US" sz="1500" dirty="0"/>
              <a:t>            @Override</a:t>
            </a:r>
          </a:p>
          <a:p>
            <a:r>
              <a:rPr lang="en-US" sz="1500" dirty="0"/>
              <a:t>            public void </a:t>
            </a:r>
            <a:r>
              <a:rPr lang="en-US" sz="1500" dirty="0" err="1"/>
              <a:t>onClick</a:t>
            </a:r>
            <a:r>
              <a:rPr lang="en-US" sz="1500" dirty="0"/>
              <a:t>(View v) {</a:t>
            </a:r>
          </a:p>
          <a:p>
            <a:r>
              <a:rPr lang="en-US" sz="1500" dirty="0"/>
              <a:t>                </a:t>
            </a:r>
            <a:r>
              <a:rPr lang="en-US" sz="1500" dirty="0" err="1"/>
              <a:t>tag.setText</a:t>
            </a:r>
            <a:r>
              <a:rPr lang="en-US" sz="1500" dirty="0"/>
              <a:t> ("Sports");</a:t>
            </a:r>
          </a:p>
          <a:p>
            <a:r>
              <a:rPr lang="en-US" sz="1500" dirty="0"/>
              <a:t>            }</a:t>
            </a:r>
          </a:p>
          <a:p>
            <a:r>
              <a:rPr lang="en-US" sz="1500" dirty="0"/>
              <a:t>        });</a:t>
            </a:r>
          </a:p>
          <a:p>
            <a:r>
              <a:rPr lang="en-US" sz="1500" dirty="0"/>
              <a:t>               </a:t>
            </a:r>
            <a:r>
              <a:rPr lang="en-US" sz="1500" dirty="0" err="1"/>
              <a:t>findViewById</a:t>
            </a:r>
            <a:r>
              <a:rPr lang="en-US" sz="1500" dirty="0"/>
              <a:t> (</a:t>
            </a:r>
            <a:r>
              <a:rPr lang="en-US" sz="1500" dirty="0" err="1"/>
              <a:t>R.id.petsImageViewP</a:t>
            </a:r>
            <a:r>
              <a:rPr lang="en-US" sz="1500" dirty="0"/>
              <a:t>).</a:t>
            </a:r>
            <a:r>
              <a:rPr lang="en-US" sz="1500" dirty="0" err="1"/>
              <a:t>setOnClickListener</a:t>
            </a:r>
            <a:r>
              <a:rPr lang="en-US" sz="1500" dirty="0"/>
              <a:t> (new </a:t>
            </a:r>
            <a:r>
              <a:rPr lang="en-US" sz="1500" dirty="0" err="1"/>
              <a:t>View.OnClickListener</a:t>
            </a:r>
            <a:r>
              <a:rPr lang="en-US" sz="1500" dirty="0"/>
              <a:t> ( ) {</a:t>
            </a:r>
          </a:p>
          <a:p>
            <a:r>
              <a:rPr lang="en-US" sz="1500" dirty="0"/>
              <a:t>            @Override</a:t>
            </a:r>
          </a:p>
          <a:p>
            <a:r>
              <a:rPr lang="en-US" sz="1500" dirty="0"/>
              <a:t>            public void </a:t>
            </a:r>
            <a:r>
              <a:rPr lang="en-US" sz="1500" dirty="0" err="1"/>
              <a:t>onClick</a:t>
            </a:r>
            <a:r>
              <a:rPr lang="en-US" sz="1500" dirty="0"/>
              <a:t>(View v) {</a:t>
            </a:r>
          </a:p>
          <a:p>
            <a:r>
              <a:rPr lang="en-US" sz="1500" dirty="0"/>
              <a:t>                </a:t>
            </a:r>
            <a:r>
              <a:rPr lang="en-US" sz="1500" dirty="0" err="1"/>
              <a:t>tag.setText</a:t>
            </a:r>
            <a:r>
              <a:rPr lang="en-US" sz="1500" dirty="0"/>
              <a:t> ("Pets");</a:t>
            </a:r>
          </a:p>
          <a:p>
            <a:r>
              <a:rPr lang="en-US" sz="1500" dirty="0"/>
              <a:t>        });</a:t>
            </a:r>
          </a:p>
        </p:txBody>
      </p:sp>
    </p:spTree>
    <p:extLst>
      <p:ext uri="{BB962C8B-B14F-4D97-AF65-F5344CB8AC3E}">
        <p14:creationId xmlns:p14="http://schemas.microsoft.com/office/powerpoint/2010/main" val="8539125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103</TotalTime>
  <Words>2782</Words>
  <Application>Microsoft Office PowerPoint</Application>
  <PresentationFormat>Widescreen</PresentationFormat>
  <Paragraphs>341</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Times New Roman</vt:lpstr>
      <vt:lpstr>Times New Roman Bold</vt:lpstr>
      <vt:lpstr>Trebuchet MS</vt:lpstr>
      <vt:lpstr>Wingdings</vt:lpstr>
      <vt:lpstr>Wingdings 3</vt:lpstr>
      <vt:lpstr>Facet</vt:lpstr>
      <vt:lpstr>Money Matters: A Personal Finance Management App </vt:lpstr>
      <vt:lpstr>                      DESCRIPTION</vt:lpstr>
      <vt:lpstr>                      FEATURES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 SCORE RECORDER APP</dc:title>
  <dc:creator>KOLLATI SREE SAI SRAVANI</dc:creator>
  <cp:lastModifiedBy>Abishek V</cp:lastModifiedBy>
  <cp:revision>15</cp:revision>
  <dcterms:created xsi:type="dcterms:W3CDTF">2024-03-18T04:06:37Z</dcterms:created>
  <dcterms:modified xsi:type="dcterms:W3CDTF">2024-12-06T15:01:43Z</dcterms:modified>
</cp:coreProperties>
</file>