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6920"/>
            <a:ext cx="10357510" cy="965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bishek810021102003/abishek810021102003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480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391477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ABISHEK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D</a:t>
            </a:r>
            <a:r>
              <a:rPr dirty="0" sz="2000" spc="-5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AU810021102003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94992"/>
            <a:ext cx="10944225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learning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and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loan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90089" y="3178809"/>
            <a:ext cx="8212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https://github.com/abishek810021102003/abishek810021102003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7839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5"/>
              <a:t> </a:t>
            </a:r>
            <a:r>
              <a:rPr dirty="0" sz="3600"/>
              <a:t>Demo(Recorded</a:t>
            </a:r>
            <a:r>
              <a:rPr dirty="0" sz="3600" spc="-30"/>
              <a:t> </a:t>
            </a:r>
            <a:r>
              <a:rPr dirty="0" sz="3600" spc="-10"/>
              <a:t>Video)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1388363"/>
            <a:ext cx="9339071" cy="490270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889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2024-04-25T09:43:42Z</dcterms:created>
  <dcterms:modified xsi:type="dcterms:W3CDTF">2024-04-25T09:43:42Z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2024-04-25T00:00:00Z</vt:filetime>
  </property>
  <property fmtid="{D5CDD505-2E9C-101B-9397-08002B2CF9AE}" pid="5" name="Producer">
    <vt:lpwstr>3-Heights(TM) PDF Security Shell 4.8.25.2 (http://www.pdf-tools.com)</vt:lpwstr>
  </property>
</Properties>
</file>