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8CCA-737E-9D48-B307-C2C7E149E1E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90FA-B470-924B-8F32-5D8D95E3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32378" y="900546"/>
            <a:ext cx="1132248" cy="1633544"/>
            <a:chOff x="1142443" y="1850284"/>
            <a:chExt cx="833962" cy="85575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261688" y="2233047"/>
              <a:ext cx="714717" cy="472990"/>
            </a:xfrm>
            <a:prstGeom prst="line">
              <a:avLst/>
            </a:prstGeom>
            <a:ln w="38100" cap="flat">
              <a:solidFill>
                <a:srgbClr val="008000"/>
              </a:solidFill>
              <a:round/>
              <a:headEnd type="diamond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142443" y="1850284"/>
              <a:ext cx="242264" cy="382763"/>
              <a:chOff x="1142443" y="1850284"/>
              <a:chExt cx="242264" cy="382763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1261687" y="1974645"/>
                <a:ext cx="0" cy="2584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142443" y="1850284"/>
                <a:ext cx="242264" cy="247266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12677" y="1925481"/>
                <a:ext cx="106484" cy="122905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824143" y="4190131"/>
            <a:ext cx="13030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Receiver</a:t>
            </a:r>
          </a:p>
        </p:txBody>
      </p:sp>
      <p:sp>
        <p:nvSpPr>
          <p:cNvPr id="7" name="Oval 6"/>
          <p:cNvSpPr/>
          <p:nvPr/>
        </p:nvSpPr>
        <p:spPr>
          <a:xfrm>
            <a:off x="490662" y="548351"/>
            <a:ext cx="3246537" cy="344621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299799" y="1749182"/>
            <a:ext cx="950073" cy="1224289"/>
          </a:xfrm>
          <a:prstGeom prst="line">
            <a:avLst/>
          </a:prstGeom>
          <a:ln w="38100" cap="flat">
            <a:solidFill>
              <a:srgbClr val="008000"/>
            </a:solidFill>
            <a:round/>
            <a:headEnd type="diamond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87977" y="961039"/>
            <a:ext cx="328916" cy="788143"/>
            <a:chOff x="1142443" y="1850284"/>
            <a:chExt cx="242264" cy="382763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261687" y="1974645"/>
              <a:ext cx="0" cy="258402"/>
            </a:xfrm>
            <a:prstGeom prst="line">
              <a:avLst/>
            </a:prstGeom>
            <a:ln w="38100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142443" y="1850284"/>
              <a:ext cx="242264" cy="2472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12677" y="1925481"/>
              <a:ext cx="106484" cy="12290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32378" y="4575350"/>
            <a:ext cx="1496497" cy="730656"/>
            <a:chOff x="742629" y="3067024"/>
            <a:chExt cx="470048" cy="191382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793480" y="3067024"/>
              <a:ext cx="419197" cy="191382"/>
            </a:xfrm>
            <a:prstGeom prst="line">
              <a:avLst/>
            </a:prstGeom>
            <a:ln w="38100" cap="flat">
              <a:solidFill>
                <a:srgbClr val="008000"/>
              </a:solidFill>
              <a:round/>
              <a:headEnd type="diamond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42629" y="3067024"/>
              <a:ext cx="103312" cy="191382"/>
              <a:chOff x="1142443" y="1850284"/>
              <a:chExt cx="242264" cy="38276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1261687" y="1974645"/>
                <a:ext cx="0" cy="2584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142443" y="1850284"/>
                <a:ext cx="242264" cy="247266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12677" y="1925481"/>
                <a:ext cx="106484" cy="122905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/>
          <p:cNvSpPr/>
          <p:nvPr/>
        </p:nvSpPr>
        <p:spPr>
          <a:xfrm>
            <a:off x="3164705" y="810980"/>
            <a:ext cx="3246537" cy="344621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3262" y="2931979"/>
            <a:ext cx="3246537" cy="344621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27902" y="2409133"/>
            <a:ext cx="1390845" cy="2046357"/>
            <a:chOff x="1691245" y="2293893"/>
            <a:chExt cx="436863" cy="53600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42097" y="2500333"/>
              <a:ext cx="386011" cy="329566"/>
            </a:xfrm>
            <a:prstGeom prst="line">
              <a:avLst/>
            </a:prstGeom>
            <a:ln w="31750" cap="flat">
              <a:solidFill>
                <a:schemeClr val="tx1"/>
              </a:solidFill>
              <a:prstDash val="sysDash"/>
              <a:round/>
              <a:headEnd type="diamond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691245" y="2293893"/>
              <a:ext cx="103312" cy="206440"/>
              <a:chOff x="1142443" y="1850284"/>
              <a:chExt cx="242264" cy="38276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1261687" y="1974645"/>
                <a:ext cx="0" cy="258402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142443" y="1850284"/>
                <a:ext cx="242264" cy="247266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12677" y="1925481"/>
                <a:ext cx="106484" cy="122905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411242" y="3045898"/>
            <a:ext cx="2201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Silenced Link</a:t>
            </a:r>
          </a:p>
        </p:txBody>
      </p:sp>
      <p:cxnSp>
        <p:nvCxnSpPr>
          <p:cNvPr id="14" name="Straight Connector 13"/>
          <p:cNvCxnSpPr>
            <a:endCxn id="11" idx="5"/>
          </p:cNvCxnSpPr>
          <p:nvPr/>
        </p:nvCxnSpPr>
        <p:spPr>
          <a:xfrm>
            <a:off x="2928874" y="4575350"/>
            <a:ext cx="895479" cy="12981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0"/>
          </p:cNvCxnSpPr>
          <p:nvPr/>
        </p:nvCxnSpPr>
        <p:spPr>
          <a:xfrm flipV="1">
            <a:off x="4354393" y="810980"/>
            <a:ext cx="433580" cy="21480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3"/>
          </p:cNvCxnSpPr>
          <p:nvPr/>
        </p:nvCxnSpPr>
        <p:spPr>
          <a:xfrm flipH="1">
            <a:off x="966108" y="2534089"/>
            <a:ext cx="1564704" cy="9557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Abishek</dc:creator>
  <cp:lastModifiedBy>Abishek</cp:lastModifiedBy>
  <cp:revision>2</cp:revision>
  <dcterms:created xsi:type="dcterms:W3CDTF">2014-11-23T19:21:29Z</dcterms:created>
  <dcterms:modified xsi:type="dcterms:W3CDTF">2014-11-23T19:28:30Z</dcterms:modified>
</cp:coreProperties>
</file>