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B684C-9548-4206-BBC0-6A852536AC55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2C141F-35D6-4DE9-B431-4756283A1683}">
      <dgm:prSet/>
      <dgm:spPr/>
      <dgm:t>
        <a:bodyPr/>
        <a:lstStyle/>
        <a:p>
          <a:r>
            <a:rPr lang="en-US"/>
            <a:t>Picture Upload</a:t>
          </a:r>
          <a:endParaRPr lang="en-US"/>
        </a:p>
      </dgm:t>
    </dgm:pt>
    <dgm:pt modelId="{FA898C88-0480-434F-BD50-66916D0E81FC}" type="parTrans" cxnId="{18FF093A-0427-4D5A-8F36-96163865AE1D}">
      <dgm:prSet/>
      <dgm:spPr/>
      <dgm:t>
        <a:bodyPr/>
        <a:lstStyle/>
        <a:p>
          <a:endParaRPr lang="en-US"/>
        </a:p>
      </dgm:t>
    </dgm:pt>
    <dgm:pt modelId="{30EB500F-9EF2-4D89-B1EE-5B54EC6AEDE0}" type="sibTrans" cxnId="{18FF093A-0427-4D5A-8F36-96163865AE1D}">
      <dgm:prSet/>
      <dgm:spPr/>
      <dgm:t>
        <a:bodyPr/>
        <a:lstStyle/>
        <a:p>
          <a:endParaRPr lang="en-US"/>
        </a:p>
      </dgm:t>
    </dgm:pt>
    <dgm:pt modelId="{8EEA1630-8077-4ECF-8F9D-48026C6BC01D}">
      <dgm:prSet/>
      <dgm:spPr/>
      <dgm:t>
        <a:bodyPr/>
        <a:lstStyle/>
        <a:p>
          <a:r>
            <a:rPr lang="en-US"/>
            <a:t>Advanced Search</a:t>
          </a:r>
          <a:endParaRPr lang="en-US"/>
        </a:p>
      </dgm:t>
    </dgm:pt>
    <dgm:pt modelId="{CC690822-6297-46FA-A2FA-C7042066967B}" type="parTrans" cxnId="{AABB20F6-8C2C-481A-AA3F-0A11CA53FFD2}">
      <dgm:prSet/>
      <dgm:spPr/>
      <dgm:t>
        <a:bodyPr/>
        <a:lstStyle/>
        <a:p>
          <a:endParaRPr lang="en-US"/>
        </a:p>
      </dgm:t>
    </dgm:pt>
    <dgm:pt modelId="{B0DFD7D8-D51F-4B95-B58A-6ED86F0AE76D}" type="sibTrans" cxnId="{AABB20F6-8C2C-481A-AA3F-0A11CA53FFD2}">
      <dgm:prSet/>
      <dgm:spPr/>
      <dgm:t>
        <a:bodyPr/>
        <a:lstStyle/>
        <a:p>
          <a:endParaRPr lang="en-US"/>
        </a:p>
      </dgm:t>
    </dgm:pt>
    <dgm:pt modelId="{C82B85FD-8378-4455-A9C7-0EA3405BB7FB}">
      <dgm:prSet/>
      <dgm:spPr/>
      <dgm:t>
        <a:bodyPr/>
        <a:lstStyle/>
        <a:p>
          <a:r>
            <a:rPr lang="en-US" dirty="0"/>
            <a:t>Following/Followers</a:t>
          </a:r>
        </a:p>
      </dgm:t>
    </dgm:pt>
    <dgm:pt modelId="{4F74EEA7-9AC7-442E-B83F-51D80DD05B4D}" type="parTrans" cxnId="{597DAE04-3356-405C-B278-1D7FCF3FEAB5}">
      <dgm:prSet/>
      <dgm:spPr/>
      <dgm:t>
        <a:bodyPr/>
        <a:lstStyle/>
        <a:p>
          <a:endParaRPr lang="en-US"/>
        </a:p>
      </dgm:t>
    </dgm:pt>
    <dgm:pt modelId="{8352EDE7-F403-4584-9301-4887AD4F7D22}" type="sibTrans" cxnId="{597DAE04-3356-405C-B278-1D7FCF3FEAB5}">
      <dgm:prSet/>
      <dgm:spPr/>
      <dgm:t>
        <a:bodyPr/>
        <a:lstStyle/>
        <a:p>
          <a:endParaRPr lang="en-US"/>
        </a:p>
      </dgm:t>
    </dgm:pt>
    <dgm:pt modelId="{8722420A-CE33-47B1-A6BE-D4E43A510758}">
      <dgm:prSet/>
      <dgm:spPr/>
      <dgm:t>
        <a:bodyPr/>
        <a:lstStyle/>
        <a:p>
          <a:r>
            <a:rPr lang="en-US"/>
            <a:t>Social Cooking</a:t>
          </a:r>
          <a:endParaRPr lang="en-US" dirty="0"/>
        </a:p>
      </dgm:t>
    </dgm:pt>
    <dgm:pt modelId="{EE1E968D-DD6D-4652-AF56-F84379C1CD5D}" type="parTrans" cxnId="{CAF8EF44-8206-49BD-B5DE-126532C03B8A}">
      <dgm:prSet/>
      <dgm:spPr/>
      <dgm:t>
        <a:bodyPr/>
        <a:lstStyle/>
        <a:p>
          <a:endParaRPr lang="en-US"/>
        </a:p>
      </dgm:t>
    </dgm:pt>
    <dgm:pt modelId="{2023F35F-C272-48FB-A239-5D352150BBEE}" type="sibTrans" cxnId="{CAF8EF44-8206-49BD-B5DE-126532C03B8A}">
      <dgm:prSet/>
      <dgm:spPr/>
      <dgm:t>
        <a:bodyPr/>
        <a:lstStyle/>
        <a:p>
          <a:endParaRPr lang="en-US"/>
        </a:p>
      </dgm:t>
    </dgm:pt>
    <dgm:pt modelId="{BF02EB9A-CAA3-433C-9902-355D11F7B677}" type="pres">
      <dgm:prSet presAssocID="{AB6B684C-9548-4206-BBC0-6A852536AC55}" presName="Name0" presStyleCnt="0">
        <dgm:presLayoutVars>
          <dgm:dir/>
          <dgm:resizeHandles val="exact"/>
        </dgm:presLayoutVars>
      </dgm:prSet>
      <dgm:spPr/>
    </dgm:pt>
    <dgm:pt modelId="{60F1EA6D-9E6E-4CFF-B97F-9A51C90D1427}" type="pres">
      <dgm:prSet presAssocID="{AB6B684C-9548-4206-BBC0-6A852536AC55}" presName="arrow" presStyleLbl="bgShp" presStyleIdx="0" presStyleCnt="1"/>
      <dgm:spPr/>
    </dgm:pt>
    <dgm:pt modelId="{21700E40-A706-4D7B-A46D-E5D912D76747}" type="pres">
      <dgm:prSet presAssocID="{AB6B684C-9548-4206-BBC0-6A852536AC55}" presName="points" presStyleCnt="0"/>
      <dgm:spPr/>
    </dgm:pt>
    <dgm:pt modelId="{6AD13FC7-CEAF-448D-8702-F5A15D42BF3C}" type="pres">
      <dgm:prSet presAssocID="{DC2C141F-35D6-4DE9-B431-4756283A1683}" presName="compositeA" presStyleCnt="0"/>
      <dgm:spPr/>
    </dgm:pt>
    <dgm:pt modelId="{EDDC3550-6B26-4800-9AB7-BBF1457A291C}" type="pres">
      <dgm:prSet presAssocID="{DC2C141F-35D6-4DE9-B431-4756283A1683}" presName="textA" presStyleLbl="revTx" presStyleIdx="0" presStyleCnt="4">
        <dgm:presLayoutVars>
          <dgm:bulletEnabled val="1"/>
        </dgm:presLayoutVars>
      </dgm:prSet>
      <dgm:spPr/>
    </dgm:pt>
    <dgm:pt modelId="{1E88AF55-A22F-4143-8327-146F29516F63}" type="pres">
      <dgm:prSet presAssocID="{DC2C141F-35D6-4DE9-B431-4756283A1683}" presName="circleA" presStyleLbl="node1" presStyleIdx="0" presStyleCnt="4"/>
      <dgm:spPr/>
    </dgm:pt>
    <dgm:pt modelId="{DAE844C0-2729-4D41-93A8-DB9EDD1A7E35}" type="pres">
      <dgm:prSet presAssocID="{DC2C141F-35D6-4DE9-B431-4756283A1683}" presName="spaceA" presStyleCnt="0"/>
      <dgm:spPr/>
    </dgm:pt>
    <dgm:pt modelId="{4DCC6A91-CAD6-4D9D-8622-75ABDFA9887E}" type="pres">
      <dgm:prSet presAssocID="{30EB500F-9EF2-4D89-B1EE-5B54EC6AEDE0}" presName="space" presStyleCnt="0"/>
      <dgm:spPr/>
    </dgm:pt>
    <dgm:pt modelId="{3754BDA9-215E-488D-99F3-5CFB34A24CA1}" type="pres">
      <dgm:prSet presAssocID="{8EEA1630-8077-4ECF-8F9D-48026C6BC01D}" presName="compositeB" presStyleCnt="0"/>
      <dgm:spPr/>
    </dgm:pt>
    <dgm:pt modelId="{6A021ABB-6B55-4FE2-918F-ACEA15BEAC1B}" type="pres">
      <dgm:prSet presAssocID="{8EEA1630-8077-4ECF-8F9D-48026C6BC01D}" presName="textB" presStyleLbl="revTx" presStyleIdx="1" presStyleCnt="4">
        <dgm:presLayoutVars>
          <dgm:bulletEnabled val="1"/>
        </dgm:presLayoutVars>
      </dgm:prSet>
      <dgm:spPr/>
    </dgm:pt>
    <dgm:pt modelId="{1769B213-BE05-451A-B862-A93EFA2CA7CC}" type="pres">
      <dgm:prSet presAssocID="{8EEA1630-8077-4ECF-8F9D-48026C6BC01D}" presName="circleB" presStyleLbl="node1" presStyleIdx="1" presStyleCnt="4"/>
      <dgm:spPr/>
    </dgm:pt>
    <dgm:pt modelId="{C479A355-96D4-42D0-8395-4E9C3E8476B5}" type="pres">
      <dgm:prSet presAssocID="{8EEA1630-8077-4ECF-8F9D-48026C6BC01D}" presName="spaceB" presStyleCnt="0"/>
      <dgm:spPr/>
    </dgm:pt>
    <dgm:pt modelId="{CB097120-80CA-478B-AF8B-1557BB163F8C}" type="pres">
      <dgm:prSet presAssocID="{B0DFD7D8-D51F-4B95-B58A-6ED86F0AE76D}" presName="space" presStyleCnt="0"/>
      <dgm:spPr/>
    </dgm:pt>
    <dgm:pt modelId="{3B18F246-10F9-4012-A6BE-A0BFB0DE1FB5}" type="pres">
      <dgm:prSet presAssocID="{C82B85FD-8378-4455-A9C7-0EA3405BB7FB}" presName="compositeA" presStyleCnt="0"/>
      <dgm:spPr/>
    </dgm:pt>
    <dgm:pt modelId="{EB056D47-7B05-41F3-87BD-73F44042913B}" type="pres">
      <dgm:prSet presAssocID="{C82B85FD-8378-4455-A9C7-0EA3405BB7FB}" presName="textA" presStyleLbl="revTx" presStyleIdx="2" presStyleCnt="4">
        <dgm:presLayoutVars>
          <dgm:bulletEnabled val="1"/>
        </dgm:presLayoutVars>
      </dgm:prSet>
      <dgm:spPr/>
    </dgm:pt>
    <dgm:pt modelId="{C2863088-9683-4E42-8644-641FEEEEDAFB}" type="pres">
      <dgm:prSet presAssocID="{C82B85FD-8378-4455-A9C7-0EA3405BB7FB}" presName="circleA" presStyleLbl="node1" presStyleIdx="2" presStyleCnt="4"/>
      <dgm:spPr/>
    </dgm:pt>
    <dgm:pt modelId="{375B2008-8BD5-4D4A-B9EC-AD9338F6AEDF}" type="pres">
      <dgm:prSet presAssocID="{C82B85FD-8378-4455-A9C7-0EA3405BB7FB}" presName="spaceA" presStyleCnt="0"/>
      <dgm:spPr/>
    </dgm:pt>
    <dgm:pt modelId="{F1C0BCA9-A8C9-41E3-923C-C38C3EA4B0BB}" type="pres">
      <dgm:prSet presAssocID="{8352EDE7-F403-4584-9301-4887AD4F7D22}" presName="space" presStyleCnt="0"/>
      <dgm:spPr/>
    </dgm:pt>
    <dgm:pt modelId="{C4BC453D-68C0-4548-8FD1-1AF71144983A}" type="pres">
      <dgm:prSet presAssocID="{8722420A-CE33-47B1-A6BE-D4E43A510758}" presName="compositeB" presStyleCnt="0"/>
      <dgm:spPr/>
    </dgm:pt>
    <dgm:pt modelId="{4DEF024D-74BC-4AB1-B5D3-45475D036882}" type="pres">
      <dgm:prSet presAssocID="{8722420A-CE33-47B1-A6BE-D4E43A510758}" presName="textB" presStyleLbl="revTx" presStyleIdx="3" presStyleCnt="4">
        <dgm:presLayoutVars>
          <dgm:bulletEnabled val="1"/>
        </dgm:presLayoutVars>
      </dgm:prSet>
      <dgm:spPr/>
    </dgm:pt>
    <dgm:pt modelId="{9F1507A5-4DCD-4143-B1D5-A884FB82AA6E}" type="pres">
      <dgm:prSet presAssocID="{8722420A-CE33-47B1-A6BE-D4E43A510758}" presName="circleB" presStyleLbl="node1" presStyleIdx="3" presStyleCnt="4"/>
      <dgm:spPr/>
    </dgm:pt>
    <dgm:pt modelId="{BF5D09CB-EC92-4138-9FAE-013C65970119}" type="pres">
      <dgm:prSet presAssocID="{8722420A-CE33-47B1-A6BE-D4E43A510758}" presName="spaceB" presStyleCnt="0"/>
      <dgm:spPr/>
    </dgm:pt>
  </dgm:ptLst>
  <dgm:cxnLst>
    <dgm:cxn modelId="{42FFDCED-0E05-48F2-9DAB-D0C97ABD59FB}" type="presOf" srcId="{C82B85FD-8378-4455-A9C7-0EA3405BB7FB}" destId="{EB056D47-7B05-41F3-87BD-73F44042913B}" srcOrd="0" destOrd="0" presId="urn:microsoft.com/office/officeart/2005/8/layout/hProcess11"/>
    <dgm:cxn modelId="{18FF093A-0427-4D5A-8F36-96163865AE1D}" srcId="{AB6B684C-9548-4206-BBC0-6A852536AC55}" destId="{DC2C141F-35D6-4DE9-B431-4756283A1683}" srcOrd="0" destOrd="0" parTransId="{FA898C88-0480-434F-BD50-66916D0E81FC}" sibTransId="{30EB500F-9EF2-4D89-B1EE-5B54EC6AEDE0}"/>
    <dgm:cxn modelId="{CAF8EF44-8206-49BD-B5DE-126532C03B8A}" srcId="{AB6B684C-9548-4206-BBC0-6A852536AC55}" destId="{8722420A-CE33-47B1-A6BE-D4E43A510758}" srcOrd="3" destOrd="0" parTransId="{EE1E968D-DD6D-4652-AF56-F84379C1CD5D}" sibTransId="{2023F35F-C272-48FB-A239-5D352150BBEE}"/>
    <dgm:cxn modelId="{597DAE04-3356-405C-B278-1D7FCF3FEAB5}" srcId="{AB6B684C-9548-4206-BBC0-6A852536AC55}" destId="{C82B85FD-8378-4455-A9C7-0EA3405BB7FB}" srcOrd="2" destOrd="0" parTransId="{4F74EEA7-9AC7-442E-B83F-51D80DD05B4D}" sibTransId="{8352EDE7-F403-4584-9301-4887AD4F7D22}"/>
    <dgm:cxn modelId="{3582E3E9-E326-45E3-8851-67206422C195}" type="presOf" srcId="{8EEA1630-8077-4ECF-8F9D-48026C6BC01D}" destId="{6A021ABB-6B55-4FE2-918F-ACEA15BEAC1B}" srcOrd="0" destOrd="0" presId="urn:microsoft.com/office/officeart/2005/8/layout/hProcess11"/>
    <dgm:cxn modelId="{7A1799BB-B8C5-411A-9E59-D3FDFD71D2E4}" type="presOf" srcId="{DC2C141F-35D6-4DE9-B431-4756283A1683}" destId="{EDDC3550-6B26-4800-9AB7-BBF1457A291C}" srcOrd="0" destOrd="0" presId="urn:microsoft.com/office/officeart/2005/8/layout/hProcess11"/>
    <dgm:cxn modelId="{AABB20F6-8C2C-481A-AA3F-0A11CA53FFD2}" srcId="{AB6B684C-9548-4206-BBC0-6A852536AC55}" destId="{8EEA1630-8077-4ECF-8F9D-48026C6BC01D}" srcOrd="1" destOrd="0" parTransId="{CC690822-6297-46FA-A2FA-C7042066967B}" sibTransId="{B0DFD7D8-D51F-4B95-B58A-6ED86F0AE76D}"/>
    <dgm:cxn modelId="{1266799C-C814-4770-94F8-B36EFF8E70AB}" type="presOf" srcId="{AB6B684C-9548-4206-BBC0-6A852536AC55}" destId="{BF02EB9A-CAA3-433C-9902-355D11F7B677}" srcOrd="0" destOrd="0" presId="urn:microsoft.com/office/officeart/2005/8/layout/hProcess11"/>
    <dgm:cxn modelId="{C3E10AFD-0EF0-4DE6-984C-ACC440EED8E7}" type="presOf" srcId="{8722420A-CE33-47B1-A6BE-D4E43A510758}" destId="{4DEF024D-74BC-4AB1-B5D3-45475D036882}" srcOrd="0" destOrd="0" presId="urn:microsoft.com/office/officeart/2005/8/layout/hProcess11"/>
    <dgm:cxn modelId="{F9A50281-BAA6-4DF9-AA16-5B58CE6D822D}" type="presParOf" srcId="{BF02EB9A-CAA3-433C-9902-355D11F7B677}" destId="{60F1EA6D-9E6E-4CFF-B97F-9A51C90D1427}" srcOrd="0" destOrd="0" presId="urn:microsoft.com/office/officeart/2005/8/layout/hProcess11"/>
    <dgm:cxn modelId="{909C55F8-2918-437A-A4EA-453A53379F14}" type="presParOf" srcId="{BF02EB9A-CAA3-433C-9902-355D11F7B677}" destId="{21700E40-A706-4D7B-A46D-E5D912D76747}" srcOrd="1" destOrd="0" presId="urn:microsoft.com/office/officeart/2005/8/layout/hProcess11"/>
    <dgm:cxn modelId="{6843840D-5B31-4AAC-91BE-4945BFB527D1}" type="presParOf" srcId="{21700E40-A706-4D7B-A46D-E5D912D76747}" destId="{6AD13FC7-CEAF-448D-8702-F5A15D42BF3C}" srcOrd="0" destOrd="0" presId="urn:microsoft.com/office/officeart/2005/8/layout/hProcess11"/>
    <dgm:cxn modelId="{0CD6A56C-33F3-4102-AA7F-AD61209E5B35}" type="presParOf" srcId="{6AD13FC7-CEAF-448D-8702-F5A15D42BF3C}" destId="{EDDC3550-6B26-4800-9AB7-BBF1457A291C}" srcOrd="0" destOrd="0" presId="urn:microsoft.com/office/officeart/2005/8/layout/hProcess11"/>
    <dgm:cxn modelId="{2039208A-4784-40A0-B52E-97B7ED560990}" type="presParOf" srcId="{6AD13FC7-CEAF-448D-8702-F5A15D42BF3C}" destId="{1E88AF55-A22F-4143-8327-146F29516F63}" srcOrd="1" destOrd="0" presId="urn:microsoft.com/office/officeart/2005/8/layout/hProcess11"/>
    <dgm:cxn modelId="{4BF55AC4-C912-4C26-8DC8-8521CFBE68B5}" type="presParOf" srcId="{6AD13FC7-CEAF-448D-8702-F5A15D42BF3C}" destId="{DAE844C0-2729-4D41-93A8-DB9EDD1A7E35}" srcOrd="2" destOrd="0" presId="urn:microsoft.com/office/officeart/2005/8/layout/hProcess11"/>
    <dgm:cxn modelId="{124C4BCC-C7BA-4AB4-8A14-0E4CA7EA1C6C}" type="presParOf" srcId="{21700E40-A706-4D7B-A46D-E5D912D76747}" destId="{4DCC6A91-CAD6-4D9D-8622-75ABDFA9887E}" srcOrd="1" destOrd="0" presId="urn:microsoft.com/office/officeart/2005/8/layout/hProcess11"/>
    <dgm:cxn modelId="{07831C14-3D96-41CD-9833-7DD961C00360}" type="presParOf" srcId="{21700E40-A706-4D7B-A46D-E5D912D76747}" destId="{3754BDA9-215E-488D-99F3-5CFB34A24CA1}" srcOrd="2" destOrd="0" presId="urn:microsoft.com/office/officeart/2005/8/layout/hProcess11"/>
    <dgm:cxn modelId="{FE247269-54E9-4240-BFE5-BF09FAF9551A}" type="presParOf" srcId="{3754BDA9-215E-488D-99F3-5CFB34A24CA1}" destId="{6A021ABB-6B55-4FE2-918F-ACEA15BEAC1B}" srcOrd="0" destOrd="0" presId="urn:microsoft.com/office/officeart/2005/8/layout/hProcess11"/>
    <dgm:cxn modelId="{B07FDDF4-7357-452C-B6A0-C1AE4A7DA2C2}" type="presParOf" srcId="{3754BDA9-215E-488D-99F3-5CFB34A24CA1}" destId="{1769B213-BE05-451A-B862-A93EFA2CA7CC}" srcOrd="1" destOrd="0" presId="urn:microsoft.com/office/officeart/2005/8/layout/hProcess11"/>
    <dgm:cxn modelId="{D1ACB0E8-5F10-48E3-BC07-F80DAD17C9E2}" type="presParOf" srcId="{3754BDA9-215E-488D-99F3-5CFB34A24CA1}" destId="{C479A355-96D4-42D0-8395-4E9C3E8476B5}" srcOrd="2" destOrd="0" presId="urn:microsoft.com/office/officeart/2005/8/layout/hProcess11"/>
    <dgm:cxn modelId="{26321C12-535D-405D-984A-E2F28E936D53}" type="presParOf" srcId="{21700E40-A706-4D7B-A46D-E5D912D76747}" destId="{CB097120-80CA-478B-AF8B-1557BB163F8C}" srcOrd="3" destOrd="0" presId="urn:microsoft.com/office/officeart/2005/8/layout/hProcess11"/>
    <dgm:cxn modelId="{2F4CF4D4-EE0A-45CA-9C25-AD8C7DB83E4C}" type="presParOf" srcId="{21700E40-A706-4D7B-A46D-E5D912D76747}" destId="{3B18F246-10F9-4012-A6BE-A0BFB0DE1FB5}" srcOrd="4" destOrd="0" presId="urn:microsoft.com/office/officeart/2005/8/layout/hProcess11"/>
    <dgm:cxn modelId="{0CACA001-49CC-4ED1-8A8F-342A615FF205}" type="presParOf" srcId="{3B18F246-10F9-4012-A6BE-A0BFB0DE1FB5}" destId="{EB056D47-7B05-41F3-87BD-73F44042913B}" srcOrd="0" destOrd="0" presId="urn:microsoft.com/office/officeart/2005/8/layout/hProcess11"/>
    <dgm:cxn modelId="{66C1D0BC-DE4C-47F8-B7C4-F290BF72C5F5}" type="presParOf" srcId="{3B18F246-10F9-4012-A6BE-A0BFB0DE1FB5}" destId="{C2863088-9683-4E42-8644-641FEEEEDAFB}" srcOrd="1" destOrd="0" presId="urn:microsoft.com/office/officeart/2005/8/layout/hProcess11"/>
    <dgm:cxn modelId="{A05728E1-58AE-405C-AE63-01E51342125D}" type="presParOf" srcId="{3B18F246-10F9-4012-A6BE-A0BFB0DE1FB5}" destId="{375B2008-8BD5-4D4A-B9EC-AD9338F6AEDF}" srcOrd="2" destOrd="0" presId="urn:microsoft.com/office/officeart/2005/8/layout/hProcess11"/>
    <dgm:cxn modelId="{388CB4F0-7732-410B-9FD4-6F7BF49F8057}" type="presParOf" srcId="{21700E40-A706-4D7B-A46D-E5D912D76747}" destId="{F1C0BCA9-A8C9-41E3-923C-C38C3EA4B0BB}" srcOrd="5" destOrd="0" presId="urn:microsoft.com/office/officeart/2005/8/layout/hProcess11"/>
    <dgm:cxn modelId="{3CDD224E-42D4-48E7-A0A6-D34D0C1738A9}" type="presParOf" srcId="{21700E40-A706-4D7B-A46D-E5D912D76747}" destId="{C4BC453D-68C0-4548-8FD1-1AF71144983A}" srcOrd="6" destOrd="0" presId="urn:microsoft.com/office/officeart/2005/8/layout/hProcess11"/>
    <dgm:cxn modelId="{E789FA55-C255-4207-9547-3BB164F5685E}" type="presParOf" srcId="{C4BC453D-68C0-4548-8FD1-1AF71144983A}" destId="{4DEF024D-74BC-4AB1-B5D3-45475D036882}" srcOrd="0" destOrd="0" presId="urn:microsoft.com/office/officeart/2005/8/layout/hProcess11"/>
    <dgm:cxn modelId="{CEC915C2-D59D-4A8D-B9B0-5D2534E6DB10}" type="presParOf" srcId="{C4BC453D-68C0-4548-8FD1-1AF71144983A}" destId="{9F1507A5-4DCD-4143-B1D5-A884FB82AA6E}" srcOrd="1" destOrd="0" presId="urn:microsoft.com/office/officeart/2005/8/layout/hProcess11"/>
    <dgm:cxn modelId="{94338878-43E2-4012-8E9D-CC4A47E8716F}" type="presParOf" srcId="{C4BC453D-68C0-4548-8FD1-1AF71144983A}" destId="{BF5D09CB-EC92-4138-9FAE-013C6597011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1EA6D-9E6E-4CFF-B97F-9A51C90D1427}">
      <dsp:nvSpPr>
        <dsp:cNvPr id="0" name=""/>
        <dsp:cNvSpPr/>
      </dsp:nvSpPr>
      <dsp:spPr>
        <a:xfrm>
          <a:off x="0" y="969908"/>
          <a:ext cx="9873760" cy="129321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DC3550-6B26-4800-9AB7-BBF1457A291C}">
      <dsp:nvSpPr>
        <dsp:cNvPr id="0" name=""/>
        <dsp:cNvSpPr/>
      </dsp:nvSpPr>
      <dsp:spPr>
        <a:xfrm>
          <a:off x="4447" y="0"/>
          <a:ext cx="2139153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Picture Upload</a:t>
          </a:r>
          <a:endParaRPr lang="en-US" sz="1700" kern="1200"/>
        </a:p>
      </dsp:txBody>
      <dsp:txXfrm>
        <a:off x="4447" y="0"/>
        <a:ext cx="2139153" cy="1293211"/>
      </dsp:txXfrm>
    </dsp:sp>
    <dsp:sp modelId="{1E88AF55-A22F-4143-8327-146F29516F63}">
      <dsp:nvSpPr>
        <dsp:cNvPr id="0" name=""/>
        <dsp:cNvSpPr/>
      </dsp:nvSpPr>
      <dsp:spPr>
        <a:xfrm>
          <a:off x="912373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021ABB-6B55-4FE2-918F-ACEA15BEAC1B}">
      <dsp:nvSpPr>
        <dsp:cNvPr id="0" name=""/>
        <dsp:cNvSpPr/>
      </dsp:nvSpPr>
      <dsp:spPr>
        <a:xfrm>
          <a:off x="2250559" y="1939817"/>
          <a:ext cx="2139153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Advanced Search</a:t>
          </a:r>
          <a:endParaRPr lang="en-US" sz="1700" kern="1200"/>
        </a:p>
      </dsp:txBody>
      <dsp:txXfrm>
        <a:off x="2250559" y="1939817"/>
        <a:ext cx="2139153" cy="1293211"/>
      </dsp:txXfrm>
    </dsp:sp>
    <dsp:sp modelId="{1769B213-BE05-451A-B862-A93EFA2CA7CC}">
      <dsp:nvSpPr>
        <dsp:cNvPr id="0" name=""/>
        <dsp:cNvSpPr/>
      </dsp:nvSpPr>
      <dsp:spPr>
        <a:xfrm>
          <a:off x="3158484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056D47-7B05-41F3-87BD-73F44042913B}">
      <dsp:nvSpPr>
        <dsp:cNvPr id="0" name=""/>
        <dsp:cNvSpPr/>
      </dsp:nvSpPr>
      <dsp:spPr>
        <a:xfrm>
          <a:off x="4496670" y="0"/>
          <a:ext cx="2139153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Following/Followers</a:t>
          </a:r>
        </a:p>
      </dsp:txBody>
      <dsp:txXfrm>
        <a:off x="4496670" y="0"/>
        <a:ext cx="2139153" cy="1293211"/>
      </dsp:txXfrm>
    </dsp:sp>
    <dsp:sp modelId="{C2863088-9683-4E42-8644-641FEEEEDAFB}">
      <dsp:nvSpPr>
        <dsp:cNvPr id="0" name=""/>
        <dsp:cNvSpPr/>
      </dsp:nvSpPr>
      <dsp:spPr>
        <a:xfrm>
          <a:off x="5404596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EF024D-74BC-4AB1-B5D3-45475D036882}">
      <dsp:nvSpPr>
        <dsp:cNvPr id="0" name=""/>
        <dsp:cNvSpPr/>
      </dsp:nvSpPr>
      <dsp:spPr>
        <a:xfrm>
          <a:off x="6742782" y="1939817"/>
          <a:ext cx="2139153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Social Cooking</a:t>
          </a:r>
          <a:endParaRPr lang="en-US" sz="1700" kern="1200" dirty="0"/>
        </a:p>
      </dsp:txBody>
      <dsp:txXfrm>
        <a:off x="6742782" y="1939817"/>
        <a:ext cx="2139153" cy="1293211"/>
      </dsp:txXfrm>
    </dsp:sp>
    <dsp:sp modelId="{9F1507A5-4DCD-4143-B1D5-A884FB82AA6E}">
      <dsp:nvSpPr>
        <dsp:cNvPr id="0" name=""/>
        <dsp:cNvSpPr/>
      </dsp:nvSpPr>
      <dsp:spPr>
        <a:xfrm>
          <a:off x="7650708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CCF1C-05AE-4863-A3C3-CF020042827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Abishek </a:t>
            </a:r>
            <a:r>
              <a:rPr lang="en-US" dirty="0" err="1"/>
              <a:t>Anand</a:t>
            </a:r>
            <a:endParaRPr lang="en-US" dirty="0"/>
          </a:p>
          <a:p>
            <a:r>
              <a:rPr lang="en-US" dirty="0"/>
              <a:t>Caleb De La Cruz </a:t>
            </a:r>
            <a:r>
              <a:rPr lang="en-US" dirty="0" err="1"/>
              <a:t>Paulino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30" y="2214594"/>
            <a:ext cx="6634970" cy="27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generally low on time/</a:t>
            </a:r>
            <a:r>
              <a:rPr lang="en-US" b="1" dirty="0">
                <a:solidFill>
                  <a:srgbClr val="30ACEC"/>
                </a:solidFill>
                <a:latin typeface="Calibri" panose="020F0502020204030204" pitchFamily="34" charset="0"/>
              </a:rPr>
              <a:t>effort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/ingredients/know-how/all of the above with regards to their diet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ChillFood.com is a recipe website targeting these students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will be populated with tasty recipes which are easy to prepare along with some useful student specific functionalities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will also have social features – likes, comments, ratings, social cooking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basic functionality of the site</a:t>
            </a:r>
          </a:p>
          <a:p>
            <a:pPr lvl="1"/>
            <a:r>
              <a:rPr lang="en-US" dirty="0"/>
              <a:t>Login, registration, profile page</a:t>
            </a:r>
          </a:p>
          <a:p>
            <a:pPr lvl="1"/>
            <a:r>
              <a:rPr lang="en-US" dirty="0"/>
              <a:t>Posting, viewing, searching recipes</a:t>
            </a:r>
          </a:p>
          <a:p>
            <a:r>
              <a:rPr lang="en-US" dirty="0"/>
              <a:t>Get familiar with the new technologies we plan to use for the rest of project</a:t>
            </a:r>
          </a:p>
          <a:p>
            <a:pPr lvl="1"/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/>
              <a:t>JSX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 err="1"/>
              <a:t>Webpack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Login, registration pages</a:t>
            </a:r>
          </a:p>
          <a:p>
            <a:r>
              <a:rPr lang="en-US" dirty="0"/>
              <a:t>Profile page</a:t>
            </a:r>
          </a:p>
          <a:p>
            <a:r>
              <a:rPr lang="en-US" dirty="0"/>
              <a:t>Landing page</a:t>
            </a:r>
          </a:p>
          <a:p>
            <a:r>
              <a:rPr lang="en-US" dirty="0"/>
              <a:t>Create recipe page</a:t>
            </a:r>
          </a:p>
          <a:p>
            <a:r>
              <a:rPr lang="en-US" dirty="0"/>
              <a:t>Recipe details page</a:t>
            </a:r>
          </a:p>
          <a:p>
            <a:r>
              <a:rPr lang="en-US" dirty="0"/>
              <a:t>Search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1198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Spent a lot of time in tutorials</a:t>
            </a:r>
          </a:p>
          <a:p>
            <a:r>
              <a:rPr lang="en-US" dirty="0"/>
              <a:t>Starting hiccups with </a:t>
            </a:r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/>
              <a:t>Reorganizing pages to fit into the React way</a:t>
            </a:r>
          </a:p>
          <a:p>
            <a:pPr lvl="1"/>
            <a:r>
              <a:rPr lang="en-US" dirty="0"/>
              <a:t>Incompatibility of libraries such as bootstrap, materialize with React</a:t>
            </a:r>
          </a:p>
          <a:p>
            <a:r>
              <a:rPr lang="en-US" dirty="0"/>
              <a:t>Underestimating time required to learn new technologies resulted in a bit of scrambling to get things done at the end</a:t>
            </a:r>
          </a:p>
        </p:txBody>
      </p:sp>
    </p:spTree>
    <p:extLst>
      <p:ext uri="{BB962C8B-B14F-4D97-AF65-F5344CB8AC3E}">
        <p14:creationId xmlns:p14="http://schemas.microsoft.com/office/powerpoint/2010/main" val="290731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04005"/>
              </p:ext>
            </p:extLst>
          </p:nvPr>
        </p:nvGraphicFramePr>
        <p:xfrm>
          <a:off x="1837593" y="2365131"/>
          <a:ext cx="9873760" cy="323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76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5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184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PowerPoint Presentation</vt:lpstr>
      <vt:lpstr>Background</vt:lpstr>
      <vt:lpstr>Goals for sprint 1</vt:lpstr>
      <vt:lpstr>Features completed</vt:lpstr>
      <vt:lpstr>Problems faced</vt:lpstr>
      <vt:lpstr>Next Steps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Chillfood.com</dc:title>
  <dc:creator>asanand</dc:creator>
  <cp:lastModifiedBy>Caleb De La Cruz</cp:lastModifiedBy>
  <cp:revision>6</cp:revision>
  <dcterms:created xsi:type="dcterms:W3CDTF">2016-11-08T01:05:54Z</dcterms:created>
  <dcterms:modified xsi:type="dcterms:W3CDTF">2016-11-08T10:14:13Z</dcterms:modified>
</cp:coreProperties>
</file>