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6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2CCF1C-05AE-4863-A3C3-CF020042827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4C1AD-F9FA-42EB-8840-4943CAA2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Chillfood.com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Abishek </a:t>
            </a:r>
            <a:r>
              <a:rPr lang="en-US" dirty="0" err="1"/>
              <a:t>Anand</a:t>
            </a:r>
            <a:endParaRPr lang="en-US" dirty="0"/>
          </a:p>
          <a:p>
            <a:r>
              <a:rPr lang="en-US" dirty="0"/>
              <a:t>Caleb De La Cruz </a:t>
            </a:r>
            <a:r>
              <a:rPr lang="en-US" dirty="0" err="1"/>
              <a:t>Paulino</a:t>
            </a:r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465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generally are low on time/effort /ingredients/knowhow/all of the above with regards to their diet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ChillFood.com is recipe website targeting these students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will be populated with tasty recipes which are easy to prepare along with some useful student specific functionalities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will also have social features – likes, comments, ratings, social cooking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basic functionality of the site</a:t>
            </a:r>
          </a:p>
          <a:p>
            <a:pPr lvl="1"/>
            <a:r>
              <a:rPr lang="en-US" dirty="0"/>
              <a:t>Login, registration, profile page</a:t>
            </a:r>
          </a:p>
          <a:p>
            <a:pPr lvl="1"/>
            <a:r>
              <a:rPr lang="en-US" dirty="0"/>
              <a:t>Uploading, viewing, searching recipes</a:t>
            </a:r>
          </a:p>
          <a:p>
            <a:r>
              <a:rPr lang="en-US" dirty="0"/>
              <a:t>Get familiar with the new technologies we plan to use for the rest of project</a:t>
            </a:r>
          </a:p>
          <a:p>
            <a:pPr lvl="1"/>
            <a:r>
              <a:rPr lang="en-US" dirty="0" err="1"/>
              <a:t>ReactJS</a:t>
            </a:r>
            <a:endParaRPr lang="en-US" dirty="0"/>
          </a:p>
          <a:p>
            <a:pPr lvl="1"/>
            <a:r>
              <a:rPr lang="en-US" dirty="0"/>
              <a:t>JSX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 err="1"/>
              <a:t>Webpack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Login, registration pages</a:t>
            </a:r>
          </a:p>
          <a:p>
            <a:r>
              <a:rPr lang="en-US" dirty="0"/>
              <a:t>Profile page</a:t>
            </a:r>
          </a:p>
          <a:p>
            <a:r>
              <a:rPr lang="en-US" dirty="0"/>
              <a:t>Landing page</a:t>
            </a:r>
          </a:p>
          <a:p>
            <a:r>
              <a:rPr lang="en-US" dirty="0"/>
              <a:t>Create recipe page</a:t>
            </a:r>
          </a:p>
          <a:p>
            <a:r>
              <a:rPr lang="en-US" dirty="0"/>
              <a:t>Recipe details page</a:t>
            </a:r>
          </a:p>
          <a:p>
            <a:r>
              <a:rPr lang="en-US" dirty="0"/>
              <a:t>Search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1198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Spent a lot of time in tutorials</a:t>
            </a:r>
          </a:p>
          <a:p>
            <a:r>
              <a:rPr lang="en-US" dirty="0"/>
              <a:t>Starting hiccups with </a:t>
            </a:r>
            <a:r>
              <a:rPr lang="en-US" dirty="0" err="1"/>
              <a:t>ReactJS</a:t>
            </a:r>
            <a:endParaRPr lang="en-US" dirty="0"/>
          </a:p>
          <a:p>
            <a:pPr lvl="1"/>
            <a:r>
              <a:rPr lang="en-US" dirty="0"/>
              <a:t>Reorganizing pages to fit into the React way</a:t>
            </a:r>
          </a:p>
          <a:p>
            <a:pPr lvl="1"/>
            <a:r>
              <a:rPr lang="en-US" dirty="0"/>
              <a:t>Incompatibility of libraries such as bootstrap, materialize with React</a:t>
            </a:r>
          </a:p>
          <a:p>
            <a:r>
              <a:rPr lang="en-US" dirty="0"/>
              <a:t>Underestimating time required to learn new technologies resulted in a bit of scrambling to get things done at the end</a:t>
            </a:r>
          </a:p>
        </p:txBody>
      </p:sp>
    </p:spTree>
    <p:extLst>
      <p:ext uri="{BB962C8B-B14F-4D97-AF65-F5344CB8AC3E}">
        <p14:creationId xmlns:p14="http://schemas.microsoft.com/office/powerpoint/2010/main" val="2907317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</TotalTime>
  <Words>177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Chillfood.com</vt:lpstr>
      <vt:lpstr>Background</vt:lpstr>
      <vt:lpstr>Goals for sprint 1</vt:lpstr>
      <vt:lpstr>Features completed</vt:lpstr>
      <vt:lpstr>Problems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Chillfood.com</dc:title>
  <dc:creator>asanand</dc:creator>
  <cp:lastModifiedBy>asanand</cp:lastModifiedBy>
  <cp:revision>4</cp:revision>
  <dcterms:created xsi:type="dcterms:W3CDTF">2016-11-08T01:05:54Z</dcterms:created>
  <dcterms:modified xsi:type="dcterms:W3CDTF">2016-11-08T01:41:27Z</dcterms:modified>
</cp:coreProperties>
</file>