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D3E1-69DE-4509-906B-15A82797C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57118-4CFE-44BD-8C90-45B6B949B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2DDA-A9CC-484A-B2DD-213C5952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465F-5C66-48A4-BD61-2EC14385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8C99C-5C7A-4237-855F-84E4D0F1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82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E2CD-8635-49E8-A332-4D73F12B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9BD92-4071-466A-9D03-5AEF6092C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3527-88D0-4556-AC0C-B6E15501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62EE-B140-4700-B967-B69F4149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04DF-4584-4C91-875D-49461B68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4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A8399-55FE-4648-B869-FA8BCFAB9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DBA22-B87F-4FE1-9E5B-EFE15F2C2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4D43-8180-44AC-B7F6-04DD590A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1AC6-9F72-4C58-90CC-AB77EE0A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30B4-28E2-4B68-B39A-7E5A82DB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0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73D1-8322-4F72-8403-5DB06A8E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1198-9A3A-4027-8A87-1071814F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2A0A-F28C-4AC7-ADF9-49CCC08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BDE3-2B08-43EC-8A6E-447F4E08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A6F7-CE62-46D6-BE5F-E453978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5D1-4970-48ED-8136-53E9173D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275AC-5941-4006-8AB8-D04B102B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84FF3-15BF-4DA9-B243-29D6B42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D726-1B28-4DAF-A49E-00634D4B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3DF7-173A-4DEA-9DFA-07C91A91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B025-E18E-49B8-970C-19FA41AB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D9CB-ADAC-4812-91B4-F083BF9B7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28A4A-C158-4F21-858A-37C40462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2784-E01D-4EA5-846A-0F3E3BEC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EAF2B-F1CF-4AB8-97E0-FDD55292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299BA-295C-4CFD-8C58-208D53AD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13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6EFF-05EC-4705-9D17-965A47EE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C09E4-1599-41B8-BBA1-8AD5C063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B6E66-2AD7-4C68-AD04-C6E3E0270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D83FB-A24F-4101-AA47-040D6FC30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96A7B-E172-48BC-8CE1-8281EE9A1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0D71F-8AF3-4057-8412-F00DE467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E2BAE-2B51-4F4E-B0D4-A4FB71B1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C8228-BEFA-450C-BE36-116ECAC6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BA3D-6981-48B1-B57E-0402AED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B7E22-970E-44CB-9049-A8FD153F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B5342-4B38-4468-9842-DE27EEE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D9179-0740-4399-A6F9-28880B6A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6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C3F4C-621A-46CA-90E8-B6C01812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BA784-32D3-4B6C-B69C-862B965F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96E6D-E18E-455E-8BA4-650E7902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3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406F-FD70-4D80-B5E3-EA255A8E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12BF-7E01-4F30-82BE-4DB4296A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6E74-114C-4423-AE50-FBA127533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7431B-0128-4A5C-94EC-7DB8D1C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901C8-5EB6-4AD2-AA6C-FC257BC7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31EE-9C00-4A72-B855-D4E08C41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9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DD62-1007-4214-8571-7EFB717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39444-1F21-4361-A5C3-6E8F82881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D14C7-0CF5-4158-B185-F9F2262F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E80E-6895-4B95-8113-2278A205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A981-0F5F-4180-A417-8A22F4B6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458D-BCCA-448D-8012-A5DE2E7E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8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91AEB-3CE1-4145-A7AC-D4E1ECFA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946B1-A47B-4D31-9185-B0E3493CA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13B4-0068-40BA-9141-F6E7BA7D9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A185-8039-4162-A2CB-1CB811B7ADD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C498-FAE6-4BD4-83A7-39CE805B5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F9EA-A2C8-4BAD-A2F0-BEC1EFCE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3071-0E86-4E25-9C36-1418AF167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1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DC761-B2A8-4DCD-9611-2E97A046B88A}"/>
              </a:ext>
            </a:extLst>
          </p:cNvPr>
          <p:cNvSpPr txBox="1"/>
          <p:nvPr/>
        </p:nvSpPr>
        <p:spPr>
          <a:xfrm>
            <a:off x="1073791" y="436228"/>
            <a:ext cx="9999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teacher class/table</a:t>
            </a:r>
          </a:p>
          <a:p>
            <a:endParaRPr lang="en-US" dirty="0"/>
          </a:p>
          <a:p>
            <a:r>
              <a:rPr lang="en-US" dirty="0"/>
              <a:t>Teacher Id</a:t>
            </a:r>
          </a:p>
          <a:p>
            <a:r>
              <a:rPr lang="en-US" dirty="0"/>
              <a:t>Teacher Name</a:t>
            </a:r>
          </a:p>
          <a:p>
            <a:r>
              <a:rPr lang="en-US" dirty="0"/>
              <a:t>Subject (sample value Physics)</a:t>
            </a:r>
          </a:p>
          <a:p>
            <a:r>
              <a:rPr lang="en-US" dirty="0"/>
              <a:t>Degree (sample value MSC)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0C567-B5F9-44C6-ACAF-D18A325FAF72}"/>
              </a:ext>
            </a:extLst>
          </p:cNvPr>
          <p:cNvSpPr/>
          <p:nvPr/>
        </p:nvSpPr>
        <p:spPr>
          <a:xfrm>
            <a:off x="3556932" y="2978092"/>
            <a:ext cx="1510018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36584-7714-42FD-B729-F66974E2F246}"/>
              </a:ext>
            </a:extLst>
          </p:cNvPr>
          <p:cNvSpPr/>
          <p:nvPr/>
        </p:nvSpPr>
        <p:spPr>
          <a:xfrm>
            <a:off x="7098485" y="1008078"/>
            <a:ext cx="1510018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80A9D-AF15-484B-B25B-663CC87DC461}"/>
              </a:ext>
            </a:extLst>
          </p:cNvPr>
          <p:cNvSpPr/>
          <p:nvPr/>
        </p:nvSpPr>
        <p:spPr>
          <a:xfrm>
            <a:off x="7098485" y="3106723"/>
            <a:ext cx="1510018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Account2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9F408-862A-48A2-802F-0E7261AA4F84}"/>
              </a:ext>
            </a:extLst>
          </p:cNvPr>
          <p:cNvSpPr/>
          <p:nvPr/>
        </p:nvSpPr>
        <p:spPr>
          <a:xfrm>
            <a:off x="7158606" y="4987626"/>
            <a:ext cx="1510018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Account3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D0B38F-E270-4174-9B1F-E1B9607ABE71}"/>
              </a:ext>
            </a:extLst>
          </p:cNvPr>
          <p:cNvCxnSpPr>
            <a:cxnSpLocks/>
          </p:cNvCxnSpPr>
          <p:nvPr/>
        </p:nvCxnSpPr>
        <p:spPr>
          <a:xfrm flipV="1">
            <a:off x="5066950" y="1736521"/>
            <a:ext cx="2031535" cy="158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E21E5-BB11-4F64-9988-47DB41FCF46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066950" y="3460459"/>
            <a:ext cx="2031535" cy="12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A625B9-35C8-4C3C-920F-1F07B0124A0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032694" y="3739393"/>
            <a:ext cx="2125912" cy="173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4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22E46-EADD-48B2-90AF-83C6739CFE18}"/>
              </a:ext>
            </a:extLst>
          </p:cNvPr>
          <p:cNvSpPr txBox="1"/>
          <p:nvPr/>
        </p:nvSpPr>
        <p:spPr>
          <a:xfrm>
            <a:off x="788565" y="327171"/>
            <a:ext cx="10150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following  classed called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Person – with id, name ,</a:t>
            </a:r>
            <a:r>
              <a:rPr lang="en-US" dirty="0" err="1"/>
              <a:t>aadhar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Aadhar – with id, number (string)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In the App class – create </a:t>
            </a:r>
            <a:r>
              <a:rPr lang="en-US" dirty="0" err="1"/>
              <a:t>aadhar</a:t>
            </a:r>
            <a:r>
              <a:rPr lang="en-US" dirty="0"/>
              <a:t> object.. Pass to Person object and save person object</a:t>
            </a:r>
          </a:p>
          <a:p>
            <a:endParaRPr lang="en-US" dirty="0"/>
          </a:p>
          <a:p>
            <a:r>
              <a:rPr lang="en-US" dirty="0"/>
              <a:t>One to One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D419B-D33B-4724-A910-2F6B8B09C21E}"/>
              </a:ext>
            </a:extLst>
          </p:cNvPr>
          <p:cNvSpPr/>
          <p:nvPr/>
        </p:nvSpPr>
        <p:spPr>
          <a:xfrm>
            <a:off x="721453" y="3357282"/>
            <a:ext cx="1862356" cy="151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78933-9462-4315-8E27-4C312B286834}"/>
              </a:ext>
            </a:extLst>
          </p:cNvPr>
          <p:cNvSpPr/>
          <p:nvPr/>
        </p:nvSpPr>
        <p:spPr>
          <a:xfrm>
            <a:off x="9191539" y="2411543"/>
            <a:ext cx="1862356" cy="151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6039B-B4C1-48CE-A320-0C964A8BD3BD}"/>
              </a:ext>
            </a:extLst>
          </p:cNvPr>
          <p:cNvSpPr/>
          <p:nvPr/>
        </p:nvSpPr>
        <p:spPr>
          <a:xfrm>
            <a:off x="9191539" y="4697012"/>
            <a:ext cx="1862356" cy="151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2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47C047-C702-428D-A51D-56933C6FCB47}"/>
              </a:ext>
            </a:extLst>
          </p:cNvPr>
          <p:cNvSpPr/>
          <p:nvPr/>
        </p:nvSpPr>
        <p:spPr>
          <a:xfrm>
            <a:off x="5164822" y="3264074"/>
            <a:ext cx="1862356" cy="151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Student_Phone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E5AAB-23B3-47FD-915D-3C69B23DABC6}"/>
              </a:ext>
            </a:extLst>
          </p:cNvPr>
          <p:cNvSpPr txBox="1"/>
          <p:nvPr/>
        </p:nvSpPr>
        <p:spPr>
          <a:xfrm>
            <a:off x="788565" y="5243119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Id=1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72D51-A873-4BC6-A6E2-9F3E2AF1EF4C}"/>
              </a:ext>
            </a:extLst>
          </p:cNvPr>
          <p:cNvSpPr txBox="1"/>
          <p:nvPr/>
        </p:nvSpPr>
        <p:spPr>
          <a:xfrm>
            <a:off x="11116811" y="2986081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Id=1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1D310-70D1-490B-8AE4-1DE40D4F07E2}"/>
              </a:ext>
            </a:extLst>
          </p:cNvPr>
          <p:cNvSpPr txBox="1"/>
          <p:nvPr/>
        </p:nvSpPr>
        <p:spPr>
          <a:xfrm>
            <a:off x="11053895" y="5427785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Id=2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4D998-51B9-4C67-BAC2-8DBB943336BE}"/>
              </a:ext>
            </a:extLst>
          </p:cNvPr>
          <p:cNvSpPr/>
          <p:nvPr/>
        </p:nvSpPr>
        <p:spPr>
          <a:xfrm>
            <a:off x="8992998" y="2231472"/>
            <a:ext cx="2944536" cy="4420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CC2F5-F174-4B9E-9F13-A8E7D28244DE}"/>
              </a:ext>
            </a:extLst>
          </p:cNvPr>
          <p:cNvSpPr txBox="1"/>
          <p:nvPr/>
        </p:nvSpPr>
        <p:spPr>
          <a:xfrm>
            <a:off x="9652934" y="6239905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table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E76B7-4E67-46F0-ABF7-B04272A1BC4C}"/>
              </a:ext>
            </a:extLst>
          </p:cNvPr>
          <p:cNvSpPr/>
          <p:nvPr/>
        </p:nvSpPr>
        <p:spPr>
          <a:xfrm>
            <a:off x="3833769" y="5025006"/>
            <a:ext cx="3993159" cy="58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id=1 phone id=1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A4A83-C1A3-47BB-91FB-69A850A4D50C}"/>
              </a:ext>
            </a:extLst>
          </p:cNvPr>
          <p:cNvSpPr/>
          <p:nvPr/>
        </p:nvSpPr>
        <p:spPr>
          <a:xfrm>
            <a:off x="3791824" y="5871753"/>
            <a:ext cx="3993159" cy="587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id=1 phone id=2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1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D0C04-3929-43FB-A784-86A416D7F781}"/>
              </a:ext>
            </a:extLst>
          </p:cNvPr>
          <p:cNvSpPr txBox="1"/>
          <p:nvPr/>
        </p:nvSpPr>
        <p:spPr>
          <a:xfrm>
            <a:off x="385894" y="461394"/>
            <a:ext cx="115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To Many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336BE0-310D-44C1-B67B-4AF3CBFD57A0}"/>
              </a:ext>
            </a:extLst>
          </p:cNvPr>
          <p:cNvSpPr/>
          <p:nvPr/>
        </p:nvSpPr>
        <p:spPr>
          <a:xfrm>
            <a:off x="1493240" y="2399250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7F9B6-7433-4B74-A20C-009AA20347E3}"/>
              </a:ext>
            </a:extLst>
          </p:cNvPr>
          <p:cNvSpPr/>
          <p:nvPr/>
        </p:nvSpPr>
        <p:spPr>
          <a:xfrm>
            <a:off x="5897462" y="461394"/>
            <a:ext cx="2759978" cy="130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CoachingCentre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42ACD-49FC-4AD5-9E85-7424C3C46390}"/>
              </a:ext>
            </a:extLst>
          </p:cNvPr>
          <p:cNvSpPr/>
          <p:nvPr/>
        </p:nvSpPr>
        <p:spPr>
          <a:xfrm>
            <a:off x="7477384" y="2814505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Coaching </a:t>
            </a:r>
            <a:r>
              <a:rPr lang="en-US" dirty="0" err="1"/>
              <a:t>centre</a:t>
            </a:r>
            <a:r>
              <a:rPr lang="en-US" dirty="0"/>
              <a:t> 2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D45C1-7EAC-4BB5-8ACF-2D5C2F0497A0}"/>
              </a:ext>
            </a:extLst>
          </p:cNvPr>
          <p:cNvSpPr/>
          <p:nvPr/>
        </p:nvSpPr>
        <p:spPr>
          <a:xfrm>
            <a:off x="7477384" y="5254412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Coaching </a:t>
            </a:r>
            <a:r>
              <a:rPr lang="en-US" dirty="0" err="1"/>
              <a:t>centre</a:t>
            </a:r>
            <a:r>
              <a:rPr lang="en-US" dirty="0"/>
              <a:t> 2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A9B79-11AC-49DA-A4DB-7E43D90F0B7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36815" y="1378402"/>
            <a:ext cx="2860647" cy="16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583DE0-9186-4117-9FCA-C708A8349B4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36815" y="3289050"/>
            <a:ext cx="4440569" cy="13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6469C9-25A2-48CA-8835-77032655C09C}"/>
              </a:ext>
            </a:extLst>
          </p:cNvPr>
          <p:cNvCxnSpPr>
            <a:cxnSpLocks/>
          </p:cNvCxnSpPr>
          <p:nvPr/>
        </p:nvCxnSpPr>
        <p:spPr>
          <a:xfrm>
            <a:off x="2909584" y="3488289"/>
            <a:ext cx="4567800" cy="214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63B15-0488-4A07-8B8F-11F989593547}"/>
              </a:ext>
            </a:extLst>
          </p:cNvPr>
          <p:cNvSpPr/>
          <p:nvPr/>
        </p:nvSpPr>
        <p:spPr>
          <a:xfrm>
            <a:off x="8741329" y="558083"/>
            <a:ext cx="2046913" cy="75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LearnPhysics</a:t>
            </a:r>
            <a:endParaRPr lang="en-US" dirty="0"/>
          </a:p>
          <a:p>
            <a:pPr algn="ctr"/>
            <a:r>
              <a:rPr lang="en-US" dirty="0"/>
              <a:t>Subject: Physics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9B2460-D9B6-4CA0-AB62-E77805655BA3}"/>
              </a:ext>
            </a:extLst>
          </p:cNvPr>
          <p:cNvSpPr/>
          <p:nvPr/>
        </p:nvSpPr>
        <p:spPr>
          <a:xfrm>
            <a:off x="6153325" y="1986364"/>
            <a:ext cx="2046913" cy="755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MathsYoga</a:t>
            </a:r>
            <a:endParaRPr lang="en-US" dirty="0"/>
          </a:p>
          <a:p>
            <a:pPr algn="ctr"/>
            <a:r>
              <a:rPr lang="en-US" dirty="0"/>
              <a:t>Subject: </a:t>
            </a:r>
            <a:r>
              <a:rPr lang="en-US" dirty="0" err="1"/>
              <a:t>Maths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4E4A3A-0DCF-48D7-B619-BF25DD6BA111}"/>
              </a:ext>
            </a:extLst>
          </p:cNvPr>
          <p:cNvSpPr/>
          <p:nvPr/>
        </p:nvSpPr>
        <p:spPr>
          <a:xfrm>
            <a:off x="5129868" y="5711465"/>
            <a:ext cx="2046913" cy="755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 </a:t>
            </a:r>
            <a:r>
              <a:rPr lang="en-US" dirty="0" err="1"/>
              <a:t>ChemLearn</a:t>
            </a:r>
            <a:endParaRPr lang="en-US" dirty="0"/>
          </a:p>
          <a:p>
            <a:pPr algn="ctr"/>
            <a:r>
              <a:rPr lang="en-US" dirty="0"/>
              <a:t>Subject: Chemistry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77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4A827C-8203-40F9-98B0-1F5524FCC2E4}"/>
              </a:ext>
            </a:extLst>
          </p:cNvPr>
          <p:cNvSpPr/>
          <p:nvPr/>
        </p:nvSpPr>
        <p:spPr>
          <a:xfrm>
            <a:off x="1543574" y="1266736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Amit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9D735-A1BF-4114-AE75-46218F4DC154}"/>
              </a:ext>
            </a:extLst>
          </p:cNvPr>
          <p:cNvSpPr/>
          <p:nvPr/>
        </p:nvSpPr>
        <p:spPr>
          <a:xfrm>
            <a:off x="7677324" y="806740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  <a:p>
            <a:pPr algn="ctr"/>
            <a:r>
              <a:rPr lang="en-US" dirty="0"/>
              <a:t>JAVA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1774A-F3C2-437F-BDF1-18A04D5F493B}"/>
              </a:ext>
            </a:extLst>
          </p:cNvPr>
          <p:cNvSpPr/>
          <p:nvPr/>
        </p:nvSpPr>
        <p:spPr>
          <a:xfrm>
            <a:off x="7677324" y="2737606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  <a:p>
            <a:pPr algn="ctr"/>
            <a:r>
              <a:rPr lang="en-US" dirty="0"/>
              <a:t>.NET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99283-C9D8-4EC5-9730-6F00CAC67372}"/>
              </a:ext>
            </a:extLst>
          </p:cNvPr>
          <p:cNvSpPr/>
          <p:nvPr/>
        </p:nvSpPr>
        <p:spPr>
          <a:xfrm>
            <a:off x="7677323" y="4945309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  <a:p>
            <a:pPr algn="ctr"/>
            <a:r>
              <a:rPr lang="en-US" dirty="0"/>
              <a:t>Python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B43E64-A74F-4C3B-B340-A9223FD85698}"/>
              </a:ext>
            </a:extLst>
          </p:cNvPr>
          <p:cNvCxnSpPr>
            <a:stCxn id="2" idx="3"/>
          </p:cNvCxnSpPr>
          <p:nvPr/>
        </p:nvCxnSpPr>
        <p:spPr>
          <a:xfrm flipV="1">
            <a:off x="3087149" y="1333850"/>
            <a:ext cx="4530055" cy="54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12C2B9-3DF7-46C8-A437-F4CFB02CFFE0}"/>
              </a:ext>
            </a:extLst>
          </p:cNvPr>
          <p:cNvCxnSpPr>
            <a:cxnSpLocks/>
          </p:cNvCxnSpPr>
          <p:nvPr/>
        </p:nvCxnSpPr>
        <p:spPr>
          <a:xfrm>
            <a:off x="3128395" y="2035729"/>
            <a:ext cx="4548928" cy="11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AE9C2-E71F-4062-AC87-AC9222950FB2}"/>
              </a:ext>
            </a:extLst>
          </p:cNvPr>
          <p:cNvSpPr/>
          <p:nvPr/>
        </p:nvSpPr>
        <p:spPr>
          <a:xfrm>
            <a:off x="1584819" y="3071770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Samit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8839B0-36A7-4814-9158-81C3DD13DECA}"/>
              </a:ext>
            </a:extLst>
          </p:cNvPr>
          <p:cNvCxnSpPr>
            <a:cxnSpLocks/>
          </p:cNvCxnSpPr>
          <p:nvPr/>
        </p:nvCxnSpPr>
        <p:spPr>
          <a:xfrm flipV="1">
            <a:off x="3128394" y="1474016"/>
            <a:ext cx="4488810" cy="201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1AA063-1F9B-4970-ACD1-5D8C4E21597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28394" y="3686265"/>
            <a:ext cx="4507685" cy="153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EB3382-FE74-4CBE-9061-ED488760366F}"/>
              </a:ext>
            </a:extLst>
          </p:cNvPr>
          <p:cNvSpPr txBox="1"/>
          <p:nvPr/>
        </p:nvSpPr>
        <p:spPr>
          <a:xfrm>
            <a:off x="385894" y="461394"/>
            <a:ext cx="115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To Many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7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4A827C-8203-40F9-98B0-1F5524FCC2E4}"/>
              </a:ext>
            </a:extLst>
          </p:cNvPr>
          <p:cNvSpPr/>
          <p:nvPr/>
        </p:nvSpPr>
        <p:spPr>
          <a:xfrm>
            <a:off x="1543574" y="1266736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Central Library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9D735-A1BF-4114-AE75-46218F4DC154}"/>
              </a:ext>
            </a:extLst>
          </p:cNvPr>
          <p:cNvSpPr/>
          <p:nvPr/>
        </p:nvSpPr>
        <p:spPr>
          <a:xfrm>
            <a:off x="7677324" y="806740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</a:t>
            </a:r>
          </a:p>
          <a:p>
            <a:pPr algn="ctr"/>
            <a:r>
              <a:rPr lang="en-US" dirty="0"/>
              <a:t>JAVA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1774A-F3C2-437F-BDF1-18A04D5F493B}"/>
              </a:ext>
            </a:extLst>
          </p:cNvPr>
          <p:cNvSpPr/>
          <p:nvPr/>
        </p:nvSpPr>
        <p:spPr>
          <a:xfrm>
            <a:off x="7677324" y="2737606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</a:t>
            </a:r>
          </a:p>
          <a:p>
            <a:pPr algn="ctr"/>
            <a:r>
              <a:rPr lang="en-US" dirty="0"/>
              <a:t>.NET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99283-C9D8-4EC5-9730-6F00CAC67372}"/>
              </a:ext>
            </a:extLst>
          </p:cNvPr>
          <p:cNvSpPr/>
          <p:nvPr/>
        </p:nvSpPr>
        <p:spPr>
          <a:xfrm>
            <a:off x="7677323" y="4945309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</a:t>
            </a:r>
          </a:p>
          <a:p>
            <a:pPr algn="ctr"/>
            <a:r>
              <a:rPr lang="en-US" dirty="0"/>
              <a:t>Python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B43E64-A74F-4C3B-B340-A9223FD85698}"/>
              </a:ext>
            </a:extLst>
          </p:cNvPr>
          <p:cNvCxnSpPr>
            <a:stCxn id="2" idx="3"/>
          </p:cNvCxnSpPr>
          <p:nvPr/>
        </p:nvCxnSpPr>
        <p:spPr>
          <a:xfrm flipV="1">
            <a:off x="3087149" y="1333850"/>
            <a:ext cx="4530055" cy="54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12C2B9-3DF7-46C8-A437-F4CFB02CFFE0}"/>
              </a:ext>
            </a:extLst>
          </p:cNvPr>
          <p:cNvCxnSpPr>
            <a:cxnSpLocks/>
          </p:cNvCxnSpPr>
          <p:nvPr/>
        </p:nvCxnSpPr>
        <p:spPr>
          <a:xfrm>
            <a:off x="3128395" y="2035729"/>
            <a:ext cx="4548928" cy="11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AE9C2-E71F-4062-AC87-AC9222950FB2}"/>
              </a:ext>
            </a:extLst>
          </p:cNvPr>
          <p:cNvSpPr/>
          <p:nvPr/>
        </p:nvSpPr>
        <p:spPr>
          <a:xfrm>
            <a:off x="1584819" y="3071770"/>
            <a:ext cx="1543575" cy="122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National Library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8839B0-36A7-4814-9158-81C3DD13DECA}"/>
              </a:ext>
            </a:extLst>
          </p:cNvPr>
          <p:cNvCxnSpPr>
            <a:cxnSpLocks/>
          </p:cNvCxnSpPr>
          <p:nvPr/>
        </p:nvCxnSpPr>
        <p:spPr>
          <a:xfrm flipV="1">
            <a:off x="3128394" y="1474016"/>
            <a:ext cx="4488810" cy="201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1AA063-1F9B-4970-ACD1-5D8C4E21597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28394" y="3686265"/>
            <a:ext cx="4507685" cy="153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EB3382-FE74-4CBE-9061-ED488760366F}"/>
              </a:ext>
            </a:extLst>
          </p:cNvPr>
          <p:cNvSpPr txBox="1"/>
          <p:nvPr/>
        </p:nvSpPr>
        <p:spPr>
          <a:xfrm>
            <a:off x="385894" y="461394"/>
            <a:ext cx="115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To Many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4E8F4-F917-4139-BE70-2D0807AEA377}"/>
              </a:ext>
            </a:extLst>
          </p:cNvPr>
          <p:cNvSpPr txBox="1"/>
          <p:nvPr/>
        </p:nvSpPr>
        <p:spPr>
          <a:xfrm>
            <a:off x="9907398" y="1669409"/>
            <a:ext cx="180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90909"/>
                </a:solidFill>
                <a:effectLst/>
                <a:latin typeface="-apple-system"/>
              </a:rPr>
              <a:t>Non-repeatable 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32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6415CD-1BB7-4041-BEB2-B7A9E43AE029}"/>
              </a:ext>
            </a:extLst>
          </p:cNvPr>
          <p:cNvSpPr/>
          <p:nvPr/>
        </p:nvSpPr>
        <p:spPr>
          <a:xfrm>
            <a:off x="1702965" y="1073791"/>
            <a:ext cx="1493241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  <a:p>
            <a:pPr algn="ctr"/>
            <a:r>
              <a:rPr lang="en-US" dirty="0" err="1"/>
              <a:t>tx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CAB87-D8B8-4D05-ACE8-B125AC6054EB}"/>
              </a:ext>
            </a:extLst>
          </p:cNvPr>
          <p:cNvSpPr/>
          <p:nvPr/>
        </p:nvSpPr>
        <p:spPr>
          <a:xfrm>
            <a:off x="6096000" y="2752987"/>
            <a:ext cx="1493241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  <a:p>
            <a:pPr algn="ctr"/>
            <a:r>
              <a:rPr lang="en-US" dirty="0" err="1"/>
              <a:t>tx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2516A-356D-49CB-8437-7F11060893CF}"/>
              </a:ext>
            </a:extLst>
          </p:cNvPr>
          <p:cNvSpPr/>
          <p:nvPr/>
        </p:nvSpPr>
        <p:spPr>
          <a:xfrm>
            <a:off x="8249175" y="749416"/>
            <a:ext cx="1493241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F3</a:t>
            </a:r>
          </a:p>
          <a:p>
            <a:pPr algn="ctr"/>
            <a:r>
              <a:rPr lang="en-US" dirty="0" err="1"/>
              <a:t>tx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68745-5A92-4BC2-B7AC-6417D079FA93}"/>
              </a:ext>
            </a:extLst>
          </p:cNvPr>
          <p:cNvSpPr/>
          <p:nvPr/>
        </p:nvSpPr>
        <p:spPr>
          <a:xfrm>
            <a:off x="8995795" y="3886899"/>
            <a:ext cx="1493241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f4</a:t>
            </a:r>
          </a:p>
          <a:p>
            <a:pPr algn="ctr"/>
            <a:r>
              <a:rPr lang="en-US" dirty="0" err="1"/>
              <a:t>tx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55F9E1-7C4C-4D38-B464-2510F3D2CCC2}"/>
              </a:ext>
            </a:extLst>
          </p:cNvPr>
          <p:cNvCxnSpPr>
            <a:stCxn id="6" idx="3"/>
          </p:cNvCxnSpPr>
          <p:nvPr/>
        </p:nvCxnSpPr>
        <p:spPr>
          <a:xfrm>
            <a:off x="3196206" y="1598103"/>
            <a:ext cx="2899794" cy="145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6C64DC-4051-49BF-9B44-593919416FB2}"/>
              </a:ext>
            </a:extLst>
          </p:cNvPr>
          <p:cNvCxnSpPr>
            <a:cxnSpLocks/>
          </p:cNvCxnSpPr>
          <p:nvPr/>
        </p:nvCxnSpPr>
        <p:spPr>
          <a:xfrm flipV="1">
            <a:off x="6988029" y="1273728"/>
            <a:ext cx="1182848" cy="147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7BF6E8-9B48-4C4F-A8CE-C8C0775F5149}"/>
              </a:ext>
            </a:extLst>
          </p:cNvPr>
          <p:cNvCxnSpPr>
            <a:cxnSpLocks/>
          </p:cNvCxnSpPr>
          <p:nvPr/>
        </p:nvCxnSpPr>
        <p:spPr>
          <a:xfrm>
            <a:off x="7140429" y="2905388"/>
            <a:ext cx="1855365" cy="119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F71A58-B113-4E05-B455-695BC4CE80B0}"/>
              </a:ext>
            </a:extLst>
          </p:cNvPr>
          <p:cNvSpPr txBox="1"/>
          <p:nvPr/>
        </p:nvSpPr>
        <p:spPr>
          <a:xfrm>
            <a:off x="385894" y="461394"/>
            <a:ext cx="115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Transaction Propagation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6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174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JAYANTA DAS</dc:creator>
  <cp:lastModifiedBy>JAYANTA DAS</cp:lastModifiedBy>
  <cp:revision>12</cp:revision>
  <dcterms:created xsi:type="dcterms:W3CDTF">2021-12-20T04:18:10Z</dcterms:created>
  <dcterms:modified xsi:type="dcterms:W3CDTF">2021-12-20T11:51:43Z</dcterms:modified>
</cp:coreProperties>
</file>