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1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8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46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829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3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57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6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1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EcoShop – A Sustainable Online Marketplace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Mini Project Presentation</a:t>
            </a:r>
            <a:endParaRPr lang="en-US" dirty="0"/>
          </a:p>
          <a:p>
            <a:r>
              <a:rPr lang="en-US" dirty="0"/>
              <a:t>BY : ABISHEK PARAKKAL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EcoShop empowers sustainable shopping habits.</a:t>
            </a:r>
          </a:p>
          <a:p>
            <a:r>
              <a:t>Bridges the gap between consumers and eco-vendors.</a:t>
            </a:r>
          </a:p>
          <a:p>
            <a:r>
              <a:t>A step towards greener e-commerce.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EcoShop is a web-based platform for eco-friendly shopping.</a:t>
            </a:r>
          </a:p>
          <a:p>
            <a:r>
              <a:t>Connects users with verified green product vendors.</a:t>
            </a:r>
          </a:p>
          <a:p>
            <a:r>
              <a:t>Promotes sustainable shopping habits.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a dedicated marketplace for eco-conscious consumers.</a:t>
            </a:r>
          </a:p>
          <a:p>
            <a:r>
              <a:t>Support small businesses selling eco-friendly goods.</a:t>
            </a:r>
          </a:p>
          <a:p>
            <a:r>
              <a:t>Educate users on the environmental impact of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Research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Consumers struggle to find verified eco-products online.</a:t>
            </a:r>
          </a:p>
          <a:p>
            <a:r>
              <a:t>65% want to buy sustainably but lack trusted sources.</a:t>
            </a:r>
          </a:p>
          <a:p>
            <a:r>
              <a:t>Existing platforms do not highlight environmental impact.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Browse eco-products with sustainability ratings.</a:t>
            </a:r>
          </a:p>
          <a:p>
            <a:r>
              <a:t>Vendor portal for product listings and sales tracking.</a:t>
            </a:r>
          </a:p>
          <a:p>
            <a:r>
              <a:t>Admin panel for verification and system monitoring.</a:t>
            </a:r>
          </a:p>
          <a:p>
            <a:r>
              <a:t>Cart, checkout, and user reviews included.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 + Tailwind CSS</a:t>
            </a:r>
          </a:p>
          <a:p>
            <a:r>
              <a:t>Backend: Node.js + Express</a:t>
            </a:r>
          </a:p>
          <a:p>
            <a:r>
              <a:t>Database: MongoDB</a:t>
            </a:r>
          </a:p>
          <a:p>
            <a:r>
              <a:t>Authentication: Firebase Auth / JWT</a:t>
            </a:r>
          </a:p>
          <a:p>
            <a:r>
              <a:t>Hosting: Vercel (Frontend), Render/Heroku (Backend)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Page – Featured products, search, and categories</a:t>
            </a:r>
          </a:p>
          <a:p>
            <a:r>
              <a:t>Product Listing – Filter by sustainability tags</a:t>
            </a:r>
          </a:p>
          <a:p>
            <a:r>
              <a:t>Product Details – Ratings, description, reviews</a:t>
            </a:r>
          </a:p>
          <a:p>
            <a:r>
              <a:t>Vendor Dashboard – Product and order management</a:t>
            </a:r>
          </a:p>
          <a:p>
            <a:r>
              <a:t>Admin Panel – User and product verification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Setup, UI design, DB schema</a:t>
            </a:r>
          </a:p>
          <a:p>
            <a:r>
              <a:t>Week 2: Auth, Home, Product pages</a:t>
            </a:r>
          </a:p>
          <a:p>
            <a:r>
              <a:t>Week 3: Backend APIs for products &amp; users</a:t>
            </a:r>
          </a:p>
          <a:p>
            <a:r>
              <a:t>Week 4: Vendor/Admin functionality</a:t>
            </a:r>
          </a:p>
          <a:p>
            <a:r>
              <a:t>Week 5: Testing, bug fixes</a:t>
            </a:r>
          </a:p>
          <a:p>
            <a:r>
              <a:t>Week 6: Presentation &amp;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AI-based eco-product recommendations</a:t>
            </a:r>
          </a:p>
          <a:p>
            <a:r>
              <a:t>Carbon footprint calculator</a:t>
            </a:r>
          </a:p>
          <a:p>
            <a:r>
              <a:t>Carbon offset donations at checkout</a:t>
            </a:r>
          </a:p>
          <a:p>
            <a:r>
              <a:t>Mobile app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293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EcoShop – A Sustainable Online Marketplace</vt:lpstr>
      <vt:lpstr>Project Overview</vt:lpstr>
      <vt:lpstr>Objective</vt:lpstr>
      <vt:lpstr>Problem &amp; Research Findings</vt:lpstr>
      <vt:lpstr>Key Features</vt:lpstr>
      <vt:lpstr>Technology Stack</vt:lpstr>
      <vt:lpstr>Application Pages</vt:lpstr>
      <vt:lpstr>Development Plan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ISMA</dc:creator>
  <cp:keywords/>
  <dc:description>generated using python-pptx</dc:description>
  <cp:lastModifiedBy>ISMA</cp:lastModifiedBy>
  <cp:revision>2</cp:revision>
  <dcterms:created xsi:type="dcterms:W3CDTF">2013-01-27T09:14:16Z</dcterms:created>
  <dcterms:modified xsi:type="dcterms:W3CDTF">2025-04-08T07:47:44Z</dcterms:modified>
  <cp:category/>
</cp:coreProperties>
</file>