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AC25-E107-184D-B860-177DEA01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33F17-AE70-954C-81DE-93FB0FF7D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9137-4D49-5C43-8A48-4CE1E21D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6317-0D88-4F40-9629-F4F2ABB2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1C18-84C5-DE43-A577-CC83BE0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F485-F49A-CD4E-B8F4-D264E157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66D7-7EBE-7B4E-B3E6-34CA064F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C4F-A9A3-0446-9D3E-D58BF6FB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A0E9-B9D6-FC46-83B8-EE65990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D81B-1A91-7D46-B887-A8154817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444A-B9FD-B04C-9A32-B2A2C6AC4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C603C-75AE-8A42-ACEC-955B0F15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2A1B-7868-B14F-A001-E1A61125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E04B-A625-D74D-9C68-E4C361D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C01E-7A68-FC46-9450-75208BCD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75CD-7BF5-B04B-B82A-49FF7BEA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EA39-68E5-B24A-9CCB-C5AFB19E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B6D6-D52E-4346-A411-B5059020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E687-669E-534A-A669-ABCEDA8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AAC5-83A5-D346-8306-E8CB33B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BE9-BE8F-824D-93FB-031080B0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AE730-4890-A94E-A1C7-AFD9530F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6ECC-85DA-E847-96E1-CB84636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B578-D5D0-694F-AEDF-A187FFC4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41F2-F508-8642-A631-3CEA96A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7ED4-BBFA-A046-895E-6F1B7EBE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09F3-D3D1-9F42-8141-3EA06ABE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036D-28D6-AA42-8D4E-6FBE3FDE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6340-0AD0-2F45-B86D-03060D00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3C812-5872-0441-9F63-A5C08BD6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476FC-631F-B94A-AD6C-4B35D2F1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D31-326A-1E46-84AC-3AA34745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EA79-B4D0-7B4A-94D2-4776D592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359E-AE37-9D40-B547-76D1B695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D2BCF-84BB-864E-AB92-D11D0449D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44222-7A15-6642-AFAD-A80855AC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22924-F75F-BD41-B39F-D796AEE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78E2A-2A05-3A4B-A31B-4B0F6E7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F5B5E-8904-E646-899A-BABF7EEC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DC8-90BD-E744-815A-34F8A765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685F-6938-DF44-8A20-B9ECBA0A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B7772-3B9B-4A4E-91C2-E721E19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BEF5-6062-1A4A-9F11-877BB6B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31801-598B-B84A-A215-3420893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29A23-2966-4D43-A60C-1BB5D28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784A-1544-6F4C-A7DA-71F72352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5969-833E-E549-B944-6A2C685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975C-426B-CB4C-8513-DA21A8DA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8FA71-8D94-BE4B-9B6A-089DE2CE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C3D09-BF16-284C-A2D2-BD3171CF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8D681-CBC5-6543-8128-05F9E995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82EF-B01E-A442-B0C8-DB6FC811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255E-1289-AB4A-B65D-0FFE0B97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15987-2AAE-C946-AB88-A760E89EE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609AB-B20C-1246-BB3E-0212CEF6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1723-E1DB-7646-9D2C-C5F0C994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B7CC0-8A9B-7843-8E2B-519B81D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571B-D624-E243-A318-921BAA0E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3D6AF-70E9-4B4B-B420-B2E1F57B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59227-7F4A-2D41-9E95-DFE6B741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4B1C-9F06-C446-93EC-E12A9E41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949F-2744-0B4A-A601-160CB326F96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9BF2-D1A6-2949-A88C-1C453CE50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EA3E-93A0-0444-88C5-30E68641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4CA0-A0DD-9746-95D0-F6931E2D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Datasets/40actions.html" TargetMode="External"/><Relationship Id="rId2" Type="http://schemas.openxmlformats.org/officeDocument/2006/relationships/hyperlink" Target="http://benchmark.ini.rub.de/?section=gtsrb&amp;subsection=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C0F-7B4D-AE4F-8E84-427AD63DA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776DD-5C37-CF4B-ABF9-F448907F9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Recognizing Faces and Traffic Signs: An Application of PCA/SVD</a:t>
            </a:r>
          </a:p>
        </p:txBody>
      </p:sp>
    </p:spTree>
    <p:extLst>
      <p:ext uri="{BB962C8B-B14F-4D97-AF65-F5344CB8AC3E}">
        <p14:creationId xmlns:p14="http://schemas.microsoft.com/office/powerpoint/2010/main" val="32607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2DF7-E7D7-9347-A339-2C79FB8F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8D19-FE56-A043-A474-F6CB9465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another domain to perform recognition using the same idea of eigenfaces.</a:t>
            </a:r>
          </a:p>
          <a:p>
            <a:r>
              <a:rPr lang="en-US" dirty="0"/>
              <a:t>One potential domain is traffic sign recognition. The link below can be used for downloading images.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http://benchmark.ini.rub.de/?section=gtsrb&amp;subsection=dataset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Another potential domain is action recognition. Use the link below to get data.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http://vision.stanford.edu</a:t>
            </a:r>
            <a:r>
              <a:rPr lang="en-US">
                <a:hlinkClick r:id="rId3"/>
              </a:rPr>
              <a:t>/Datasets/40actions.html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32B1-E11E-CC45-BABC-6CFD499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4201-AC9B-1741-B2F4-D785A825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face recognition demo using Eigenfaces approach</a:t>
            </a:r>
          </a:p>
          <a:p>
            <a:r>
              <a:rPr lang="en-US" dirty="0"/>
              <a:t>Extend the concept to another domain, for example traffic sign recognition</a:t>
            </a:r>
          </a:p>
        </p:txBody>
      </p:sp>
    </p:spTree>
    <p:extLst>
      <p:ext uri="{BB962C8B-B14F-4D97-AF65-F5344CB8AC3E}">
        <p14:creationId xmlns:p14="http://schemas.microsoft.com/office/powerpoint/2010/main" val="41106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1BB-0F97-7349-8F58-A9EBFD0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Steps: Step1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2E4-522D-2C4C-857D-579432A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collect your own images of 10-20 persons for this project. Suggested personalities: Your family and friends, Cricket Players, Movie personalities]</a:t>
            </a:r>
          </a:p>
          <a:p>
            <a:pPr lvl="1"/>
            <a:r>
              <a:rPr lang="en-US" dirty="0"/>
              <a:t>Collect at least 12-15 images per person, use 10-12 for building the model and rest for testing</a:t>
            </a:r>
          </a:p>
        </p:txBody>
      </p:sp>
    </p:spTree>
    <p:extLst>
      <p:ext uri="{BB962C8B-B14F-4D97-AF65-F5344CB8AC3E}">
        <p14:creationId xmlns:p14="http://schemas.microsoft.com/office/powerpoint/2010/main" val="222195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1BB-0F97-7349-8F58-A9EBFD0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Steps: Step2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2E4-522D-2C4C-857D-579432A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OpenCV if not already installed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will be used for reading/writing images as well as for detecting faces in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ECD49-AC79-0043-9AED-4F0020CD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83" y="3185635"/>
            <a:ext cx="5756196" cy="31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C8590-5692-AB4A-A66B-A3F35CAC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3" y="1063182"/>
            <a:ext cx="10236304" cy="47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5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1BB-0F97-7349-8F58-A9EBFD0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Steps: Step3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2E4-522D-2C4C-857D-579432A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reading images, you need to detect and locate faces in images</a:t>
            </a:r>
          </a:p>
          <a:p>
            <a:r>
              <a:rPr lang="en-US" dirty="0"/>
              <a:t>This will be done using </a:t>
            </a:r>
            <a:r>
              <a:rPr lang="en-US" i="1" dirty="0" err="1"/>
              <a:t>Haarcascade</a:t>
            </a:r>
            <a:r>
              <a:rPr lang="en-US" i="1" dirty="0"/>
              <a:t> face detector</a:t>
            </a:r>
            <a:r>
              <a:rPr lang="en-US" dirty="0"/>
              <a:t>. You will need to download the corresponding file from </a:t>
            </a:r>
            <a:r>
              <a:rPr lang="en-US" dirty="0" err="1"/>
              <a:t>opencv</a:t>
            </a:r>
            <a:r>
              <a:rPr lang="en-US" dirty="0"/>
              <a:t>. The file is: </a:t>
            </a:r>
            <a:r>
              <a:rPr lang="en-US" dirty="0" err="1"/>
              <a:t>haarcascade_frontalface_alt.xml</a:t>
            </a:r>
            <a:endParaRPr lang="en-US" dirty="0"/>
          </a:p>
          <a:p>
            <a:r>
              <a:rPr lang="en-US" dirty="0"/>
              <a:t>This face detector works on gray images. So you will convert images to gray images before applying face detector.</a:t>
            </a:r>
          </a:p>
        </p:txBody>
      </p:sp>
    </p:spTree>
    <p:extLst>
      <p:ext uri="{BB962C8B-B14F-4D97-AF65-F5344CB8AC3E}">
        <p14:creationId xmlns:p14="http://schemas.microsoft.com/office/powerpoint/2010/main" val="21673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23D79-B120-B14B-8DD7-475494A9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74" y="272053"/>
            <a:ext cx="5520441" cy="61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1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1BB-0F97-7349-8F58-A9EBFD0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Steps: Step4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2E4-522D-2C4C-857D-579432A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faces in downloaded images and extract cropped 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FC09F-D9DE-AE46-8AF2-136A5C1F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3" y="2354014"/>
            <a:ext cx="3435662" cy="43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2856-8FA4-A14D-B005-F936F54F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0C3C-EC15-2D43-AAB3-56F47AF5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extracted cropped faces as your data for PCA and obtain a 5-dimensional representation for each face image</a:t>
            </a:r>
          </a:p>
          <a:p>
            <a:r>
              <a:rPr lang="en-US" dirty="0"/>
              <a:t>Take the test images, extract faces in gray. Using the PCA transformation obtained earlier, get the 5-dimensional representation for every test image</a:t>
            </a:r>
          </a:p>
          <a:p>
            <a:r>
              <a:rPr lang="en-US" dirty="0"/>
              <a:t>Apply 1-NN classification to perform recognition.</a:t>
            </a:r>
          </a:p>
        </p:txBody>
      </p:sp>
    </p:spTree>
    <p:extLst>
      <p:ext uri="{BB962C8B-B14F-4D97-AF65-F5344CB8AC3E}">
        <p14:creationId xmlns:p14="http://schemas.microsoft.com/office/powerpoint/2010/main" val="9443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324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</vt:lpstr>
      <vt:lpstr>Assignment Goal </vt:lpstr>
      <vt:lpstr>Assignment Steps: Step1</vt:lpstr>
      <vt:lpstr>Assignment Steps: Step2</vt:lpstr>
      <vt:lpstr>PowerPoint Presentation</vt:lpstr>
      <vt:lpstr>Assignment Steps: Step3</vt:lpstr>
      <vt:lpstr>PowerPoint Presentation</vt:lpstr>
      <vt:lpstr>Assignment Steps: Step4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Credit Assignment</dc:title>
  <dc:creator>Ishwar Sethi</dc:creator>
  <cp:lastModifiedBy>Ishwar Sethi</cp:lastModifiedBy>
  <cp:revision>9</cp:revision>
  <dcterms:created xsi:type="dcterms:W3CDTF">2019-10-07T18:19:42Z</dcterms:created>
  <dcterms:modified xsi:type="dcterms:W3CDTF">2022-12-08T09:53:45Z</dcterms:modified>
</cp:coreProperties>
</file>