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03" name="Google Shape;203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"/>
          <p:cNvSpPr/>
          <p:nvPr/>
        </p:nvSpPr>
        <p:spPr>
          <a:xfrm flipH="1" rot="10800000">
            <a:off x="2582847" y="5885386"/>
            <a:ext cx="930211" cy="981313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08" name="Google Shape;2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"/>
          <p:cNvSpPr txBox="1"/>
          <p:nvPr/>
        </p:nvSpPr>
        <p:spPr>
          <a:xfrm flipH="1" rot="10800000">
            <a:off x="5975301" y="3313588"/>
            <a:ext cx="110673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Nandha Kumar.M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"/>
          <p:cNvSpPr txBox="1"/>
          <p:nvPr/>
        </p:nvSpPr>
        <p:spPr>
          <a:xfrm>
            <a:off x="0" y="272239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"/>
          <p:cNvSpPr txBox="1"/>
          <p:nvPr/>
        </p:nvSpPr>
        <p:spPr>
          <a:xfrm>
            <a:off x="1058055" y="3023581"/>
            <a:ext cx="4279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"/>
          <p:cNvSpPr txBox="1"/>
          <p:nvPr/>
        </p:nvSpPr>
        <p:spPr>
          <a:xfrm>
            <a:off x="3752850" y="2798150"/>
            <a:ext cx="42798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STUDENT NAME:J ABISHEK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NM ID:E9C60A12EB1D435A9B840C0DC29C8973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DEPARTMENT:BSC information technology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COLLEGE:KAAMADHENU ARTS AND SCIENCE COLLEGE/ BHARATHIYAR UNIVERSITY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3772" y="272890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335823" y="26934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26" name="Google Shape;226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7" name="Google Shape;2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75" y="1399713"/>
            <a:ext cx="964816" cy="49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7"/>
          <p:cNvSpPr txBox="1"/>
          <p:nvPr>
            <p:ph type="title"/>
          </p:nvPr>
        </p:nvSpPr>
        <p:spPr>
          <a:xfrm flipH="1">
            <a:off x="0" y="450677"/>
            <a:ext cx="5218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97650" y="1774950"/>
            <a:ext cx="8807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portfolio project helped me apply my knowledge of HTML, CSS, and JavaScript while improving my design and problem-solving skills.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serves as a foundation for my professional career and will be continuously updated with new projects, skills, and 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not only strengthens my web development expertise but also acts as a gateway for opportunities in internships and future employment.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" name="Google Shape;77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8" name="Google Shape;78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9" name="Google Shape;8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1265570" y="2755606"/>
            <a:ext cx="89961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Personal Portfolio Website – Showcasing Skills and Achievements</a:t>
            </a:r>
            <a:endParaRPr b="1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1" name="Google Shape;101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5" name="Google Shape;115;p9"/>
          <p:cNvGrpSpPr/>
          <p:nvPr/>
        </p:nvGrpSpPr>
        <p:grpSpPr>
          <a:xfrm>
            <a:off x="47629" y="3819342"/>
            <a:ext cx="3734989" cy="2847965"/>
            <a:chOff x="47625" y="3819523"/>
            <a:chExt cx="4124325" cy="3009898"/>
          </a:xfrm>
        </p:grpSpPr>
        <p:pic>
          <p:nvPicPr>
            <p:cNvPr id="116" name="Google Shape;11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9" name="Google Shape;119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6" name="Google Shape;126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1" name="Google Shape;13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10"/>
          <p:cNvSpPr txBox="1"/>
          <p:nvPr/>
        </p:nvSpPr>
        <p:spPr>
          <a:xfrm flipH="1">
            <a:off x="1401173" y="2505936"/>
            <a:ext cx="6959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digital era, having an online presence is essential for students and professionals. A well-structured portfolio helps to showcase skills, education, and achievements to potential employers and collaborators. Without a portfolio, opportunities may be missed as there is no centralized platform to demonstrate one’s expertise and 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217" name="Google Shape;217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9" name="Google Shape;219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221" name="Google Shape;22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"/>
          <p:cNvSpPr txBox="1"/>
          <p:nvPr/>
        </p:nvSpPr>
        <p:spPr>
          <a:xfrm>
            <a:off x="2819400" y="2195925"/>
            <a:ext cx="39651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is a personal Portfolio Website designed and developed by J abishek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highlights my skills, education, projects, and achievements in a visually appealing and interactive format.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goal is to provide recruiters, peers, and professionals with an overview of my abilities and accomplishments in the field of software development and web technologies.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2"/>
          <p:cNvSpPr txBox="1"/>
          <p:nvPr/>
        </p:nvSpPr>
        <p:spPr>
          <a:xfrm>
            <a:off x="1566843" y="2642475"/>
            <a:ext cx="6696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&amp; Hiring Managers – to evaluate my skills and experience.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&amp; Collaborators – to connect for projects, hackathons, or open-source contributions.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&amp; Mentors – to assess my learning journey and growth.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exploring my work and achievements.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3"/>
          <p:cNvSpPr txBox="1"/>
          <p:nvPr/>
        </p:nvSpPr>
        <p:spPr>
          <a:xfrm>
            <a:off x="2766450" y="2549738"/>
            <a:ext cx="66591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Languages: C, C++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Design: Responsive Web Design principles, modern UI layouts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Knowledge: Basic MySQL (future expansion for dynamic portfolio)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Tools: VS Code, 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" y="2579913"/>
            <a:ext cx="2143124" cy="27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-2" y="439209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363300" y="1458600"/>
            <a:ext cx="101523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clean, modern, and responsive layout with the following sections: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Home/About Me – Introduction and personal summary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Skills – Technical expertise with icons and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Education – Academic background and learning highlights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Projects – Showcasing completed projects with descriptions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Achievements – Certifications, competitions, and milestones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Contact – Links to email and social profiles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112207" y="334388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755325" y="1882375"/>
            <a:ext cx="10038000" cy="384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🎨 Responsive Design – Optimized for mobile, tablet, and desktop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🖼️ Project Showcase – Highlights mini-projects with details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🔗 Navigation Bar – Smooth scrolling to sections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🌐 Social Links – Easy connection via email or GitHub/LinkedIn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⚡ Interactive Elements – Hover effects, animations, and engaging UI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