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C65-A8A1-5C1E-1C6C-81F2F4C81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77" y="1218183"/>
            <a:ext cx="8361229" cy="2098226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39E62-955C-7413-AC65-6960DBD58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2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5CFF-4071-836A-5B0F-B141683F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FA8E-DFBF-3111-4990-2E9DF990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provides insights from the monthly sales dashboard, highlighting KPIs, sales distribution, and customer performance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45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CC07-D1B6-5364-9B2F-AC34D631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1F74-006B-7BD4-74B9-BBF443C15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Sales: 75.53K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Profit: 11.49K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Discount: 17%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 Sold: 1221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79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ABEF-E595-2D7F-4A44-CF5AAA93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 &amp; Sub-Category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A032-057A-6DBA-FA0C-26F7DE76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(45.6%) leads sales, followed by Office Supplies and Furniture. Sub-category sales show highest contributions from Copiers, Envelopes, and Phones.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9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E00-74D8-04F2-3870-BF9A63AB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0E95-FD62-80E0-7487-904AB5E0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sales trends indicate spikes in mid and late month, with significant variance between January and May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002F-6037-1555-5CA8-3CBE23F8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Customers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011C-8460-5493-6DA5-253B9B633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customers include Christopher Conant (8.5K) and Caroline Jumper (4.8K). Recommendations: Focus on high-performing categories and optimize discounts to improve margins.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075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{BC04EE51-614A-446D-81EC-732A249A91D5}tf10001105</Template>
  <TotalTime>8</TotalTime>
  <Words>139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Franklin Gothic Book</vt:lpstr>
      <vt:lpstr>Times New Roman</vt:lpstr>
      <vt:lpstr>Crop</vt:lpstr>
      <vt:lpstr>Monthly Sales Dashboard</vt:lpstr>
      <vt:lpstr> Monthly Sales Dashboard Overview</vt:lpstr>
      <vt:lpstr>Key Metrics</vt:lpstr>
      <vt:lpstr>Sales by Category &amp; Sub-Category</vt:lpstr>
      <vt:lpstr>Sales Trend Analysis</vt:lpstr>
      <vt:lpstr>Top Customers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Abishek JA</dc:creator>
  <cp:lastModifiedBy>Abishek JA</cp:lastModifiedBy>
  <cp:revision>1</cp:revision>
  <dcterms:created xsi:type="dcterms:W3CDTF">2025-09-25T14:54:08Z</dcterms:created>
  <dcterms:modified xsi:type="dcterms:W3CDTF">2025-09-25T15:02:36Z</dcterms:modified>
</cp:coreProperties>
</file>