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2" y="259269"/>
            <a:ext cx="5121277" cy="416033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abishekravi@yahoo.com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31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 Display</vt:lpstr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2024-06-14T14:23:09Z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