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3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6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2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527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20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957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780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35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1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6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69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6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2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01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7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DBFAC2-2F97-4F84-8E8B-4588680E8CF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ADE501-35E8-4EB8-B951-98398F4DA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96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26AB-5E3B-4F46-B51C-0E24EEA1F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number plate detection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7C012-CB45-44B8-921C-D3DFF926D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Abishek.R</a:t>
            </a:r>
            <a:endParaRPr lang="en-US" dirty="0"/>
          </a:p>
          <a:p>
            <a:r>
              <a:rPr lang="en-US" dirty="0"/>
              <a:t>RA2112039010002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3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FDB96-1D39-4A70-968D-C80CAA805056}"/>
              </a:ext>
            </a:extLst>
          </p:cNvPr>
          <p:cNvSpPr txBox="1"/>
          <p:nvPr/>
        </p:nvSpPr>
        <p:spPr>
          <a:xfrm>
            <a:off x="905069" y="727788"/>
            <a:ext cx="86028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Objective</a:t>
            </a:r>
          </a:p>
          <a:p>
            <a:endParaRPr lang="en-US" sz="4000" dirty="0"/>
          </a:p>
          <a:p>
            <a:r>
              <a:rPr lang="en-US" sz="4000" dirty="0"/>
              <a:t>The main objective of this project is to detect the number plates which consists of the registration number of each vehicles using deep learning.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9369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5A0376-C299-4667-AE6C-D10AA0D3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br>
              <a:rPr lang="en-IN" b="1" u="sng" dirty="0"/>
            </a:br>
            <a:r>
              <a:rPr lang="en-IN" b="1" u="sng" dirty="0"/>
              <a:t>Dataset description: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009D25-014C-4CFB-9671-EA07BCCC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4464"/>
            <a:ext cx="10515600" cy="385254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The dataset is taken from the Kaggle.</a:t>
            </a:r>
          </a:p>
          <a:p>
            <a:r>
              <a:rPr lang="en-IN" sz="4000" dirty="0">
                <a:solidFill>
                  <a:schemeClr val="tx1"/>
                </a:solidFill>
              </a:rPr>
              <a:t>It has various images of the number plates of the different cars.</a:t>
            </a:r>
          </a:p>
          <a:p>
            <a:r>
              <a:rPr lang="en-IN" sz="4000" dirty="0">
                <a:solidFill>
                  <a:schemeClr val="tx1"/>
                </a:solidFill>
              </a:rPr>
              <a:t>It also has the annotations of the cars.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04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F58C8D-8734-492F-96C4-54B28565FD41}"/>
              </a:ext>
            </a:extLst>
          </p:cNvPr>
          <p:cNvSpPr txBox="1"/>
          <p:nvPr/>
        </p:nvSpPr>
        <p:spPr>
          <a:xfrm>
            <a:off x="1119673" y="662473"/>
            <a:ext cx="87614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 used:</a:t>
            </a:r>
          </a:p>
          <a:p>
            <a:endParaRPr lang="en-US" sz="2400" dirty="0"/>
          </a:p>
          <a:p>
            <a:r>
              <a:rPr lang="en-IN" sz="2400" dirty="0"/>
              <a:t>VGG16 is a simple and widely used Convolutional Neural Network (CNN) Architecture used for ImageNet, a large visual database project used in visual object recognition software research. The VGG16 Architecture was developed and introduced by Karen </a:t>
            </a:r>
            <a:r>
              <a:rPr lang="en-IN" sz="2400" dirty="0" err="1"/>
              <a:t>Simonyan</a:t>
            </a:r>
            <a:r>
              <a:rPr lang="en-IN" sz="2400" dirty="0"/>
              <a:t> and Andrew Zisserman from the University of Oxford, in the year 2014, through their article “Very Deep Convolutional Networks for Large-Scale Image Recognition.” ‘VGG’ is the abbreviation for Visual Geometry Group, which is a group of researchers at the University of Oxford who developed this architecture, and ‘16’ implies that this architecture has 16 layers (explained later).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121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EF5130-0CAE-4C1D-9A1A-D491EFAF03E5}"/>
              </a:ext>
            </a:extLst>
          </p:cNvPr>
          <p:cNvSpPr txBox="1"/>
          <p:nvPr/>
        </p:nvSpPr>
        <p:spPr>
          <a:xfrm>
            <a:off x="1017037" y="625151"/>
            <a:ext cx="9591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and results: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E733D-63C1-460F-BA60-5DCC0B84D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67" y="1315929"/>
            <a:ext cx="3695700" cy="3535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7A8C6-1309-465F-B19E-D1F965CE9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9" y="1315929"/>
            <a:ext cx="6792685" cy="2293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4500D4-F5FF-4C0E-80F9-2486FDBB0091}"/>
              </a:ext>
            </a:extLst>
          </p:cNvPr>
          <p:cNvSpPr txBox="1"/>
          <p:nvPr/>
        </p:nvSpPr>
        <p:spPr>
          <a:xfrm>
            <a:off x="1278294" y="3937518"/>
            <a:ext cx="5673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accuracy obtained from the trained neural network model tends to be 78% and loss is obtained to be 0.0071 which is pretty good for an OCR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1328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216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Car number plate detection </vt:lpstr>
      <vt:lpstr>PowerPoint Presentation</vt:lpstr>
      <vt:lpstr> Dataset description: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Abishek Ravi</dc:creator>
  <cp:lastModifiedBy>Abishek Ravi</cp:lastModifiedBy>
  <cp:revision>2</cp:revision>
  <dcterms:created xsi:type="dcterms:W3CDTF">2022-03-22T03:48:58Z</dcterms:created>
  <dcterms:modified xsi:type="dcterms:W3CDTF">2022-03-23T14:33:43Z</dcterms:modified>
</cp:coreProperties>
</file>