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B9AF06-2A3D-4714-B11E-CAACB43E4D3B}">
  <a:tblStyle styleId="{A0B9AF06-2A3D-4714-B11E-CAACB43E4D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{A0B9AF06-2A3D-4714-B11E-CAACB43E4D3B}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{A0B9AF06-2A3D-4714-B11E-CAACB43E4D3B}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{A0B9AF06-2A3D-4714-B11E-CAACB43E4D3B}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{A0B9AF06-2A3D-4714-B11E-CAACB43E4D3B}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{A0B9AF06-2A3D-4714-B11E-CAACB43E4D3B}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{A0B9AF06-2A3D-4714-B11E-CAACB43E4D3B}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{A0B9AF06-2A3D-4714-B11E-CAACB43E4D3B}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{A0B9AF06-2A3D-4714-B11E-CAACB43E4D3B}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{A0B9AF06-2A3D-4714-B11E-CAACB43E4D3B}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