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Overpas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Overpas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Overpass-italic.fntdata"/><Relationship Id="rId21" Type="http://schemas.openxmlformats.org/officeDocument/2006/relationships/slide" Target="slides/slide17.xml"/><Relationship Id="rId65" Type="http://schemas.openxmlformats.org/officeDocument/2006/relationships/font" Target="fonts/Overpas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verpas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