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340A40-1951-4E5B-B82C-96D731E48C28}">
  <a:tblStyle styleId="{7E340A40-1951-4E5B-B82C-96D731E48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{7E340A40-1951-4E5B-B82C-96D731E48C28}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