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7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923f4454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923f4454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923f4454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923f4454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923f4454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923f4454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923f4454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923f4454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923f4454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923f4454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923f4454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923f4454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923f4454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923f4454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923f4454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923f4454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923f445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923f445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923f445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923f445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923f4454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923f4454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923f4454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923f4454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923f4454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923f4454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923f4454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923f4454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923f4454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923f4454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common factor between all of these spreadsheet programs is that they can always export to .csv.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Python’s built-in capabilities with the csv module!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PDF 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PDF stands for Portable Document Format and was developed by Adobe in the 1990s.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important thing to keep in mind is that while PDFs share the same extension and can be viewed in PDF readers, many PDFs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readable through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PDFs mainly encapsulate and display a fixed-layout flat document, there is no machine readable standard format, unlike CSV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that a PDF that was simply scanned is highly unlikely to be readable.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Additions to PDFs such as images, tables, format adjustments can also render a PDF unreadable by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many paid PDF programs that can read and extract from these files, but we will use the open-source and free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PyPDF2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made sure that the PDF files included in this course material are readable by PyPDF2.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nfortunately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can’t offer assistance for you own personal PDF files if they are not readable by PyPDF2.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working with PDF files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you will first need to install PyPDF2 at your command line: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ip install PyPDF2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" name="Google Shape;17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ctrTitle"/>
          </p:nvPr>
        </p:nvSpPr>
        <p:spPr>
          <a:xfrm>
            <a:off x="0" y="154545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PDF and CSV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Puzzle Exercise 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" name="Google Shape;180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" name="Google Shape;181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has the ability to work with PDF files and spreadsheet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explore libraries that allow us to interact with these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highly recommend you work in the same location as the lecture notebooks, since we will be referencing many files in that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CSV 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" name="Google Shape;70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CSV stands for comma separated variables and is a very common output for spreadsheet programs.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Name, Hours, Rate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David,   20,    15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Claire,   40,    20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Note, that while its possible to export excel files and Google Spreadsheets to .csv files, it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exports the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Things like formulas, images, and macros can not be within a .csv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Simply put, a .csv file only contains the raw data from the spreadsheet.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work with the built-in csv module for Python, which will allow us to grab columns, rows, and values from a .csv file as well as write to a .csv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this is a very popular space for outside libraries, which you may want to explore.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Other libraries to consider: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data analysis library, can work with almost any tabular data type.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Runs visualizations and analysis.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of my personal favorites, we teach it in various data science courses.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Other libraries to consider: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Openpyxl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Designed specifically for Excel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Retains a lot of Excel specific functionality.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Supports Excel formulas.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ython-excel.org tracks various other Excel based Python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Other libraries to consider: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Sheets Python API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 Python interface for working with Google Spreadsheets.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Allows you to directly make changes to the spreadsheets hosted online.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complex syntax, but available in many programming languages.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