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50073E-13DE-4B3D-9EE1-1D4FE04AAD07}">
  <a:tblStyle styleId="{A650073E-13DE-4B3D-9EE1-1D4FE04AAD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{A650073E-13DE-4B3D-9EE1-1D4FE04AAD07}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