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bb817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bb817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b817c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b817c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bb817c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bb817c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b817c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b817c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bb817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bb817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focus on learning how to work with images with the Pillow library, we’ll install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then show you how to open and save image files and interact with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 of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explore how to work with Images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Pillow library for this, which is a fork of the PIL (Python Imaging Library) with easy to use function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need to install this additional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it at your command line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pillow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find the official documentation for it at: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pillow.readthedocs.io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Exercise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" name="Google Shape;100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