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:ABISHEK V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ID :au511321104002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a:extLst>
              <a:ext uri="{FF2B5EF4-FFF2-40B4-BE49-F238E27FC236}">
                <a16:creationId xmlns:a16="http://schemas.microsoft.com/office/drawing/2014/main" id="{757DE2EA-0B1E-9700-8A6C-F11C4C7997EF}"/>
              </a:ext>
            </a:extLst>
          </p:cNvPr>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1A1804CF-C28A-94AB-740B-0D48DB4E3F3C}"/>
              </a:ext>
            </a:extLst>
          </p:cNvPr>
          <p:cNvPicPr>
            <a:picLocks noChangeAspect="1"/>
          </p:cNvPicPr>
          <p:nvPr/>
        </p:nvPicPr>
        <p:blipFill>
          <a:blip r:embed="rId2"/>
          <a:stretch>
            <a:fillRect/>
          </a:stretch>
        </p:blipFill>
        <p:spPr>
          <a:xfrm>
            <a:off x="614363" y="1093350"/>
            <a:ext cx="7700963" cy="37719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19DA8327-5553-6549-D2D4-2F7608EB7813}"/>
              </a:ext>
            </a:extLst>
          </p:cNvPr>
          <p:cNvPicPr>
            <a:picLocks noChangeAspect="1"/>
          </p:cNvPicPr>
          <p:nvPr/>
        </p:nvPicPr>
        <p:blipFill>
          <a:blip r:embed="rId2"/>
          <a:stretch>
            <a:fillRect/>
          </a:stretch>
        </p:blipFill>
        <p:spPr>
          <a:xfrm>
            <a:off x="364332" y="1135857"/>
            <a:ext cx="8514990" cy="367188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E3EDB4B6-AE1F-426F-A0C9-551B80C1039C}"/>
              </a:ext>
            </a:extLst>
          </p:cNvPr>
          <p:cNvPicPr>
            <a:picLocks noChangeAspect="1"/>
          </p:cNvPicPr>
          <p:nvPr/>
        </p:nvPicPr>
        <p:blipFill>
          <a:blip r:embed="rId2"/>
          <a:stretch>
            <a:fillRect/>
          </a:stretch>
        </p:blipFill>
        <p:spPr>
          <a:xfrm>
            <a:off x="178594" y="1312441"/>
            <a:ext cx="4471988" cy="3704401"/>
          </a:xfrm>
          <a:prstGeom prst="rect">
            <a:avLst/>
          </a:prstGeom>
        </p:spPr>
      </p:pic>
      <p:pic>
        <p:nvPicPr>
          <p:cNvPr id="6" name="Picture 5">
            <a:extLst>
              <a:ext uri="{FF2B5EF4-FFF2-40B4-BE49-F238E27FC236}">
                <a16:creationId xmlns:a16="http://schemas.microsoft.com/office/drawing/2014/main" id="{C9CB096C-8C38-FC19-B9FB-707FFC2EB2D7}"/>
              </a:ext>
            </a:extLst>
          </p:cNvPr>
          <p:cNvPicPr>
            <a:picLocks noChangeAspect="1"/>
          </p:cNvPicPr>
          <p:nvPr/>
        </p:nvPicPr>
        <p:blipFill>
          <a:blip r:embed="rId3"/>
          <a:stretch>
            <a:fillRect/>
          </a:stretch>
        </p:blipFill>
        <p:spPr>
          <a:xfrm>
            <a:off x="4747211" y="1312442"/>
            <a:ext cx="4303920" cy="370440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843DAF99-26F1-EE12-CD4C-F6F403DEB3D9}"/>
              </a:ext>
            </a:extLst>
          </p:cNvPr>
          <p:cNvPicPr>
            <a:picLocks noChangeAspect="1"/>
          </p:cNvPicPr>
          <p:nvPr/>
        </p:nvPicPr>
        <p:blipFill>
          <a:blip r:embed="rId2"/>
          <a:stretch>
            <a:fillRect/>
          </a:stretch>
        </p:blipFill>
        <p:spPr>
          <a:xfrm>
            <a:off x="278381" y="1150144"/>
            <a:ext cx="8586788" cy="386237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F328993A-9764-DA8A-8138-8F967B426C93}"/>
              </a:ext>
            </a:extLst>
          </p:cNvPr>
          <p:cNvPicPr>
            <a:picLocks noChangeAspect="1"/>
          </p:cNvPicPr>
          <p:nvPr/>
        </p:nvPicPr>
        <p:blipFill>
          <a:blip r:embed="rId2"/>
          <a:stretch>
            <a:fillRect/>
          </a:stretch>
        </p:blipFill>
        <p:spPr>
          <a:xfrm>
            <a:off x="557937" y="1118565"/>
            <a:ext cx="8027676" cy="391357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311D810-5877-A80E-7B23-0184ED2FEF3E}"/>
              </a:ext>
            </a:extLst>
          </p:cNvPr>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51230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US" sz="1000" dirty="0">
                <a:solidFill>
                  <a:schemeClr val="tx1"/>
                </a:solidFill>
              </a:rPr>
              <a:t>10 Best Practices for Developing a User-Friendly Booking App</a:t>
            </a:r>
            <a:endParaRPr lang="en-IN" sz="1000" dirty="0">
              <a:solidFill>
                <a:schemeClr val="tx1"/>
              </a:solidFill>
            </a:endParaRPr>
          </a:p>
        </p:txBody>
      </p:sp>
      <p:sp>
        <p:nvSpPr>
          <p:cNvPr id="3" name="TextBox 2">
            <a:extLst>
              <a:ext uri="{FF2B5EF4-FFF2-40B4-BE49-F238E27FC236}">
                <a16:creationId xmlns:a16="http://schemas.microsoft.com/office/drawing/2014/main" id="{70767D99-48F3-366A-AB00-7E2BBEB568A8}"/>
              </a:ext>
            </a:extLst>
          </p:cNvPr>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10 Best Practices for Developing a User-Friendly Booking App.</a:t>
            </a:r>
            <a:endParaRPr lang="en-IN" sz="1000" dirty="0">
              <a:solidFill>
                <a:schemeClr val="tx1"/>
              </a:solidFill>
            </a:endParaRPr>
          </a:p>
        </p:txBody>
      </p:sp>
      <p:sp>
        <p:nvSpPr>
          <p:cNvPr id="2" name="TextBox 1">
            <a:extLst>
              <a:ext uri="{FF2B5EF4-FFF2-40B4-BE49-F238E27FC236}">
                <a16:creationId xmlns:a16="http://schemas.microsoft.com/office/drawing/2014/main" id="{62537BA1-1C73-47D6-3E52-CD9C3950C113}"/>
              </a:ext>
            </a:extLst>
          </p:cNvPr>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884045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NAAN MUDHALVAN PROJECT</a:t>
            </a:r>
          </a:p>
        </p:txBody>
      </p:sp>
      <p:sp>
        <p:nvSpPr>
          <p:cNvPr id="4" name="TextBox 3">
            <a:extLst>
              <a:ext uri="{FF2B5EF4-FFF2-40B4-BE49-F238E27FC236}">
                <a16:creationId xmlns:a16="http://schemas.microsoft.com/office/drawing/2014/main" id="{19EF13FC-7F1C-2197-024B-F1FB3CD1002C}"/>
              </a:ext>
            </a:extLst>
          </p:cNvPr>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3AFA19F4-C0E2-05C6-E877-3B87268E54BA}"/>
              </a:ext>
            </a:extLst>
          </p:cNvPr>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C6CCA049-2FC3-F203-DCA7-0F1CBC230270}"/>
              </a:ext>
            </a:extLst>
          </p:cNvPr>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a:extLst>
              <a:ext uri="{FF2B5EF4-FFF2-40B4-BE49-F238E27FC236}">
                <a16:creationId xmlns:a16="http://schemas.microsoft.com/office/drawing/2014/main" id="{A83CDADD-6DCE-087A-49B8-1C7214F1ABF5}"/>
              </a:ext>
            </a:extLst>
          </p:cNvPr>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D0252CD4-C87A-CF9C-5DBA-3DF57295DFAB}"/>
              </a:ext>
            </a:extLst>
          </p:cNvPr>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EC25C3F8-0255-E13C-7EAE-272B7318AA27}"/>
              </a:ext>
            </a:extLst>
          </p:cNvPr>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291</TotalTime>
  <Words>2193</Words>
  <Application>Microsoft Office PowerPoint</Application>
  <PresentationFormat>On-screen Show (16:9)</PresentationFormat>
  <Paragraphs>110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ABISHEK V P</cp:lastModifiedBy>
  <cp:revision>13</cp:revision>
  <dcterms:modified xsi:type="dcterms:W3CDTF">2024-04-08T07:02:43Z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