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7/4/2021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Speech Mechanism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3229" y="4758575"/>
            <a:ext cx="2901789" cy="1069848"/>
          </a:xfrm>
        </p:spPr>
        <p:txBody>
          <a:bodyPr/>
          <a:lstStyle/>
          <a:p>
            <a:r>
              <a:rPr lang="en-US" dirty="0" smtClean="0"/>
              <a:t>Sam </a:t>
            </a:r>
            <a:r>
              <a:rPr lang="en-US" dirty="0" err="1" smtClean="0"/>
              <a:t>Rohith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6" y="0"/>
            <a:ext cx="7584784" cy="72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0"/>
            <a:ext cx="9070109" cy="68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18" y="155911"/>
            <a:ext cx="8926791" cy="670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7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73" y="0"/>
            <a:ext cx="9608092" cy="72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8" y="0"/>
            <a:ext cx="8986983" cy="67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2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2" y="0"/>
            <a:ext cx="9088582" cy="68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3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03" y="0"/>
            <a:ext cx="8972742" cy="67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81" y="73891"/>
            <a:ext cx="8880610" cy="66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5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4" y="24156"/>
            <a:ext cx="8913091" cy="66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73" y="0"/>
            <a:ext cx="9065336" cy="68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9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9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38024"/>
            <a:ext cx="9199418" cy="69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2" y="10286"/>
            <a:ext cx="9171709" cy="68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95" y="0"/>
            <a:ext cx="9530568" cy="71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9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39" y="-19422"/>
            <a:ext cx="8908125" cy="66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3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91" y="101600"/>
            <a:ext cx="8862136" cy="66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8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6" y="0"/>
            <a:ext cx="8976212" cy="67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1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4" y="65762"/>
            <a:ext cx="8880783" cy="66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67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6" y="79630"/>
            <a:ext cx="8986982" cy="67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8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0"/>
            <a:ext cx="8756073" cy="69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00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8" y="0"/>
            <a:ext cx="9042400" cy="678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2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69" y="89039"/>
            <a:ext cx="8897263" cy="6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1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4" y="0"/>
            <a:ext cx="8822415" cy="66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4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2" y="0"/>
            <a:ext cx="9042400" cy="67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6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0" y="0"/>
            <a:ext cx="9088582" cy="68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0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46" y="0"/>
            <a:ext cx="9023927" cy="67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85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90" y="64656"/>
            <a:ext cx="8785255" cy="65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32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0"/>
            <a:ext cx="8857672" cy="665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3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8109" cy="67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5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099637" cy="72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9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4655"/>
            <a:ext cx="12208499" cy="68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53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3011CE687C248ABC9491895CF876F" ma:contentTypeVersion="12" ma:contentTypeDescription="Create a new document." ma:contentTypeScope="" ma:versionID="249af834de36b73cfc8cfd82c1acdba9">
  <xsd:schema xmlns:xsd="http://www.w3.org/2001/XMLSchema" xmlns:xs="http://www.w3.org/2001/XMLSchema" xmlns:p="http://schemas.microsoft.com/office/2006/metadata/properties" xmlns:ns3="ee4b287e-a819-4080-83aa-0ea6fdc5c1d1" xmlns:ns4="4cf97fa7-3c30-4f1a-91f3-a9e371ce13b2" targetNamespace="http://schemas.microsoft.com/office/2006/metadata/properties" ma:root="true" ma:fieldsID="3e56d53118aa54c65596e6e60d54993f" ns3:_="" ns4:_="">
    <xsd:import namespace="ee4b287e-a819-4080-83aa-0ea6fdc5c1d1"/>
    <xsd:import namespace="4cf97fa7-3c30-4f1a-91f3-a9e371ce13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b287e-a819-4080-83aa-0ea6fdc5c1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97fa7-3c30-4f1a-91f3-a9e371ce13b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FC8517-97D6-4F5A-8235-98E529E62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4b287e-a819-4080-83aa-0ea6fdc5c1d1"/>
    <ds:schemaRef ds:uri="4cf97fa7-3c30-4f1a-91f3-a9e371ce13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EE40BC-96D8-4851-82B8-F7409462FA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78EDD-8B30-48A8-85AE-4F47EBD9529B}">
  <ds:schemaRefs>
    <ds:schemaRef ds:uri="4cf97fa7-3c30-4f1a-91f3-a9e371ce13b2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e4b287e-a819-4080-83aa-0ea6fdc5c1d1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</TotalTime>
  <Words>5</Words>
  <Application>Microsoft Office PowerPoint</Application>
  <PresentationFormat>Widescreen</PresentationFormat>
  <Paragraphs>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Georgia</vt:lpstr>
      <vt:lpstr>Trebuchet MS</vt:lpstr>
      <vt:lpstr>Wingdings</vt:lpstr>
      <vt:lpstr>Wood Type</vt:lpstr>
      <vt:lpstr>Speech Mechanism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Abishiek (Cognizant)</dc:creator>
  <cp:lastModifiedBy>Baskar, Abishiek (Cognizant)</cp:lastModifiedBy>
  <cp:revision>5</cp:revision>
  <dcterms:created xsi:type="dcterms:W3CDTF">2021-07-04T13:49:18Z</dcterms:created>
  <dcterms:modified xsi:type="dcterms:W3CDTF">2021-07-04T15:24:44Z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0x010100A5A3011CE687C248ABC9491895CF876F</vt:lpwstr>
  </property>
</Properties>
</file>