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63" r:id="rId8"/>
    <p:sldId id="264" r:id="rId9"/>
    <p:sldId id="271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6ABA-0A4A-0D75-A2CB-7E310829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E636E-C879-61F7-33BC-55EA00CE5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73AD-9030-D86E-91DB-3F0F9728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C141-C643-25C2-26D9-46F921AF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F262-3321-1F5D-2B5F-6AFA0948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1572-7BC8-A52C-60E3-2D408265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CEC36-B04B-0380-1ABB-47EF3C01E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41DA-C972-A8C9-6C9C-31F54D77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DC784-B3F9-2A06-FDB7-6DDC9F1C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495E-00DC-9783-D56B-8C3A25B8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1E129-1646-1687-522E-12C648459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2E6B5-1B86-E7AF-46FA-8B8990AEF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665C-C787-8ACF-F966-006147E2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86C5-385C-ED8B-145D-E81C62A7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E543E-8B07-1914-9094-E35FD01B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3268-2BF9-1832-3F13-6E2F6A1F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3563-82D2-6596-6F5D-76071313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3E0F-8E2F-F2E7-40B3-B6BDFD09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26327-8109-78E5-1A43-DAD586F9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7CBA-57E5-9CDF-9ACD-9EA9A84A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FE5E-1350-EDAF-6A9E-0689D600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3C890-62C9-D659-8E18-74C89FF88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9EB2-2988-BC3B-D20D-F356504A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6D82-887C-02C3-5C1A-F87C94F0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B6E7-48BD-7510-9B8A-F2A7FACE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2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661D-0280-44B1-0329-54E41D54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8EBD4-B74E-A2A3-039D-6A89A4C22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F3960-CE12-A539-7066-4C9659100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EA54-A88D-18B1-B571-C7DF58CE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BFFD8-4C56-5812-61BA-7EF28300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D612E-F9EB-1A90-8EB7-101E9DEF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2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1638-DA98-28D1-ADC1-4AA7F796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CB76-ED5F-0917-1A97-4A0BB454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82302-7AF2-0588-1636-1A74E132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67232-4EC7-8243-96A0-96C8589A2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CF43D-0F6D-F3F6-8B78-68DB162C7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776AE-D0FE-03C2-CC80-8064E75B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64F7F-7AE9-87C7-BF1E-7016BC43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E8068-D8C3-B23E-93EE-A645E4D4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5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939E-DFFA-A976-D2FF-07EDDB0B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C2106-F406-6FAA-0666-303E67F5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D956F-2984-9C6A-9BA2-B25D1DAE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90A25-FB63-7616-7F01-A686E4EE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40A87-D679-FF69-330F-000D481F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F033E-FAC5-D3A0-77F6-A885F0CD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AD0D8-F1D1-0563-276F-6189403E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8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9456-FF86-1573-3142-C3E5449C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145F-FAEC-AF33-3124-58E0E7A5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EB350-AAF9-C65E-38B4-DF98BC69F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92657-CB54-5B69-A4C0-DE42A6E3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F10D6-E879-8455-2D20-1FD13515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A55B5-6ED4-768B-AD0D-11C65057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0E74-7F7F-BA7F-0F27-1350E2B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907A9-F799-9F4B-1CBE-6BB955522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22DE2-0279-B471-47C5-F382B9907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F18A-BFD9-68DE-F760-DEF0500D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597BE-44FD-121A-CCC9-050963C9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B07E-ED10-2EB1-CDC5-F974E197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AF971-2656-5693-C53C-E8D666A9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561A1-9653-FDE4-4B15-E10C5A97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1672-790B-7657-AC0E-276F463D4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A8F79-E08C-4146-B23F-0A2089EAED6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8B54-DFB9-2043-637C-9680235CD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E3CF-7D71-B516-8774-17CF450F4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8109-7A2A-6E45-A3F2-EF52FFD78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72016588-1265-7C1E-A74F-24DC1314CE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-84667"/>
            <a:ext cx="12192000" cy="7099905"/>
          </a:xfrm>
        </p:spPr>
      </p:pic>
    </p:spTree>
    <p:extLst>
      <p:ext uri="{BB962C8B-B14F-4D97-AF65-F5344CB8AC3E}">
        <p14:creationId xmlns:p14="http://schemas.microsoft.com/office/powerpoint/2010/main" val="3201864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9860E07-50D6-46AA-614F-14BFC8645B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87810"/>
          </a:xfrm>
        </p:spPr>
      </p:pic>
    </p:spTree>
    <p:extLst>
      <p:ext uri="{BB962C8B-B14F-4D97-AF65-F5344CB8AC3E}">
        <p14:creationId xmlns:p14="http://schemas.microsoft.com/office/powerpoint/2010/main" val="415157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000B2529-02F8-70A7-D0C2-30EE4501FE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9276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822F0B7-D93D-81EC-2874-EACF9906FF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71047" cy="6858000"/>
          </a:xfrm>
        </p:spPr>
      </p:pic>
    </p:spTree>
    <p:extLst>
      <p:ext uri="{BB962C8B-B14F-4D97-AF65-F5344CB8AC3E}">
        <p14:creationId xmlns:p14="http://schemas.microsoft.com/office/powerpoint/2010/main" val="79014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523879C-E3C5-E55B-D2ED-B4557F60A9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6445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00588F8-3940-15B0-341D-8203A86137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312952" cy="6858000"/>
          </a:xfrm>
        </p:spPr>
      </p:pic>
    </p:spTree>
    <p:extLst>
      <p:ext uri="{BB962C8B-B14F-4D97-AF65-F5344CB8AC3E}">
        <p14:creationId xmlns:p14="http://schemas.microsoft.com/office/powerpoint/2010/main" val="265394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510D91F0-144D-EB36-1B81-3B2785937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34460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5ACA7011-8321-B3A4-71AC-99C16C2200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91048"/>
          </a:xfrm>
        </p:spPr>
      </p:pic>
    </p:spTree>
    <p:extLst>
      <p:ext uri="{BB962C8B-B14F-4D97-AF65-F5344CB8AC3E}">
        <p14:creationId xmlns:p14="http://schemas.microsoft.com/office/powerpoint/2010/main" val="1316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3F7D7E4-45B5-7C0C-2F8D-F7596F639B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1230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660F7971-C820-0EFB-5FA8-ED200DD8E9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34879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05269FC-1523-53D9-A86C-1C300340C7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84667" y="0"/>
            <a:ext cx="12385523" cy="6858000"/>
          </a:xfrm>
        </p:spPr>
      </p:pic>
    </p:spTree>
    <p:extLst>
      <p:ext uri="{BB962C8B-B14F-4D97-AF65-F5344CB8AC3E}">
        <p14:creationId xmlns:p14="http://schemas.microsoft.com/office/powerpoint/2010/main" val="208554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15F3CF02-BCBB-F178-AAC9-43BA87002A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276666" cy="6858000"/>
          </a:xfrm>
        </p:spPr>
      </p:pic>
    </p:spTree>
    <p:extLst>
      <p:ext uri="{BB962C8B-B14F-4D97-AF65-F5344CB8AC3E}">
        <p14:creationId xmlns:p14="http://schemas.microsoft.com/office/powerpoint/2010/main" val="185436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E9608ED0-E167-5813-4379-B7BAA933A5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667"/>
            <a:ext cx="12191999" cy="6942667"/>
          </a:xfrm>
        </p:spPr>
      </p:pic>
    </p:spTree>
    <p:extLst>
      <p:ext uri="{BB962C8B-B14F-4D97-AF65-F5344CB8AC3E}">
        <p14:creationId xmlns:p14="http://schemas.microsoft.com/office/powerpoint/2010/main" val="12251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kalaivaniharish355@gmail.com</dc:creator>
  <cp:lastModifiedBy>kalaivaniharish355@gmail.com</cp:lastModifiedBy>
  <cp:revision>2</cp:revision>
  <dcterms:created xsi:type="dcterms:W3CDTF">2023-10-31T07:16:23Z</dcterms:created>
  <dcterms:modified xsi:type="dcterms:W3CDTF">2023-10-31T07:28:48Z</dcterms:modified>
</cp:coreProperties>
</file>