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57"/>
  </p:normalViewPr>
  <p:slideViewPr>
    <p:cSldViewPr snapToGrid="0" snapToObjects="1">
      <p:cViewPr varScale="1">
        <p:scale>
          <a:sx n="104" d="100"/>
          <a:sy n="104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3860-0A28-BC46-B150-EC9AE1601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8ADD8-14C2-2049-9E7C-98F1BBA5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44BA-DA16-0B4B-8960-C7F0B166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DF62-F118-0B4F-B547-AC403AEB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E1E8-EBD0-8442-A117-04C26792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256-921D-B544-BB02-005A7099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717E2-6930-9246-8F70-A5C5F007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2BA4-146B-534F-909A-72CE7171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34AD-F568-8746-9540-6FEA4372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3FE2-5D54-6549-9F30-FFF0E93E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55495-2470-1940-A662-1FF74ED5C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1CAE8-69E0-6D42-A6D8-B18C3953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6173-CD7C-8245-B400-F4E824C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D858-915A-A84C-9C8A-A6C9741E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6197-82A5-134C-B8AD-E2E309CB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473-5EFA-284F-BFE6-F323012A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4EEE-8618-6449-A107-124EFF43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7BB2-E2BD-B44D-B993-93BDD757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253D-6325-8147-9D13-2119B094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EC6B-48AA-C44B-9DF1-3349841D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5668-FD69-5043-8C7E-91E7104C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E0B6-CEB1-4E4C-A430-7C22C42F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74E0-54F9-1343-B8F6-36783390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8930-0C84-F341-BAB6-D1963957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78B6-98ED-9145-8D4C-2DD6D0A8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F28-7C7B-5740-A9D5-BB7603B2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A3FC-15D5-2746-8BA7-B7F4DE2C3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FBDEF-1C74-0E47-ABF8-7A88B97AD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A939-67B2-AF41-AB60-EF485E0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813D2-C613-AA43-A55C-5DFE5F4B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82FF-43B2-2C41-BF59-254B66B8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DA13-8DE1-514B-94CE-21F278F5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BEDBB-EBB3-9A4F-8626-99EDC993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127FD-D4C0-1A4C-B00E-82B53E01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CF5FE-3292-D24C-9E69-2790C331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CA6DA-C496-E441-84AE-C57794824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02437-06DB-504D-93C8-351B5E15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DBB53-75E8-FE40-B5F3-BC7BD1D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B0F61-D75C-4A41-A6D6-59C266A5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BE06-C9C6-D145-ADD8-5C6931A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2C741-8E43-7648-8933-6A799C1C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AE13-9511-DE49-8A32-EA277318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D005C-D3B9-2A49-AD7A-0DC44780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2C84E-272C-5042-AB1B-E66D05A1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CA2EC-A761-F149-8894-C1FA1AA6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5CCB6-9875-C842-9848-CDCE3CE6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3178-C49E-D049-8313-75FB7904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CB13-EBAA-8047-B020-C503AD1E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5720-1820-EF41-B1AD-210B60B3B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C20B-1236-3147-9319-2F455C5B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7F5-60DA-6C4C-A4A7-C0A00B4A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B63B-9B3D-4145-B66E-A7D98977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6768-BD0B-2F4B-995B-6BC1F01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A2AF8-6AD9-1B41-9E25-AD255FE4E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58707-3199-8E48-9F20-4FF4B150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BEF2F-7BC9-6C43-A27F-2CAE9C6D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D6C2D-C6CE-0C4C-9B0F-11347E6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11571-3CB5-CE49-8752-AD88DCEA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DE46B-C1EC-DF45-B097-067D5348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A151-F152-564A-993D-E40934E5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C9FD-F6B1-A543-9E98-DD6062188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0E01-5780-B749-B494-FC819519A94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E105-8F46-A540-8F2D-C216C24B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9C36-908F-A145-9AD9-98F22D61A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275F0-FA82-8944-92E2-AC063886E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Spark </a:t>
            </a:r>
            <a:br>
              <a:rPr lang="en-US" sz="5800" dirty="0"/>
            </a:br>
            <a:r>
              <a:rPr lang="en-US" sz="5800" dirty="0"/>
              <a:t>Structured Streaming</a:t>
            </a:r>
            <a:br>
              <a:rPr lang="en-US" sz="5800" dirty="0"/>
            </a:br>
            <a:r>
              <a:rPr lang="en-US" sz="5800" dirty="0"/>
              <a:t>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5559-9EEA-4C42-95BE-BA19967C7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Savvy</a:t>
            </a:r>
          </a:p>
        </p:txBody>
      </p:sp>
      <p:cxnSp>
        <p:nvCxnSpPr>
          <p:cNvPr id="74" name="Straight Connector 4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99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03A8-3CCA-E341-AC5B-7E9D2C44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Streaming</a:t>
            </a:r>
          </a:p>
        </p:txBody>
      </p:sp>
      <p:pic>
        <p:nvPicPr>
          <p:cNvPr id="4" name="Graphic 3" descr="Document">
            <a:extLst>
              <a:ext uri="{FF2B5EF4-FFF2-40B4-BE49-F238E27FC236}">
                <a16:creationId xmlns:a16="http://schemas.microsoft.com/office/drawing/2014/main" id="{F4ED1938-D155-E24D-BC54-14AEDBC2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850" y="3057524"/>
            <a:ext cx="714375" cy="714375"/>
          </a:xfrm>
          <a:prstGeom prst="rect">
            <a:avLst/>
          </a:prstGeom>
        </p:spPr>
      </p:pic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03B9A204-5F04-1640-B6B3-4904577BA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9762" y="3057524"/>
            <a:ext cx="714375" cy="714375"/>
          </a:xfrm>
          <a:prstGeom prst="rect">
            <a:avLst/>
          </a:prstGeom>
        </p:spPr>
      </p:pic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118A7BAD-7A1F-E742-80FF-61D41180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3674" y="3057524"/>
            <a:ext cx="714375" cy="714375"/>
          </a:xfrm>
          <a:prstGeom prst="rect">
            <a:avLst/>
          </a:prstGeom>
        </p:spPr>
      </p:pic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0B2D445A-2D19-C344-8E52-50DEA999E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7586" y="3057524"/>
            <a:ext cx="714375" cy="714375"/>
          </a:xfrm>
          <a:prstGeom prst="rect">
            <a:avLst/>
          </a:prstGeom>
        </p:spPr>
      </p:pic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E5439E9B-2B84-864A-9BD8-284B86864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0" y="2586832"/>
            <a:ext cx="2648372" cy="1379537"/>
          </a:xfrm>
          <a:prstGeom prst="rect">
            <a:avLst/>
          </a:prstGeom>
        </p:spPr>
      </p:pic>
      <p:pic>
        <p:nvPicPr>
          <p:cNvPr id="9" name="Graphic 8" descr="Bar chart RTL">
            <a:extLst>
              <a:ext uri="{FF2B5EF4-FFF2-40B4-BE49-F238E27FC236}">
                <a16:creationId xmlns:a16="http://schemas.microsoft.com/office/drawing/2014/main" id="{9B7808AE-8D6C-9549-AE14-55799045E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82142" y="2971800"/>
            <a:ext cx="914400" cy="9144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ED917140-FFDA-C041-9C8D-1533BE8AE099}"/>
              </a:ext>
            </a:extLst>
          </p:cNvPr>
          <p:cNvSpPr/>
          <p:nvPr/>
        </p:nvSpPr>
        <p:spPr>
          <a:xfrm>
            <a:off x="4629151" y="3377407"/>
            <a:ext cx="514350" cy="114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5167327-023E-9A40-806B-5D39B737622C}"/>
              </a:ext>
            </a:extLst>
          </p:cNvPr>
          <p:cNvSpPr/>
          <p:nvPr/>
        </p:nvSpPr>
        <p:spPr>
          <a:xfrm>
            <a:off x="8734632" y="3319464"/>
            <a:ext cx="51435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B16B-A925-4741-9D9B-94DADC7F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Unbounded Table</a:t>
            </a: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07D714C2-A1F0-BE4B-AC0E-AE2FC3E9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8" y="1565809"/>
            <a:ext cx="6464713" cy="3479591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F416BE-8BCC-8F41-B8BF-CF72804FD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621" y="2891372"/>
            <a:ext cx="4980184" cy="80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0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794D-849E-904D-BBCD-BD5379D5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CEE5-52E6-A544-BB6C-D196396AC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</a:t>
            </a:r>
          </a:p>
          <a:p>
            <a:pPr lvl="1"/>
            <a:r>
              <a:rPr lang="en-IN" dirty="0"/>
              <a:t>The entire updated Result Table will be written to the external storage</a:t>
            </a:r>
            <a:endParaRPr lang="en-US" dirty="0"/>
          </a:p>
          <a:p>
            <a:r>
              <a:rPr lang="en-US" dirty="0"/>
              <a:t>Append</a:t>
            </a:r>
          </a:p>
          <a:p>
            <a:pPr lvl="1"/>
            <a:r>
              <a:rPr lang="en-IN" dirty="0"/>
              <a:t>Only the new rows appended in the Result Table </a:t>
            </a:r>
            <a:endParaRPr lang="en-US" dirty="0"/>
          </a:p>
          <a:p>
            <a:r>
              <a:rPr lang="en-US" dirty="0"/>
              <a:t>Update</a:t>
            </a:r>
          </a:p>
          <a:p>
            <a:pPr lvl="1"/>
            <a:r>
              <a:rPr lang="en-IN" dirty="0"/>
              <a:t>Only the rows that were updated in the Result Table </a:t>
            </a:r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5F93EADA-7D95-0E45-A160-F33EFED4F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4744651"/>
            <a:ext cx="35433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93B8F-E301-684F-930A-943F31F2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2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50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Spark  Structured Streaming Basics</vt:lpstr>
      <vt:lpstr>What is Streaming</vt:lpstr>
      <vt:lpstr>Unbounded Table</vt:lpstr>
      <vt:lpstr>Write Modes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 Structured Streaming Hello World</dc:title>
  <dc:creator>Rajpal, Harjeet Kumar</dc:creator>
  <cp:lastModifiedBy>Rajpal, Harjeet Kumar</cp:lastModifiedBy>
  <cp:revision>4</cp:revision>
  <dcterms:created xsi:type="dcterms:W3CDTF">2020-05-23T15:43:03Z</dcterms:created>
  <dcterms:modified xsi:type="dcterms:W3CDTF">2020-05-26T04:51:59Z</dcterms:modified>
</cp:coreProperties>
</file>