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9" r:id="rId4"/>
    <p:sldId id="261" r:id="rId5"/>
    <p:sldId id="260" r:id="rId6"/>
    <p:sldId id="258" r:id="rId7"/>
    <p:sldId id="25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19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D2AF27-3396-4816-8781-EF4A3C1138A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C35E7C5-851F-40DA-A6F9-992A0EF015B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Harjeet Kumar Rajpal</a:t>
          </a:r>
        </a:p>
      </dgm:t>
    </dgm:pt>
    <dgm:pt modelId="{7B00C16C-0F05-4416-BFE6-B6409238BCA5}" type="parTrans" cxnId="{353E9003-5AFE-4CB2-AFF7-93C5597EBD26}">
      <dgm:prSet/>
      <dgm:spPr/>
      <dgm:t>
        <a:bodyPr/>
        <a:lstStyle/>
        <a:p>
          <a:endParaRPr lang="en-US"/>
        </a:p>
      </dgm:t>
    </dgm:pt>
    <dgm:pt modelId="{CF9D5C2D-B597-4056-A21E-A0E19D11402A}" type="sibTrans" cxnId="{353E9003-5AFE-4CB2-AFF7-93C5597EBD26}">
      <dgm:prSet/>
      <dgm:spPr/>
      <dgm:t>
        <a:bodyPr/>
        <a:lstStyle/>
        <a:p>
          <a:endParaRPr lang="en-US"/>
        </a:p>
      </dgm:t>
    </dgm:pt>
    <dgm:pt modelId="{07405F6E-5B36-464A-8D16-0FE6E581A89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aforalgo@gmail.com</a:t>
          </a:r>
          <a:endParaRPr lang="en-US" dirty="0"/>
        </a:p>
      </dgm:t>
    </dgm:pt>
    <dgm:pt modelId="{684B8316-E5BF-4853-8E80-6C92FECDCA81}" type="parTrans" cxnId="{9FFD6547-5E15-47A1-A469-1C36B4CDF07E}">
      <dgm:prSet/>
      <dgm:spPr/>
      <dgm:t>
        <a:bodyPr/>
        <a:lstStyle/>
        <a:p>
          <a:endParaRPr lang="en-US"/>
        </a:p>
      </dgm:t>
    </dgm:pt>
    <dgm:pt modelId="{336D440D-FEA9-4A4A-ACB5-F6862B88D7F2}" type="sibTrans" cxnId="{9FFD6547-5E15-47A1-A469-1C36B4CDF07E}">
      <dgm:prSet/>
      <dgm:spPr/>
      <dgm:t>
        <a:bodyPr/>
        <a:lstStyle/>
        <a:p>
          <a:endParaRPr lang="en-US"/>
        </a:p>
      </dgm:t>
    </dgm:pt>
    <dgm:pt modelId="{55F551E1-4683-4A72-B3C8-FCBD0860269B}" type="pres">
      <dgm:prSet presAssocID="{87D2AF27-3396-4816-8781-EF4A3C1138A6}" presName="root" presStyleCnt="0">
        <dgm:presLayoutVars>
          <dgm:dir/>
          <dgm:resizeHandles val="exact"/>
        </dgm:presLayoutVars>
      </dgm:prSet>
      <dgm:spPr/>
    </dgm:pt>
    <dgm:pt modelId="{A1E324BD-4F16-4FB0-8B44-E5B1CF5FF2B4}" type="pres">
      <dgm:prSet presAssocID="{7C35E7C5-851F-40DA-A6F9-992A0EF015B1}" presName="compNode" presStyleCnt="0"/>
      <dgm:spPr/>
    </dgm:pt>
    <dgm:pt modelId="{008A1F82-AC74-48DD-B940-FBA1EF06240E}" type="pres">
      <dgm:prSet presAssocID="{7C35E7C5-851F-40DA-A6F9-992A0EF015B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B12B434-9139-45AC-934C-648FF3E7FDB0}" type="pres">
      <dgm:prSet presAssocID="{7C35E7C5-851F-40DA-A6F9-992A0EF015B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0F2DAFCA-2D8A-44F6-B177-4061EE6ED86E}" type="pres">
      <dgm:prSet presAssocID="{7C35E7C5-851F-40DA-A6F9-992A0EF015B1}" presName="spaceRect" presStyleCnt="0"/>
      <dgm:spPr/>
    </dgm:pt>
    <dgm:pt modelId="{2B8E935E-0692-46CB-A35D-E77E6BAEBDA3}" type="pres">
      <dgm:prSet presAssocID="{7C35E7C5-851F-40DA-A6F9-992A0EF015B1}" presName="textRect" presStyleLbl="revTx" presStyleIdx="0" presStyleCnt="2">
        <dgm:presLayoutVars>
          <dgm:chMax val="1"/>
          <dgm:chPref val="1"/>
        </dgm:presLayoutVars>
      </dgm:prSet>
      <dgm:spPr/>
    </dgm:pt>
    <dgm:pt modelId="{D133DBDF-967C-4231-B2B7-1A6DDFA3CA2C}" type="pres">
      <dgm:prSet presAssocID="{CF9D5C2D-B597-4056-A21E-A0E19D11402A}" presName="sibTrans" presStyleCnt="0"/>
      <dgm:spPr/>
    </dgm:pt>
    <dgm:pt modelId="{09679075-725F-4B3A-92EF-C52EF504B3A6}" type="pres">
      <dgm:prSet presAssocID="{07405F6E-5B36-464A-8D16-0FE6E581A89C}" presName="compNode" presStyleCnt="0"/>
      <dgm:spPr/>
    </dgm:pt>
    <dgm:pt modelId="{C63065FB-303C-4172-AF09-BE3CD81969BA}" type="pres">
      <dgm:prSet presAssocID="{07405F6E-5B36-464A-8D16-0FE6E581A89C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7A0195D-0C17-432C-BA7C-5D044D36EDF1}" type="pres">
      <dgm:prSet presAssocID="{07405F6E-5B36-464A-8D16-0FE6E581A8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29A845B0-4836-42B7-B3FE-D91A1A88DEB8}" type="pres">
      <dgm:prSet presAssocID="{07405F6E-5B36-464A-8D16-0FE6E581A89C}" presName="spaceRect" presStyleCnt="0"/>
      <dgm:spPr/>
    </dgm:pt>
    <dgm:pt modelId="{8AB53114-D078-4021-90CE-2A2D3BFA96FA}" type="pres">
      <dgm:prSet presAssocID="{07405F6E-5B36-464A-8D16-0FE6E581A89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53E9003-5AFE-4CB2-AFF7-93C5597EBD26}" srcId="{87D2AF27-3396-4816-8781-EF4A3C1138A6}" destId="{7C35E7C5-851F-40DA-A6F9-992A0EF015B1}" srcOrd="0" destOrd="0" parTransId="{7B00C16C-0F05-4416-BFE6-B6409238BCA5}" sibTransId="{CF9D5C2D-B597-4056-A21E-A0E19D11402A}"/>
    <dgm:cxn modelId="{9FFD6547-5E15-47A1-A469-1C36B4CDF07E}" srcId="{87D2AF27-3396-4816-8781-EF4A3C1138A6}" destId="{07405F6E-5B36-464A-8D16-0FE6E581A89C}" srcOrd="1" destOrd="0" parTransId="{684B8316-E5BF-4853-8E80-6C92FECDCA81}" sibTransId="{336D440D-FEA9-4A4A-ACB5-F6862B88D7F2}"/>
    <dgm:cxn modelId="{F0495E49-592B-084C-9FCC-BE9ECC24BB6D}" type="presOf" srcId="{07405F6E-5B36-464A-8D16-0FE6E581A89C}" destId="{8AB53114-D078-4021-90CE-2A2D3BFA96FA}" srcOrd="0" destOrd="0" presId="urn:microsoft.com/office/officeart/2018/5/layout/IconLeafLabelList"/>
    <dgm:cxn modelId="{819B3053-8781-B248-AD64-3DD3D774C759}" type="presOf" srcId="{87D2AF27-3396-4816-8781-EF4A3C1138A6}" destId="{55F551E1-4683-4A72-B3C8-FCBD0860269B}" srcOrd="0" destOrd="0" presId="urn:microsoft.com/office/officeart/2018/5/layout/IconLeafLabelList"/>
    <dgm:cxn modelId="{404F2F60-A2A7-F243-B76A-B888E9B11BB8}" type="presOf" srcId="{7C35E7C5-851F-40DA-A6F9-992A0EF015B1}" destId="{2B8E935E-0692-46CB-A35D-E77E6BAEBDA3}" srcOrd="0" destOrd="0" presId="urn:microsoft.com/office/officeart/2018/5/layout/IconLeafLabelList"/>
    <dgm:cxn modelId="{F009E69A-6E75-A34C-AE0B-32794BED262F}" type="presParOf" srcId="{55F551E1-4683-4A72-B3C8-FCBD0860269B}" destId="{A1E324BD-4F16-4FB0-8B44-E5B1CF5FF2B4}" srcOrd="0" destOrd="0" presId="urn:microsoft.com/office/officeart/2018/5/layout/IconLeafLabelList"/>
    <dgm:cxn modelId="{887EDA84-E498-D94D-93A4-ED8AE2BA70FE}" type="presParOf" srcId="{A1E324BD-4F16-4FB0-8B44-E5B1CF5FF2B4}" destId="{008A1F82-AC74-48DD-B940-FBA1EF06240E}" srcOrd="0" destOrd="0" presId="urn:microsoft.com/office/officeart/2018/5/layout/IconLeafLabelList"/>
    <dgm:cxn modelId="{969949FA-EF0D-1C4A-9F3D-6CAD99669945}" type="presParOf" srcId="{A1E324BD-4F16-4FB0-8B44-E5B1CF5FF2B4}" destId="{0B12B434-9139-45AC-934C-648FF3E7FDB0}" srcOrd="1" destOrd="0" presId="urn:microsoft.com/office/officeart/2018/5/layout/IconLeafLabelList"/>
    <dgm:cxn modelId="{A06F9672-C7B6-A948-9929-0F1A9ACC20DB}" type="presParOf" srcId="{A1E324BD-4F16-4FB0-8B44-E5B1CF5FF2B4}" destId="{0F2DAFCA-2D8A-44F6-B177-4061EE6ED86E}" srcOrd="2" destOrd="0" presId="urn:microsoft.com/office/officeart/2018/5/layout/IconLeafLabelList"/>
    <dgm:cxn modelId="{D9128C0E-269A-2947-A150-06A32730C303}" type="presParOf" srcId="{A1E324BD-4F16-4FB0-8B44-E5B1CF5FF2B4}" destId="{2B8E935E-0692-46CB-A35D-E77E6BAEBDA3}" srcOrd="3" destOrd="0" presId="urn:microsoft.com/office/officeart/2018/5/layout/IconLeafLabelList"/>
    <dgm:cxn modelId="{4CED2FF5-D14E-634F-8494-7140CC4F3EB7}" type="presParOf" srcId="{55F551E1-4683-4A72-B3C8-FCBD0860269B}" destId="{D133DBDF-967C-4231-B2B7-1A6DDFA3CA2C}" srcOrd="1" destOrd="0" presId="urn:microsoft.com/office/officeart/2018/5/layout/IconLeafLabelList"/>
    <dgm:cxn modelId="{57A2F2E0-0F51-A045-9F20-419AD0E76DF9}" type="presParOf" srcId="{55F551E1-4683-4A72-B3C8-FCBD0860269B}" destId="{09679075-725F-4B3A-92EF-C52EF504B3A6}" srcOrd="2" destOrd="0" presId="urn:microsoft.com/office/officeart/2018/5/layout/IconLeafLabelList"/>
    <dgm:cxn modelId="{649AC631-92AD-F849-9821-E70CFB09E5BF}" type="presParOf" srcId="{09679075-725F-4B3A-92EF-C52EF504B3A6}" destId="{C63065FB-303C-4172-AF09-BE3CD81969BA}" srcOrd="0" destOrd="0" presId="urn:microsoft.com/office/officeart/2018/5/layout/IconLeafLabelList"/>
    <dgm:cxn modelId="{5B48C66D-1B84-024A-AEF2-5955DA76BBF1}" type="presParOf" srcId="{09679075-725F-4B3A-92EF-C52EF504B3A6}" destId="{F7A0195D-0C17-432C-BA7C-5D044D36EDF1}" srcOrd="1" destOrd="0" presId="urn:microsoft.com/office/officeart/2018/5/layout/IconLeafLabelList"/>
    <dgm:cxn modelId="{CBA84ADB-CFCF-4943-AABE-4B01CA841960}" type="presParOf" srcId="{09679075-725F-4B3A-92EF-C52EF504B3A6}" destId="{29A845B0-4836-42B7-B3FE-D91A1A88DEB8}" srcOrd="2" destOrd="0" presId="urn:microsoft.com/office/officeart/2018/5/layout/IconLeafLabelList"/>
    <dgm:cxn modelId="{020AFB3D-E883-954B-90CA-AED28E2D5B3A}" type="presParOf" srcId="{09679075-725F-4B3A-92EF-C52EF504B3A6}" destId="{8AB53114-D078-4021-90CE-2A2D3BFA96F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D62E62-C84B-4E15-8CCE-13D2F4CC134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01A048-B4A7-4305-A55C-31DE44B3050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</a:t>
          </a:r>
        </a:p>
      </dgm:t>
    </dgm:pt>
    <dgm:pt modelId="{07073CFF-B851-4DFC-8207-29C8FB056B9E}" type="parTrans" cxnId="{A99C37F8-B684-4BA9-9C05-6D428022751D}">
      <dgm:prSet/>
      <dgm:spPr/>
      <dgm:t>
        <a:bodyPr/>
        <a:lstStyle/>
        <a:p>
          <a:endParaRPr lang="en-US"/>
        </a:p>
      </dgm:t>
    </dgm:pt>
    <dgm:pt modelId="{789DB03C-8F2C-4CF2-BE1C-ABC8836FFC8D}" type="sibTrans" cxnId="{A99C37F8-B684-4BA9-9C05-6D428022751D}">
      <dgm:prSet/>
      <dgm:spPr/>
      <dgm:t>
        <a:bodyPr/>
        <a:lstStyle/>
        <a:p>
          <a:endParaRPr lang="en-US"/>
        </a:p>
      </dgm:t>
    </dgm:pt>
    <dgm:pt modelId="{7F8F60C6-E918-43AC-A831-A0882C5E08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Low Latency</a:t>
          </a:r>
        </a:p>
      </dgm:t>
    </dgm:pt>
    <dgm:pt modelId="{FFB193EA-2225-48BA-9454-7F26616F01D1}" type="parTrans" cxnId="{421F1594-3E08-4252-B758-4C1B48C21A75}">
      <dgm:prSet/>
      <dgm:spPr/>
      <dgm:t>
        <a:bodyPr/>
        <a:lstStyle/>
        <a:p>
          <a:endParaRPr lang="en-US"/>
        </a:p>
      </dgm:t>
    </dgm:pt>
    <dgm:pt modelId="{5581B07C-DB7A-41BA-BD58-A4E6E84A5042}" type="sibTrans" cxnId="{421F1594-3E08-4252-B758-4C1B48C21A75}">
      <dgm:prSet/>
      <dgm:spPr/>
      <dgm:t>
        <a:bodyPr/>
        <a:lstStyle/>
        <a:p>
          <a:endParaRPr lang="en-US"/>
        </a:p>
      </dgm:t>
    </dgm:pt>
    <dgm:pt modelId="{E06BFA26-69D2-4D21-9693-85B76F6EEB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Greater Performance For Incremental Data </a:t>
          </a:r>
        </a:p>
      </dgm:t>
    </dgm:pt>
    <dgm:pt modelId="{050427E0-CC3D-4A82-B722-AE89DF0A53A9}" type="parTrans" cxnId="{DF4E4EBC-E2D3-40E7-BE18-C28CD21AC8BB}">
      <dgm:prSet/>
      <dgm:spPr/>
      <dgm:t>
        <a:bodyPr/>
        <a:lstStyle/>
        <a:p>
          <a:endParaRPr lang="en-US"/>
        </a:p>
      </dgm:t>
    </dgm:pt>
    <dgm:pt modelId="{93CFDBBC-7C01-45C5-A486-8F75B7A60362}" type="sibTrans" cxnId="{DF4E4EBC-E2D3-40E7-BE18-C28CD21AC8BB}">
      <dgm:prSet/>
      <dgm:spPr/>
      <dgm:t>
        <a:bodyPr/>
        <a:lstStyle/>
        <a:p>
          <a:endParaRPr lang="en-US"/>
        </a:p>
      </dgm:t>
    </dgm:pt>
    <dgm:pt modelId="{B7B81D5F-0CFD-490D-960C-F9FC0DF9CD8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Cons</a:t>
          </a:r>
        </a:p>
      </dgm:t>
    </dgm:pt>
    <dgm:pt modelId="{867D0307-61E4-417D-A47C-6EB24A4A824D}" type="parTrans" cxnId="{B6C7C4D8-ED08-4D58-BDCC-21EB73D4829A}">
      <dgm:prSet/>
      <dgm:spPr/>
      <dgm:t>
        <a:bodyPr/>
        <a:lstStyle/>
        <a:p>
          <a:endParaRPr lang="en-US"/>
        </a:p>
      </dgm:t>
    </dgm:pt>
    <dgm:pt modelId="{3CC0F8D8-B6CB-4230-ABB2-BD5D9E385715}" type="sibTrans" cxnId="{B6C7C4D8-ED08-4D58-BDCC-21EB73D4829A}">
      <dgm:prSet/>
      <dgm:spPr/>
      <dgm:t>
        <a:bodyPr/>
        <a:lstStyle/>
        <a:p>
          <a:endParaRPr lang="en-US"/>
        </a:p>
      </dgm:t>
    </dgm:pt>
    <dgm:pt modelId="{6DE7FEBD-6B97-4046-987F-3978420E56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Order Of Data</a:t>
          </a:r>
        </a:p>
      </dgm:t>
    </dgm:pt>
    <dgm:pt modelId="{D717C481-7B4E-4F4A-A599-67B0D8F9C92D}" type="parTrans" cxnId="{066976C2-8D70-437F-B3B1-8C286C2879B1}">
      <dgm:prSet/>
      <dgm:spPr/>
      <dgm:t>
        <a:bodyPr/>
        <a:lstStyle/>
        <a:p>
          <a:endParaRPr lang="en-US"/>
        </a:p>
      </dgm:t>
    </dgm:pt>
    <dgm:pt modelId="{1A6CEAE5-F3BE-4E3A-B2C4-EB4991F39542}" type="sibTrans" cxnId="{066976C2-8D70-437F-B3B1-8C286C2879B1}">
      <dgm:prSet/>
      <dgm:spPr/>
      <dgm:t>
        <a:bodyPr/>
        <a:lstStyle/>
        <a:p>
          <a:endParaRPr lang="en-US"/>
        </a:p>
      </dgm:t>
    </dgm:pt>
    <dgm:pt modelId="{6DEC4BBF-70AB-4796-9476-2D86469C9F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Exactly Once Processing – Duplicates</a:t>
          </a:r>
        </a:p>
      </dgm:t>
    </dgm:pt>
    <dgm:pt modelId="{9810A70C-11FF-415B-959A-8B04DB28F1AB}" type="parTrans" cxnId="{E184475D-32EF-417A-8B9D-C83598365E08}">
      <dgm:prSet/>
      <dgm:spPr/>
      <dgm:t>
        <a:bodyPr/>
        <a:lstStyle/>
        <a:p>
          <a:endParaRPr lang="en-US"/>
        </a:p>
      </dgm:t>
    </dgm:pt>
    <dgm:pt modelId="{527BB6A0-BC39-442F-9DA3-D1302A69B45B}" type="sibTrans" cxnId="{E184475D-32EF-417A-8B9D-C83598365E08}">
      <dgm:prSet/>
      <dgm:spPr/>
      <dgm:t>
        <a:bodyPr/>
        <a:lstStyle/>
        <a:p>
          <a:endParaRPr lang="en-US"/>
        </a:p>
      </dgm:t>
    </dgm:pt>
    <dgm:pt modelId="{6BCB5107-373E-49C4-B1D7-D3829FC383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Matching Speed of data from source</a:t>
          </a:r>
        </a:p>
      </dgm:t>
    </dgm:pt>
    <dgm:pt modelId="{9DB29399-FF7E-4A13-BE17-57BCE1233F81}" type="parTrans" cxnId="{20E88021-EE49-41FC-BEA1-E3549DF4B50F}">
      <dgm:prSet/>
      <dgm:spPr/>
      <dgm:t>
        <a:bodyPr/>
        <a:lstStyle/>
        <a:p>
          <a:endParaRPr lang="en-US"/>
        </a:p>
      </dgm:t>
    </dgm:pt>
    <dgm:pt modelId="{F56AF4E0-11F6-498E-AA8A-6E4AD38AE8CE}" type="sibTrans" cxnId="{20E88021-EE49-41FC-BEA1-E3549DF4B50F}">
      <dgm:prSet/>
      <dgm:spPr/>
      <dgm:t>
        <a:bodyPr/>
        <a:lstStyle/>
        <a:p>
          <a:endParaRPr lang="en-US"/>
        </a:p>
      </dgm:t>
    </dgm:pt>
    <dgm:pt modelId="{F990C3BB-C8B1-48F6-8BA0-359AF9DDCC2F}" type="pres">
      <dgm:prSet presAssocID="{2AD62E62-C84B-4E15-8CCE-13D2F4CC1341}" presName="root" presStyleCnt="0">
        <dgm:presLayoutVars>
          <dgm:dir/>
          <dgm:resizeHandles val="exact"/>
        </dgm:presLayoutVars>
      </dgm:prSet>
      <dgm:spPr/>
    </dgm:pt>
    <dgm:pt modelId="{5FDCAA28-3932-4885-8FB1-B8D88FAD158A}" type="pres">
      <dgm:prSet presAssocID="{2701A048-B4A7-4305-A55C-31DE44B3050F}" presName="compNode" presStyleCnt="0"/>
      <dgm:spPr/>
    </dgm:pt>
    <dgm:pt modelId="{EBA8A77A-3759-4F0D-A265-A107E344F0E3}" type="pres">
      <dgm:prSet presAssocID="{2701A048-B4A7-4305-A55C-31DE44B305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BEE1E91-3AD9-49C3-8F32-0F5A6C662712}" type="pres">
      <dgm:prSet presAssocID="{2701A048-B4A7-4305-A55C-31DE44B3050F}" presName="iconSpace" presStyleCnt="0"/>
      <dgm:spPr/>
    </dgm:pt>
    <dgm:pt modelId="{2FE3008C-CDBC-49FA-B748-B147AB17CF9D}" type="pres">
      <dgm:prSet presAssocID="{2701A048-B4A7-4305-A55C-31DE44B3050F}" presName="parTx" presStyleLbl="revTx" presStyleIdx="0" presStyleCnt="4">
        <dgm:presLayoutVars>
          <dgm:chMax val="0"/>
          <dgm:chPref val="0"/>
        </dgm:presLayoutVars>
      </dgm:prSet>
      <dgm:spPr/>
    </dgm:pt>
    <dgm:pt modelId="{14016D2B-E9B9-43DA-B861-1DE2CA66CCFB}" type="pres">
      <dgm:prSet presAssocID="{2701A048-B4A7-4305-A55C-31DE44B3050F}" presName="txSpace" presStyleCnt="0"/>
      <dgm:spPr/>
    </dgm:pt>
    <dgm:pt modelId="{85FCB984-A04E-46C3-A01C-47C6741285B9}" type="pres">
      <dgm:prSet presAssocID="{2701A048-B4A7-4305-A55C-31DE44B3050F}" presName="desTx" presStyleLbl="revTx" presStyleIdx="1" presStyleCnt="4">
        <dgm:presLayoutVars/>
      </dgm:prSet>
      <dgm:spPr/>
    </dgm:pt>
    <dgm:pt modelId="{D1A6F947-1050-4AAE-8785-C05143313BB2}" type="pres">
      <dgm:prSet presAssocID="{789DB03C-8F2C-4CF2-BE1C-ABC8836FFC8D}" presName="sibTrans" presStyleCnt="0"/>
      <dgm:spPr/>
    </dgm:pt>
    <dgm:pt modelId="{82B8537C-69EC-45EE-9563-D7DF87728569}" type="pres">
      <dgm:prSet presAssocID="{B7B81D5F-0CFD-490D-960C-F9FC0DF9CD8D}" presName="compNode" presStyleCnt="0"/>
      <dgm:spPr/>
    </dgm:pt>
    <dgm:pt modelId="{1117AB68-02A8-43C7-8978-70BA8F1B9BB0}" type="pres">
      <dgm:prSet presAssocID="{B7B81D5F-0CFD-490D-960C-F9FC0DF9CD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08B0C0D-377F-4DD4-B668-8803751C5B31}" type="pres">
      <dgm:prSet presAssocID="{B7B81D5F-0CFD-490D-960C-F9FC0DF9CD8D}" presName="iconSpace" presStyleCnt="0"/>
      <dgm:spPr/>
    </dgm:pt>
    <dgm:pt modelId="{62BCAE97-2163-4865-96A2-B0407A985A1A}" type="pres">
      <dgm:prSet presAssocID="{B7B81D5F-0CFD-490D-960C-F9FC0DF9CD8D}" presName="parTx" presStyleLbl="revTx" presStyleIdx="2" presStyleCnt="4">
        <dgm:presLayoutVars>
          <dgm:chMax val="0"/>
          <dgm:chPref val="0"/>
        </dgm:presLayoutVars>
      </dgm:prSet>
      <dgm:spPr/>
    </dgm:pt>
    <dgm:pt modelId="{377BDB74-A10D-41DA-8AB2-949AE5AB33ED}" type="pres">
      <dgm:prSet presAssocID="{B7B81D5F-0CFD-490D-960C-F9FC0DF9CD8D}" presName="txSpace" presStyleCnt="0"/>
      <dgm:spPr/>
    </dgm:pt>
    <dgm:pt modelId="{8F627BC7-84D5-4851-BB19-DABDA55E9657}" type="pres">
      <dgm:prSet presAssocID="{B7B81D5F-0CFD-490D-960C-F9FC0DF9CD8D}" presName="desTx" presStyleLbl="revTx" presStyleIdx="3" presStyleCnt="4">
        <dgm:presLayoutVars/>
      </dgm:prSet>
      <dgm:spPr/>
    </dgm:pt>
  </dgm:ptLst>
  <dgm:cxnLst>
    <dgm:cxn modelId="{20E88021-EE49-41FC-BEA1-E3549DF4B50F}" srcId="{B7B81D5F-0CFD-490D-960C-F9FC0DF9CD8D}" destId="{6BCB5107-373E-49C4-B1D7-D3829FC38365}" srcOrd="2" destOrd="0" parTransId="{9DB29399-FF7E-4A13-BE17-57BCE1233F81}" sibTransId="{F56AF4E0-11F6-498E-AA8A-6E4AD38AE8CE}"/>
    <dgm:cxn modelId="{30BF7124-B2AB-F848-95B8-E42498EEC76A}" type="presOf" srcId="{E06BFA26-69D2-4D21-9693-85B76F6EEBA6}" destId="{85FCB984-A04E-46C3-A01C-47C6741285B9}" srcOrd="0" destOrd="1" presId="urn:microsoft.com/office/officeart/2018/5/layout/CenteredIconLabelDescriptionList"/>
    <dgm:cxn modelId="{AA27DE3A-EDD6-1646-A3FD-97219EE3A966}" type="presOf" srcId="{2701A048-B4A7-4305-A55C-31DE44B3050F}" destId="{2FE3008C-CDBC-49FA-B748-B147AB17CF9D}" srcOrd="0" destOrd="0" presId="urn:microsoft.com/office/officeart/2018/5/layout/CenteredIconLabelDescriptionList"/>
    <dgm:cxn modelId="{245EC342-FB11-E445-B23D-B2D3D0A21AEE}" type="presOf" srcId="{7F8F60C6-E918-43AC-A831-A0882C5E08C8}" destId="{85FCB984-A04E-46C3-A01C-47C6741285B9}" srcOrd="0" destOrd="0" presId="urn:microsoft.com/office/officeart/2018/5/layout/CenteredIconLabelDescriptionList"/>
    <dgm:cxn modelId="{F5A9134A-9845-E449-82FE-E04764D4A3A6}" type="presOf" srcId="{2AD62E62-C84B-4E15-8CCE-13D2F4CC1341}" destId="{F990C3BB-C8B1-48F6-8BA0-359AF9DDCC2F}" srcOrd="0" destOrd="0" presId="urn:microsoft.com/office/officeart/2018/5/layout/CenteredIconLabelDescriptionList"/>
    <dgm:cxn modelId="{E184475D-32EF-417A-8B9D-C83598365E08}" srcId="{B7B81D5F-0CFD-490D-960C-F9FC0DF9CD8D}" destId="{6DEC4BBF-70AB-4796-9476-2D86469C9F4C}" srcOrd="1" destOrd="0" parTransId="{9810A70C-11FF-415B-959A-8B04DB28F1AB}" sibTransId="{527BB6A0-BC39-442F-9DA3-D1302A69B45B}"/>
    <dgm:cxn modelId="{421F1594-3E08-4252-B758-4C1B48C21A75}" srcId="{2701A048-B4A7-4305-A55C-31DE44B3050F}" destId="{7F8F60C6-E918-43AC-A831-A0882C5E08C8}" srcOrd="0" destOrd="0" parTransId="{FFB193EA-2225-48BA-9454-7F26616F01D1}" sibTransId="{5581B07C-DB7A-41BA-BD58-A4E6E84A5042}"/>
    <dgm:cxn modelId="{539E62B2-111E-8845-BB76-9C7BEE7BEDE8}" type="presOf" srcId="{6DEC4BBF-70AB-4796-9476-2D86469C9F4C}" destId="{8F627BC7-84D5-4851-BB19-DABDA55E9657}" srcOrd="0" destOrd="1" presId="urn:microsoft.com/office/officeart/2018/5/layout/CenteredIconLabelDescriptionList"/>
    <dgm:cxn modelId="{DF4E4EBC-E2D3-40E7-BE18-C28CD21AC8BB}" srcId="{2701A048-B4A7-4305-A55C-31DE44B3050F}" destId="{E06BFA26-69D2-4D21-9693-85B76F6EEBA6}" srcOrd="1" destOrd="0" parTransId="{050427E0-CC3D-4A82-B722-AE89DF0A53A9}" sibTransId="{93CFDBBC-7C01-45C5-A486-8F75B7A60362}"/>
    <dgm:cxn modelId="{066976C2-8D70-437F-B3B1-8C286C2879B1}" srcId="{B7B81D5F-0CFD-490D-960C-F9FC0DF9CD8D}" destId="{6DE7FEBD-6B97-4046-987F-3978420E5668}" srcOrd="0" destOrd="0" parTransId="{D717C481-7B4E-4F4A-A599-67B0D8F9C92D}" sibTransId="{1A6CEAE5-F3BE-4E3A-B2C4-EB4991F39542}"/>
    <dgm:cxn modelId="{86DC6FD6-E5D3-D947-9528-0DC848999E68}" type="presOf" srcId="{6DE7FEBD-6B97-4046-987F-3978420E5668}" destId="{8F627BC7-84D5-4851-BB19-DABDA55E9657}" srcOrd="0" destOrd="0" presId="urn:microsoft.com/office/officeart/2018/5/layout/CenteredIconLabelDescriptionList"/>
    <dgm:cxn modelId="{B6C7C4D8-ED08-4D58-BDCC-21EB73D4829A}" srcId="{2AD62E62-C84B-4E15-8CCE-13D2F4CC1341}" destId="{B7B81D5F-0CFD-490D-960C-F9FC0DF9CD8D}" srcOrd="1" destOrd="0" parTransId="{867D0307-61E4-417D-A47C-6EB24A4A824D}" sibTransId="{3CC0F8D8-B6CB-4230-ABB2-BD5D9E385715}"/>
    <dgm:cxn modelId="{19247EE7-1324-8644-A28A-CEBC4F44B1D3}" type="presOf" srcId="{6BCB5107-373E-49C4-B1D7-D3829FC38365}" destId="{8F627BC7-84D5-4851-BB19-DABDA55E9657}" srcOrd="0" destOrd="2" presId="urn:microsoft.com/office/officeart/2018/5/layout/CenteredIconLabelDescriptionList"/>
    <dgm:cxn modelId="{9FB225F5-3CAA-A840-8997-EF1F39A72752}" type="presOf" srcId="{B7B81D5F-0CFD-490D-960C-F9FC0DF9CD8D}" destId="{62BCAE97-2163-4865-96A2-B0407A985A1A}" srcOrd="0" destOrd="0" presId="urn:microsoft.com/office/officeart/2018/5/layout/CenteredIconLabelDescriptionList"/>
    <dgm:cxn modelId="{A99C37F8-B684-4BA9-9C05-6D428022751D}" srcId="{2AD62E62-C84B-4E15-8CCE-13D2F4CC1341}" destId="{2701A048-B4A7-4305-A55C-31DE44B3050F}" srcOrd="0" destOrd="0" parTransId="{07073CFF-B851-4DFC-8207-29C8FB056B9E}" sibTransId="{789DB03C-8F2C-4CF2-BE1C-ABC8836FFC8D}"/>
    <dgm:cxn modelId="{96A2AD54-94F2-5E4E-AB0B-C5ABE2DE9FEC}" type="presParOf" srcId="{F990C3BB-C8B1-48F6-8BA0-359AF9DDCC2F}" destId="{5FDCAA28-3932-4885-8FB1-B8D88FAD158A}" srcOrd="0" destOrd="0" presId="urn:microsoft.com/office/officeart/2018/5/layout/CenteredIconLabelDescriptionList"/>
    <dgm:cxn modelId="{1A9428EC-562A-8E47-8962-683BA7DF0FEA}" type="presParOf" srcId="{5FDCAA28-3932-4885-8FB1-B8D88FAD158A}" destId="{EBA8A77A-3759-4F0D-A265-A107E344F0E3}" srcOrd="0" destOrd="0" presId="urn:microsoft.com/office/officeart/2018/5/layout/CenteredIconLabelDescriptionList"/>
    <dgm:cxn modelId="{3B45971D-E1A8-404C-8BF4-D74DAB811C1C}" type="presParOf" srcId="{5FDCAA28-3932-4885-8FB1-B8D88FAD158A}" destId="{FBEE1E91-3AD9-49C3-8F32-0F5A6C662712}" srcOrd="1" destOrd="0" presId="urn:microsoft.com/office/officeart/2018/5/layout/CenteredIconLabelDescriptionList"/>
    <dgm:cxn modelId="{41E0A33F-213A-0D44-BF08-29E69256918A}" type="presParOf" srcId="{5FDCAA28-3932-4885-8FB1-B8D88FAD158A}" destId="{2FE3008C-CDBC-49FA-B748-B147AB17CF9D}" srcOrd="2" destOrd="0" presId="urn:microsoft.com/office/officeart/2018/5/layout/CenteredIconLabelDescriptionList"/>
    <dgm:cxn modelId="{57A570BB-68A6-DB4C-AFAE-FA284EBCAF72}" type="presParOf" srcId="{5FDCAA28-3932-4885-8FB1-B8D88FAD158A}" destId="{14016D2B-E9B9-43DA-B861-1DE2CA66CCFB}" srcOrd="3" destOrd="0" presId="urn:microsoft.com/office/officeart/2018/5/layout/CenteredIconLabelDescriptionList"/>
    <dgm:cxn modelId="{F203AE55-641D-A340-A909-3F0BA6D0D4CB}" type="presParOf" srcId="{5FDCAA28-3932-4885-8FB1-B8D88FAD158A}" destId="{85FCB984-A04E-46C3-A01C-47C6741285B9}" srcOrd="4" destOrd="0" presId="urn:microsoft.com/office/officeart/2018/5/layout/CenteredIconLabelDescriptionList"/>
    <dgm:cxn modelId="{ED032661-BF09-2B4E-A574-4A0317A0CDA2}" type="presParOf" srcId="{F990C3BB-C8B1-48F6-8BA0-359AF9DDCC2F}" destId="{D1A6F947-1050-4AAE-8785-C05143313BB2}" srcOrd="1" destOrd="0" presId="urn:microsoft.com/office/officeart/2018/5/layout/CenteredIconLabelDescriptionList"/>
    <dgm:cxn modelId="{19CA00DE-9B26-A542-9B64-7DC644BF1989}" type="presParOf" srcId="{F990C3BB-C8B1-48F6-8BA0-359AF9DDCC2F}" destId="{82B8537C-69EC-45EE-9563-D7DF87728569}" srcOrd="2" destOrd="0" presId="urn:microsoft.com/office/officeart/2018/5/layout/CenteredIconLabelDescriptionList"/>
    <dgm:cxn modelId="{32A8D3C2-EAAE-9140-9B9F-43531F83730E}" type="presParOf" srcId="{82B8537C-69EC-45EE-9563-D7DF87728569}" destId="{1117AB68-02A8-43C7-8978-70BA8F1B9BB0}" srcOrd="0" destOrd="0" presId="urn:microsoft.com/office/officeart/2018/5/layout/CenteredIconLabelDescriptionList"/>
    <dgm:cxn modelId="{0BAD0C2D-7321-F642-A751-AC8E0F04EE39}" type="presParOf" srcId="{82B8537C-69EC-45EE-9563-D7DF87728569}" destId="{D08B0C0D-377F-4DD4-B668-8803751C5B31}" srcOrd="1" destOrd="0" presId="urn:microsoft.com/office/officeart/2018/5/layout/CenteredIconLabelDescriptionList"/>
    <dgm:cxn modelId="{B95F8A6A-DF10-A14B-8CE5-CABC7C14C2D3}" type="presParOf" srcId="{82B8537C-69EC-45EE-9563-D7DF87728569}" destId="{62BCAE97-2163-4865-96A2-B0407A985A1A}" srcOrd="2" destOrd="0" presId="urn:microsoft.com/office/officeart/2018/5/layout/CenteredIconLabelDescriptionList"/>
    <dgm:cxn modelId="{861DC3A4-F8B8-8440-8FCE-3649F151893C}" type="presParOf" srcId="{82B8537C-69EC-45EE-9563-D7DF87728569}" destId="{377BDB74-A10D-41DA-8AB2-949AE5AB33ED}" srcOrd="3" destOrd="0" presId="urn:microsoft.com/office/officeart/2018/5/layout/CenteredIconLabelDescriptionList"/>
    <dgm:cxn modelId="{41146354-233F-7D4B-AA66-AEC380537065}" type="presParOf" srcId="{82B8537C-69EC-45EE-9563-D7DF87728569}" destId="{8F627BC7-84D5-4851-BB19-DABDA55E965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A1F82-AC74-48DD-B940-FBA1EF06240E}">
      <dsp:nvSpPr>
        <dsp:cNvPr id="0" name=""/>
        <dsp:cNvSpPr/>
      </dsp:nvSpPr>
      <dsp:spPr>
        <a:xfrm>
          <a:off x="571460" y="1244843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2B434-9139-45AC-934C-648FF3E7FDB0}">
      <dsp:nvSpPr>
        <dsp:cNvPr id="0" name=""/>
        <dsp:cNvSpPr/>
      </dsp:nvSpPr>
      <dsp:spPr>
        <a:xfrm>
          <a:off x="944398" y="1617781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E935E-0692-46CB-A35D-E77E6BAEBDA3}">
      <dsp:nvSpPr>
        <dsp:cNvPr id="0" name=""/>
        <dsp:cNvSpPr/>
      </dsp:nvSpPr>
      <dsp:spPr>
        <a:xfrm>
          <a:off x="12054" y="3539844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Harjeet Kumar Rajpal</a:t>
          </a:r>
        </a:p>
      </dsp:txBody>
      <dsp:txXfrm>
        <a:off x="12054" y="3539844"/>
        <a:ext cx="2868750" cy="720000"/>
      </dsp:txXfrm>
    </dsp:sp>
    <dsp:sp modelId="{C63065FB-303C-4172-AF09-BE3CD81969BA}">
      <dsp:nvSpPr>
        <dsp:cNvPr id="0" name=""/>
        <dsp:cNvSpPr/>
      </dsp:nvSpPr>
      <dsp:spPr>
        <a:xfrm>
          <a:off x="3942241" y="1244843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0195D-0C17-432C-BA7C-5D044D36EDF1}">
      <dsp:nvSpPr>
        <dsp:cNvPr id="0" name=""/>
        <dsp:cNvSpPr/>
      </dsp:nvSpPr>
      <dsp:spPr>
        <a:xfrm>
          <a:off x="4315179" y="1617781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53114-D078-4021-90CE-2A2D3BFA96FA}">
      <dsp:nvSpPr>
        <dsp:cNvPr id="0" name=""/>
        <dsp:cNvSpPr/>
      </dsp:nvSpPr>
      <dsp:spPr>
        <a:xfrm>
          <a:off x="3382835" y="3539844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 err="1"/>
            <a:t>aforalgo@gmail.com</a:t>
          </a:r>
          <a:endParaRPr lang="en-US" sz="2100" kern="1200" dirty="0"/>
        </a:p>
      </dsp:txBody>
      <dsp:txXfrm>
        <a:off x="3382835" y="3539844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8A77A-3759-4F0D-A265-A107E344F0E3}">
      <dsp:nvSpPr>
        <dsp:cNvPr id="0" name=""/>
        <dsp:cNvSpPr/>
      </dsp:nvSpPr>
      <dsp:spPr>
        <a:xfrm>
          <a:off x="1963800" y="50087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3008C-CDBC-49FA-B748-B147AB17CF9D}">
      <dsp:nvSpPr>
        <dsp:cNvPr id="0" name=""/>
        <dsp:cNvSpPr/>
      </dsp:nvSpPr>
      <dsp:spPr>
        <a:xfrm>
          <a:off x="559800" y="215690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Pro</a:t>
          </a:r>
        </a:p>
      </dsp:txBody>
      <dsp:txXfrm>
        <a:off x="559800" y="2156908"/>
        <a:ext cx="4320000" cy="648000"/>
      </dsp:txXfrm>
    </dsp:sp>
    <dsp:sp modelId="{85FCB984-A04E-46C3-A01C-47C6741285B9}">
      <dsp:nvSpPr>
        <dsp:cNvPr id="0" name=""/>
        <dsp:cNvSpPr/>
      </dsp:nvSpPr>
      <dsp:spPr>
        <a:xfrm>
          <a:off x="559800" y="2871900"/>
          <a:ext cx="4320000" cy="978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Low Latency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Greater Performance For Incremental Data </a:t>
          </a:r>
        </a:p>
      </dsp:txBody>
      <dsp:txXfrm>
        <a:off x="559800" y="2871900"/>
        <a:ext cx="4320000" cy="978561"/>
      </dsp:txXfrm>
    </dsp:sp>
    <dsp:sp modelId="{1117AB68-02A8-43C7-8978-70BA8F1B9BB0}">
      <dsp:nvSpPr>
        <dsp:cNvPr id="0" name=""/>
        <dsp:cNvSpPr/>
      </dsp:nvSpPr>
      <dsp:spPr>
        <a:xfrm>
          <a:off x="7039800" y="50087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CAE97-2163-4865-96A2-B0407A985A1A}">
      <dsp:nvSpPr>
        <dsp:cNvPr id="0" name=""/>
        <dsp:cNvSpPr/>
      </dsp:nvSpPr>
      <dsp:spPr>
        <a:xfrm>
          <a:off x="5635800" y="215690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Cons</a:t>
          </a:r>
        </a:p>
      </dsp:txBody>
      <dsp:txXfrm>
        <a:off x="5635800" y="2156908"/>
        <a:ext cx="4320000" cy="648000"/>
      </dsp:txXfrm>
    </dsp:sp>
    <dsp:sp modelId="{8F627BC7-84D5-4851-BB19-DABDA55E9657}">
      <dsp:nvSpPr>
        <dsp:cNvPr id="0" name=""/>
        <dsp:cNvSpPr/>
      </dsp:nvSpPr>
      <dsp:spPr>
        <a:xfrm>
          <a:off x="5635800" y="2871900"/>
          <a:ext cx="4320000" cy="978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Order Of Data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Exactly Once Processing – Duplicates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Matching Speed of data from source</a:t>
          </a:r>
        </a:p>
      </dsp:txBody>
      <dsp:txXfrm>
        <a:off x="5635800" y="2871900"/>
        <a:ext cx="4320000" cy="978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3860-0A28-BC46-B150-EC9AE1601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8ADD8-14C2-2049-9E7C-98F1BBA5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44BA-DA16-0B4B-8960-C7F0B166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BDF62-F118-0B4F-B547-AC403AEB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DE1E8-EBD0-8442-A117-04C26792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256-921D-B544-BB02-005A7099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717E2-6930-9246-8F70-A5C5F0075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2BA4-146B-534F-909A-72CE7171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34AD-F568-8746-9540-6FEA4372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3FE2-5D54-6549-9F30-FFF0E93E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55495-2470-1940-A662-1FF74ED5C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1CAE8-69E0-6D42-A6D8-B18C3953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6173-CD7C-8245-B400-F4E824C0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D858-915A-A84C-9C8A-A6C9741E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76197-82A5-134C-B8AD-E2E309CB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6473-5EFA-284F-BFE6-F323012A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64EEE-8618-6449-A107-124EFF43C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7BB2-E2BD-B44D-B993-93BDD757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253D-6325-8147-9D13-2119B094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EC6B-48AA-C44B-9DF1-3349841D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9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5668-FD69-5043-8C7E-91E7104C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E0B6-CEB1-4E4C-A430-7C22C42F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74E0-54F9-1343-B8F6-36783390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8930-0C84-F341-BAB6-D1963957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78B6-98ED-9145-8D4C-2DD6D0A8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6F28-7C7B-5740-A9D5-BB7603B2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A3FC-15D5-2746-8BA7-B7F4DE2C3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FBDEF-1C74-0E47-ABF8-7A88B97AD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AA939-67B2-AF41-AB60-EF485E0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813D2-C613-AA43-A55C-5DFE5F4B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482FF-43B2-2C41-BF59-254B66B8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DA13-8DE1-514B-94CE-21F278F5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BEDBB-EBB3-9A4F-8626-99EDC993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127FD-D4C0-1A4C-B00E-82B53E01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CF5FE-3292-D24C-9E69-2790C331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CA6DA-C496-E441-84AE-C57794824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02437-06DB-504D-93C8-351B5E15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DBB53-75E8-FE40-B5F3-BC7BD1D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B0F61-D75C-4A41-A6D6-59C266A5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BE06-C9C6-D145-ADD8-5C6931A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2C741-8E43-7648-8933-6A799C1C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AE13-9511-DE49-8A32-EA277318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D005C-D3B9-2A49-AD7A-0DC44780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2C84E-272C-5042-AB1B-E66D05A1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CA2EC-A761-F149-8894-C1FA1AA6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5CCB6-9875-C842-9848-CDCE3CE6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3178-C49E-D049-8313-75FB7904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CB13-EBAA-8047-B020-C503AD1E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E5720-1820-EF41-B1AD-210B60B3B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C20B-1236-3147-9319-2F455C5B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D37F5-60DA-6C4C-A4A7-C0A00B4A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CB63B-9B3D-4145-B66E-A7D98977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6768-BD0B-2F4B-995B-6BC1F011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A2AF8-6AD9-1B41-9E25-AD255FE4E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58707-3199-8E48-9F20-4FF4B150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BEF2F-7BC9-6C43-A27F-2CAE9C6D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D6C2D-C6CE-0C4C-9B0F-11347E6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11571-3CB5-CE49-8752-AD88DCEA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DE46B-C1EC-DF45-B097-067D5348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A151-F152-564A-993D-E40934E55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C9FD-F6B1-A543-9E98-DD6062188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0E01-5780-B749-B494-FC819519A94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E105-8F46-A540-8F2D-C216C24B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9C36-908F-A145-9AD9-98F22D61A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sv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275F0-FA82-8944-92E2-AC063886E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Spark </a:t>
            </a:r>
            <a:br>
              <a:rPr lang="en-US" sz="5800"/>
            </a:br>
            <a:r>
              <a:rPr lang="en-US" sz="5800"/>
              <a:t>Structured Streaming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65559-9EEA-4C42-95BE-BA19967C7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Data Savvy</a:t>
            </a:r>
          </a:p>
        </p:txBody>
      </p:sp>
      <p:cxnSp>
        <p:nvCxnSpPr>
          <p:cNvPr id="74" name="Straight Connector 4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899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7E24-F09D-7A4A-915C-33C17F28D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Streaming Pro and Cons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9EAAD3B2-82F2-488C-93A9-BB2F94813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8523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07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93B8F-E301-684F-930A-943F31F2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25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275F0-FA82-8944-92E2-AC063886E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Spark </a:t>
            </a:r>
            <a:br>
              <a:rPr lang="en-US" sz="5800" dirty="0"/>
            </a:br>
            <a:r>
              <a:rPr lang="en-US" sz="5800" dirty="0"/>
              <a:t>Structured Streaming</a:t>
            </a:r>
            <a:br>
              <a:rPr lang="en-US" sz="5800" dirty="0"/>
            </a:br>
            <a:r>
              <a:rPr lang="en-US" sz="5800" dirty="0"/>
              <a:t>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65559-9EEA-4C42-95BE-BA19967C7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Savvy</a:t>
            </a:r>
          </a:p>
        </p:txBody>
      </p:sp>
      <p:cxnSp>
        <p:nvCxnSpPr>
          <p:cNvPr id="74" name="Straight Connector 4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647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1EC0-EFE4-9C4A-AE22-298B449F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en-US"/>
              <a:t>Hello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F4AC58-7095-44DE-8D56-17D0FE15C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92665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885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17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Dance">
            <a:extLst>
              <a:ext uri="{FF2B5EF4-FFF2-40B4-BE49-F238E27FC236}">
                <a16:creationId xmlns:a16="http://schemas.microsoft.com/office/drawing/2014/main" id="{93B33798-5A5F-EC49-8DFD-463B995B5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0334" y="1009649"/>
            <a:ext cx="2648371" cy="2648371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8B8C7-4400-7F4F-A946-56989FCD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Assumptions</a:t>
            </a:r>
          </a:p>
        </p:txBody>
      </p:sp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4B6B24-7341-8147-AB1F-C0CFCE4FF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0041" y="1761017"/>
            <a:ext cx="2659472" cy="1091065"/>
          </a:xfrm>
          <a:prstGeom prst="rect">
            <a:avLst/>
          </a:prstGeom>
        </p:spPr>
      </p:pic>
      <p:pic>
        <p:nvPicPr>
          <p:cNvPr id="11" name="Graphic 10" descr="Single gear">
            <a:extLst>
              <a:ext uri="{FF2B5EF4-FFF2-40B4-BE49-F238E27FC236}">
                <a16:creationId xmlns:a16="http://schemas.microsoft.com/office/drawing/2014/main" id="{EE783930-71AF-5140-9127-E43764EA7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5182" y="983210"/>
            <a:ext cx="2646677" cy="2646677"/>
          </a:xfrm>
          <a:prstGeom prst="rect">
            <a:avLst/>
          </a:prstGeom>
        </p:spPr>
      </p:pic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drawing of a face&#10;&#10;Description automatically generated">
            <a:extLst>
              <a:ext uri="{FF2B5EF4-FFF2-40B4-BE49-F238E27FC236}">
                <a16:creationId xmlns:a16="http://schemas.microsoft.com/office/drawing/2014/main" id="{64BBAFF4-3A0D-284C-8869-9A19D9C8E7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5077" y="1472545"/>
            <a:ext cx="2648372" cy="1379537"/>
          </a:xfrm>
          <a:prstGeom prst="rect">
            <a:avLst/>
          </a:prstGeom>
        </p:spPr>
      </p:pic>
      <p:cxnSp>
        <p:nvCxnSpPr>
          <p:cNvPr id="34" name="Straight Connector 25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1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2ED49-7435-644A-8F11-D2CCB688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Streaming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35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982C-2B32-D341-8CF7-F4023B8E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Applications</a:t>
            </a: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67460F78-8117-284C-B0B2-E1DAA143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8750" y="3109118"/>
            <a:ext cx="1247775" cy="1247775"/>
          </a:xfrm>
          <a:prstGeom prst="rect">
            <a:avLst/>
          </a:prstGeom>
        </p:spPr>
      </p:pic>
      <p:pic>
        <p:nvPicPr>
          <p:cNvPr id="25" name="Graphic 24" descr="Clock">
            <a:extLst>
              <a:ext uri="{FF2B5EF4-FFF2-40B4-BE49-F238E27FC236}">
                <a16:creationId xmlns:a16="http://schemas.microsoft.com/office/drawing/2014/main" id="{D130945A-B24A-3840-AF7C-2183BABA2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5648" y="1479945"/>
            <a:ext cx="914400" cy="914400"/>
          </a:xfrm>
          <a:prstGeom prst="rect">
            <a:avLst/>
          </a:prstGeom>
        </p:spPr>
      </p:pic>
      <p:pic>
        <p:nvPicPr>
          <p:cNvPr id="26" name="Picture 25" descr="A drawing of a face&#10;&#10;Description automatically generated">
            <a:extLst>
              <a:ext uri="{FF2B5EF4-FFF2-40B4-BE49-F238E27FC236}">
                <a16:creationId xmlns:a16="http://schemas.microsoft.com/office/drawing/2014/main" id="{F1F80C72-1D56-D14B-9363-FEF4A50812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8662" y="2967038"/>
            <a:ext cx="2648372" cy="1379537"/>
          </a:xfrm>
          <a:prstGeom prst="rect">
            <a:avLst/>
          </a:prstGeom>
        </p:spPr>
      </p:pic>
      <p:pic>
        <p:nvPicPr>
          <p:cNvPr id="28" name="Graphic 27" descr="Bar chart RTL">
            <a:extLst>
              <a:ext uri="{FF2B5EF4-FFF2-40B4-BE49-F238E27FC236}">
                <a16:creationId xmlns:a16="http://schemas.microsoft.com/office/drawing/2014/main" id="{E4645BA3-2CBC-0D43-BC16-171F54F9ED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24962" y="3264689"/>
            <a:ext cx="914400" cy="914400"/>
          </a:xfrm>
          <a:prstGeom prst="rect">
            <a:avLst/>
          </a:prstGeom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83A46DC8-8F4C-2340-ABAA-BEF41E7E8012}"/>
              </a:ext>
            </a:extLst>
          </p:cNvPr>
          <p:cNvSpPr/>
          <p:nvPr/>
        </p:nvSpPr>
        <p:spPr>
          <a:xfrm>
            <a:off x="3414713" y="3757613"/>
            <a:ext cx="514350" cy="114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DC76742C-B552-944C-A2D6-E06B590F3E79}"/>
              </a:ext>
            </a:extLst>
          </p:cNvPr>
          <p:cNvSpPr/>
          <p:nvPr/>
        </p:nvSpPr>
        <p:spPr>
          <a:xfrm>
            <a:off x="7948823" y="3656806"/>
            <a:ext cx="51435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B8ABAC-0A07-7644-B95D-563C75E6E3DC}"/>
              </a:ext>
            </a:extLst>
          </p:cNvPr>
          <p:cNvSpPr txBox="1"/>
          <p:nvPr/>
        </p:nvSpPr>
        <p:spPr>
          <a:xfrm>
            <a:off x="1566859" y="4514851"/>
            <a:ext cx="151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File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98A13F-C658-2743-941B-CC53AD0BAA9D}"/>
              </a:ext>
            </a:extLst>
          </p:cNvPr>
          <p:cNvSpPr txBox="1"/>
          <p:nvPr/>
        </p:nvSpPr>
        <p:spPr>
          <a:xfrm>
            <a:off x="9224962" y="4514851"/>
            <a:ext cx="151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2170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03A8-3CCA-E341-AC5B-7E9D2C44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Streaming</a:t>
            </a:r>
          </a:p>
        </p:txBody>
      </p:sp>
      <p:pic>
        <p:nvPicPr>
          <p:cNvPr id="4" name="Graphic 3" descr="Document">
            <a:extLst>
              <a:ext uri="{FF2B5EF4-FFF2-40B4-BE49-F238E27FC236}">
                <a16:creationId xmlns:a16="http://schemas.microsoft.com/office/drawing/2014/main" id="{F4ED1938-D155-E24D-BC54-14AEDBC2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850" y="3057524"/>
            <a:ext cx="714375" cy="714375"/>
          </a:xfrm>
          <a:prstGeom prst="rect">
            <a:avLst/>
          </a:prstGeom>
        </p:spPr>
      </p:pic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03B9A204-5F04-1640-B6B3-4904577BA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9762" y="3057524"/>
            <a:ext cx="714375" cy="714375"/>
          </a:xfrm>
          <a:prstGeom prst="rect">
            <a:avLst/>
          </a:prstGeom>
        </p:spPr>
      </p:pic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118A7BAD-7A1F-E742-80FF-61D41180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3674" y="3057524"/>
            <a:ext cx="714375" cy="714375"/>
          </a:xfrm>
          <a:prstGeom prst="rect">
            <a:avLst/>
          </a:prstGeom>
        </p:spPr>
      </p:pic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0B2D445A-2D19-C344-8E52-50DEA999E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7586" y="3057524"/>
            <a:ext cx="714375" cy="714375"/>
          </a:xfrm>
          <a:prstGeom prst="rect">
            <a:avLst/>
          </a:prstGeom>
        </p:spPr>
      </p:pic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id="{E5439E9B-2B84-864A-9BD8-284B86864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0" y="2586832"/>
            <a:ext cx="2648372" cy="1379537"/>
          </a:xfrm>
          <a:prstGeom prst="rect">
            <a:avLst/>
          </a:prstGeom>
        </p:spPr>
      </p:pic>
      <p:pic>
        <p:nvPicPr>
          <p:cNvPr id="9" name="Graphic 8" descr="Bar chart RTL">
            <a:extLst>
              <a:ext uri="{FF2B5EF4-FFF2-40B4-BE49-F238E27FC236}">
                <a16:creationId xmlns:a16="http://schemas.microsoft.com/office/drawing/2014/main" id="{9B7808AE-8D6C-9549-AE14-55799045E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82142" y="2971800"/>
            <a:ext cx="914400" cy="9144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ED917140-FFDA-C041-9C8D-1533BE8AE099}"/>
              </a:ext>
            </a:extLst>
          </p:cNvPr>
          <p:cNvSpPr/>
          <p:nvPr/>
        </p:nvSpPr>
        <p:spPr>
          <a:xfrm>
            <a:off x="4629151" y="3377407"/>
            <a:ext cx="514350" cy="114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5167327-023E-9A40-806B-5D39B737622C}"/>
              </a:ext>
            </a:extLst>
          </p:cNvPr>
          <p:cNvSpPr/>
          <p:nvPr/>
        </p:nvSpPr>
        <p:spPr>
          <a:xfrm>
            <a:off x="8734632" y="3319464"/>
            <a:ext cx="51435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52F0-AEF5-C648-BEE4-25F1023E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09C20-C271-774F-9B4B-C22C0EFC1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1" t="5412" r="5350" b="15489"/>
          <a:stretch/>
        </p:blipFill>
        <p:spPr>
          <a:xfrm>
            <a:off x="8453436" y="1776148"/>
            <a:ext cx="2900364" cy="3190079"/>
          </a:xfrm>
          <a:prstGeom prst="rect">
            <a:avLst/>
          </a:prstGeom>
        </p:spPr>
      </p:pic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29990DA9-8F54-934F-97E4-1525363E3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88" y="3056209"/>
            <a:ext cx="629965" cy="629965"/>
          </a:xfrm>
          <a:prstGeom prst="rect">
            <a:avLst/>
          </a:prstGeom>
        </p:spPr>
      </p:pic>
      <p:pic>
        <p:nvPicPr>
          <p:cNvPr id="8" name="Picture 7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37544035-5D17-F445-A554-3ECB2A378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233" y="3056208"/>
            <a:ext cx="629965" cy="629965"/>
          </a:xfrm>
          <a:prstGeom prst="rect">
            <a:avLst/>
          </a:prstGeom>
        </p:spPr>
      </p:pic>
      <p:pic>
        <p:nvPicPr>
          <p:cNvPr id="9" name="Picture 8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B8E1285D-9698-6A44-B017-F68AEACB1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164" y="3056208"/>
            <a:ext cx="629965" cy="629965"/>
          </a:xfrm>
          <a:prstGeom prst="rect">
            <a:avLst/>
          </a:prstGeom>
        </p:spPr>
      </p:pic>
      <p:pic>
        <p:nvPicPr>
          <p:cNvPr id="10" name="Picture 9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A8327B0D-EFE8-6340-A5D1-E7BA3987C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065" y="3056207"/>
            <a:ext cx="629965" cy="629965"/>
          </a:xfrm>
          <a:prstGeom prst="rect">
            <a:avLst/>
          </a:prstGeom>
        </p:spPr>
      </p:pic>
      <p:pic>
        <p:nvPicPr>
          <p:cNvPr id="11" name="Picture 10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D29C8FEF-0586-9841-B676-D1C6ABC97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803" y="3056207"/>
            <a:ext cx="629965" cy="629965"/>
          </a:xfrm>
          <a:prstGeom prst="rect">
            <a:avLst/>
          </a:prstGeom>
        </p:spPr>
      </p:pic>
      <p:pic>
        <p:nvPicPr>
          <p:cNvPr id="25" name="Picture 24" descr="A drawing of a face&#10;&#10;Description automatically generated">
            <a:extLst>
              <a:ext uri="{FF2B5EF4-FFF2-40B4-BE49-F238E27FC236}">
                <a16:creationId xmlns:a16="http://schemas.microsoft.com/office/drawing/2014/main" id="{EAEC8567-A1BA-154E-BEC0-8548F109F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191" y="2809010"/>
            <a:ext cx="1928877" cy="1004752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8AAD1A11-65B9-2E4F-9A7D-DE6383A0D808}"/>
              </a:ext>
            </a:extLst>
          </p:cNvPr>
          <p:cNvSpPr/>
          <p:nvPr/>
        </p:nvSpPr>
        <p:spPr>
          <a:xfrm>
            <a:off x="4429125" y="3243263"/>
            <a:ext cx="530593" cy="12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799A4BFB-9BE8-1A42-819F-2AB5F5A756FE}"/>
              </a:ext>
            </a:extLst>
          </p:cNvPr>
          <p:cNvSpPr/>
          <p:nvPr/>
        </p:nvSpPr>
        <p:spPr>
          <a:xfrm>
            <a:off x="7447092" y="3228976"/>
            <a:ext cx="530593" cy="12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3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0CA8-71A6-B84E-A097-A0F5443B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Sensor data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BEEF21E-A6BB-A244-8239-721A5ACBB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9" t="5800" r="6264" b="7192"/>
          <a:stretch/>
        </p:blipFill>
        <p:spPr>
          <a:xfrm>
            <a:off x="385764" y="2014538"/>
            <a:ext cx="2857499" cy="2857500"/>
          </a:xfrm>
          <a:prstGeom prst="rect">
            <a:avLst/>
          </a:prstGeom>
        </p:spPr>
      </p:pic>
      <p:pic>
        <p:nvPicPr>
          <p:cNvPr id="7" name="Graphic 6" descr="Bar chart RTL">
            <a:extLst>
              <a:ext uri="{FF2B5EF4-FFF2-40B4-BE49-F238E27FC236}">
                <a16:creationId xmlns:a16="http://schemas.microsoft.com/office/drawing/2014/main" id="{F31A45A1-0555-0B45-AC00-666DC7B82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82175" y="2643187"/>
            <a:ext cx="1571625" cy="1571625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793129C5-64DB-034A-87CC-DF4081F10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52925" y="3134518"/>
            <a:ext cx="588964" cy="588964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1DAB9372-7089-B342-9D0E-52B891DBC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5523" y="3153568"/>
            <a:ext cx="588964" cy="588964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F4A49117-7AAA-5B41-9DBC-6F4FF0CB7A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0510" y="3162300"/>
            <a:ext cx="588964" cy="588964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C65AC36B-392B-6442-BF74-B459679482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7069" y="3171032"/>
            <a:ext cx="588964" cy="588964"/>
          </a:xfrm>
          <a:prstGeom prst="rect">
            <a:avLst/>
          </a:prstGeom>
        </p:spPr>
      </p:pic>
      <p:pic>
        <p:nvPicPr>
          <p:cNvPr id="14" name="Picture 13" descr="A drawing of a face&#10;&#10;Description automatically generated">
            <a:extLst>
              <a:ext uri="{FF2B5EF4-FFF2-40B4-BE49-F238E27FC236}">
                <a16:creationId xmlns:a16="http://schemas.microsoft.com/office/drawing/2014/main" id="{CFC3D561-0929-F043-BD07-80F35A2BF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9665" y="2926623"/>
            <a:ext cx="1928877" cy="1004752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2094B125-3624-4C4B-98AB-7FEBFC8D803C}"/>
              </a:ext>
            </a:extLst>
          </p:cNvPr>
          <p:cNvSpPr/>
          <p:nvPr/>
        </p:nvSpPr>
        <p:spPr>
          <a:xfrm>
            <a:off x="3486150" y="3428999"/>
            <a:ext cx="742171" cy="185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A85EAB7-A975-9C40-8758-4A2F57CCF883}"/>
              </a:ext>
            </a:extLst>
          </p:cNvPr>
          <p:cNvSpPr/>
          <p:nvPr/>
        </p:nvSpPr>
        <p:spPr>
          <a:xfrm>
            <a:off x="6307529" y="3443288"/>
            <a:ext cx="742171" cy="185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EFF67A80-5C89-9745-B638-46E5EBC98E4F}"/>
              </a:ext>
            </a:extLst>
          </p:cNvPr>
          <p:cNvSpPr/>
          <p:nvPr/>
        </p:nvSpPr>
        <p:spPr>
          <a:xfrm>
            <a:off x="9207476" y="3428998"/>
            <a:ext cx="742171" cy="185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9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Macintosh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Spark  Structured Streaming</vt:lpstr>
      <vt:lpstr>Spark  Structured Streaming Intro</vt:lpstr>
      <vt:lpstr>Hello</vt:lpstr>
      <vt:lpstr>Assumptions</vt:lpstr>
      <vt:lpstr>What is Streaming</vt:lpstr>
      <vt:lpstr>Batch Applications</vt:lpstr>
      <vt:lpstr>What is Streaming</vt:lpstr>
      <vt:lpstr>Use Cases</vt:lpstr>
      <vt:lpstr>Processing Sensor data</vt:lpstr>
      <vt:lpstr>Streaming Pro and Cons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 Structured Streaming</dc:title>
  <dc:creator>Rajpal, Harjeet Kumar</dc:creator>
  <cp:lastModifiedBy>Rajpal, Harjeet Kumar</cp:lastModifiedBy>
  <cp:revision>1</cp:revision>
  <dcterms:created xsi:type="dcterms:W3CDTF">2020-05-23T11:17:08Z</dcterms:created>
  <dcterms:modified xsi:type="dcterms:W3CDTF">2020-05-23T11:17:19Z</dcterms:modified>
</cp:coreProperties>
</file>