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95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608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549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5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330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96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94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56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6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6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8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5EA4-2284-4407-94F3-8B8ADA9D76C0}" type="datetimeFigureOut">
              <a:rPr lang="es-AR" smtClean="0"/>
              <a:t>20/12/2020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B491-0057-43D8-BE2E-37A10BCF16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37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58" y="2757054"/>
            <a:ext cx="4081599" cy="37723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5543" y="1067854"/>
            <a:ext cx="10826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smtClean="0"/>
              <a:t>Para conocerle mejor y ministrarle eficazmente, </a:t>
            </a:r>
          </a:p>
          <a:p>
            <a:pPr algn="ctr"/>
            <a:r>
              <a:rPr lang="es-AR" sz="4000" dirty="0" smtClean="0"/>
              <a:t>complete el formulario escaneando el QR. Gracias! 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8031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Diario La Nacion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Biss Andres (Consultora Vates)</dc:creator>
  <cp:lastModifiedBy>Biss Andres (Consultora Vates)</cp:lastModifiedBy>
  <cp:revision>3</cp:revision>
  <cp:lastPrinted>2020-12-20T05:03:15Z</cp:lastPrinted>
  <dcterms:created xsi:type="dcterms:W3CDTF">2020-12-20T04:40:15Z</dcterms:created>
  <dcterms:modified xsi:type="dcterms:W3CDTF">2020-12-21T10:40:11Z</dcterms:modified>
</cp:coreProperties>
</file>