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81" r:id="rId3"/>
    <p:sldId id="261" r:id="rId4"/>
    <p:sldId id="259" r:id="rId5"/>
    <p:sldId id="258" r:id="rId6"/>
    <p:sldId id="260" r:id="rId7"/>
    <p:sldId id="287" r:id="rId8"/>
    <p:sldId id="288" r:id="rId9"/>
    <p:sldId id="263" r:id="rId10"/>
    <p:sldId id="277" r:id="rId11"/>
    <p:sldId id="264" r:id="rId12"/>
    <p:sldId id="278" r:id="rId13"/>
    <p:sldId id="265" r:id="rId14"/>
    <p:sldId id="266" r:id="rId15"/>
    <p:sldId id="291" r:id="rId16"/>
    <p:sldId id="279" r:id="rId17"/>
    <p:sldId id="267" r:id="rId18"/>
    <p:sldId id="280" r:id="rId19"/>
    <p:sldId id="270" r:id="rId20"/>
    <p:sldId id="276" r:id="rId21"/>
    <p:sldId id="262" r:id="rId22"/>
    <p:sldId id="269" r:id="rId23"/>
    <p:sldId id="271" r:id="rId24"/>
    <p:sldId id="268" r:id="rId25"/>
    <p:sldId id="273" r:id="rId26"/>
    <p:sldId id="274" r:id="rId27"/>
    <p:sldId id="275" r:id="rId28"/>
    <p:sldId id="272" r:id="rId29"/>
    <p:sldId id="292" r:id="rId30"/>
    <p:sldId id="293" r:id="rId31"/>
    <p:sldId id="294" r:id="rId32"/>
    <p:sldId id="283" r:id="rId33"/>
    <p:sldId id="284" r:id="rId34"/>
    <p:sldId id="285"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79CF4A-D196-419F-A907-83FB234138D4}" v="855" dt="2019-09-06T16:31:06.438"/>
    <p1510:client id="{CCA2E200-4FF2-4BD1-8FB6-30FA7AE832B4}" v="1782" dt="2019-09-06T19:26:50.784"/>
    <p1510:client id="{D0270AFB-9AF2-4924-9483-BAC9248D258E}" v="1172" dt="2019-09-07T07:00:34.072"/>
    <p1510:client id="{E5B675F7-94AC-4099-A37E-D95EBF7728BD}" v="44" dt="2019-09-06T19:36:21.680"/>
    <p1510:client id="{E6B415CF-1DD4-4663-A78B-01803814843F}" v="962" dt="2019-09-09T10:17:06.115"/>
    <p1510:client id="{E8BD8689-0481-4831-8C7B-523D37D40B7A}" v="193" dt="2019-09-06T14:43:51.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padips" userId="2c05eedd566f43df" providerId="LiveId" clId="{5650A329-C637-9544-B6A7-4F9D599F0FBE}"/>
    <pc:docChg chg="addSld modSld">
      <pc:chgData name="vishal padips" userId="2c05eedd566f43df" providerId="LiveId" clId="{5650A329-C637-9544-B6A7-4F9D599F0FBE}" dt="2019-07-05T13:25:22.749" v="101" actId="20577"/>
      <pc:docMkLst>
        <pc:docMk/>
      </pc:docMkLst>
      <pc:sldChg chg="modSp">
        <pc:chgData name="vishal padips" userId="2c05eedd566f43df" providerId="LiveId" clId="{5650A329-C637-9544-B6A7-4F9D599F0FBE}" dt="2019-07-05T13:23:03.468" v="30" actId="20577"/>
        <pc:sldMkLst>
          <pc:docMk/>
          <pc:sldMk cId="2129952628" sldId="256"/>
        </pc:sldMkLst>
        <pc:spChg chg="mod">
          <ac:chgData name="vishal padips" userId="2c05eedd566f43df" providerId="LiveId" clId="{5650A329-C637-9544-B6A7-4F9D599F0FBE}" dt="2019-07-05T13:22:53.473" v="25" actId="20577"/>
          <ac:spMkLst>
            <pc:docMk/>
            <pc:sldMk cId="2129952628" sldId="256"/>
            <ac:spMk id="2" creationId="{FD38194D-0473-884F-8E9D-73953555B72B}"/>
          </ac:spMkLst>
        </pc:spChg>
        <pc:spChg chg="mod">
          <ac:chgData name="vishal padips" userId="2c05eedd566f43df" providerId="LiveId" clId="{5650A329-C637-9544-B6A7-4F9D599F0FBE}" dt="2019-07-05T13:23:03.468" v="30" actId="20577"/>
          <ac:spMkLst>
            <pc:docMk/>
            <pc:sldMk cId="2129952628" sldId="256"/>
            <ac:spMk id="3" creationId="{781EB341-4B64-0541-AFA8-7AC22FDBBED7}"/>
          </ac:spMkLst>
        </pc:spChg>
      </pc:sldChg>
      <pc:sldChg chg="modSp new">
        <pc:chgData name="vishal padips" userId="2c05eedd566f43df" providerId="LiveId" clId="{5650A329-C637-9544-B6A7-4F9D599F0FBE}" dt="2019-07-05T13:23:22.615" v="34" actId="20577"/>
        <pc:sldMkLst>
          <pc:docMk/>
          <pc:sldMk cId="3875468351" sldId="257"/>
        </pc:sldMkLst>
        <pc:spChg chg="mod">
          <ac:chgData name="vishal padips" userId="2c05eedd566f43df" providerId="LiveId" clId="{5650A329-C637-9544-B6A7-4F9D599F0FBE}" dt="2019-07-05T13:23:22.615" v="34" actId="20577"/>
          <ac:spMkLst>
            <pc:docMk/>
            <pc:sldMk cId="3875468351" sldId="257"/>
            <ac:spMk id="2" creationId="{F3F31F5B-1A83-8440-9839-5E1F12FF2571}"/>
          </ac:spMkLst>
        </pc:spChg>
      </pc:sldChg>
      <pc:sldChg chg="modSp new">
        <pc:chgData name="vishal padips" userId="2c05eedd566f43df" providerId="LiveId" clId="{5650A329-C637-9544-B6A7-4F9D599F0FBE}" dt="2019-07-05T13:24:32.825" v="61" actId="20577"/>
        <pc:sldMkLst>
          <pc:docMk/>
          <pc:sldMk cId="319657678" sldId="258"/>
        </pc:sldMkLst>
        <pc:spChg chg="mod">
          <ac:chgData name="vishal padips" userId="2c05eedd566f43df" providerId="LiveId" clId="{5650A329-C637-9544-B6A7-4F9D599F0FBE}" dt="2019-07-05T13:24:20.265" v="46" actId="20577"/>
          <ac:spMkLst>
            <pc:docMk/>
            <pc:sldMk cId="319657678" sldId="258"/>
            <ac:spMk id="2" creationId="{9AC25679-0784-F54F-9A26-80317D8248C1}"/>
          </ac:spMkLst>
        </pc:spChg>
        <pc:spChg chg="mod">
          <ac:chgData name="vishal padips" userId="2c05eedd566f43df" providerId="LiveId" clId="{5650A329-C637-9544-B6A7-4F9D599F0FBE}" dt="2019-07-05T13:24:32.825" v="61" actId="20577"/>
          <ac:spMkLst>
            <pc:docMk/>
            <pc:sldMk cId="319657678" sldId="258"/>
            <ac:spMk id="3" creationId="{E89C455B-C9DE-064E-ABC6-12E65C0AF987}"/>
          </ac:spMkLst>
        </pc:spChg>
      </pc:sldChg>
      <pc:sldChg chg="modSp new">
        <pc:chgData name="vishal padips" userId="2c05eedd566f43df" providerId="LiveId" clId="{5650A329-C637-9544-B6A7-4F9D599F0FBE}" dt="2019-07-05T13:25:22.749" v="101" actId="20577"/>
        <pc:sldMkLst>
          <pc:docMk/>
          <pc:sldMk cId="3611342974" sldId="259"/>
        </pc:sldMkLst>
        <pc:spChg chg="mod">
          <ac:chgData name="vishal padips" userId="2c05eedd566f43df" providerId="LiveId" clId="{5650A329-C637-9544-B6A7-4F9D599F0FBE}" dt="2019-07-05T13:25:22.749" v="101" actId="20577"/>
          <ac:spMkLst>
            <pc:docMk/>
            <pc:sldMk cId="3611342974" sldId="259"/>
            <ac:spMk id="2" creationId="{33289F1C-B74F-DF4D-BC0F-EB66FB220BDC}"/>
          </ac:spMkLst>
        </pc:spChg>
      </pc:sldChg>
    </pc:docChg>
  </pc:docChgLst>
  <pc:docChgLst>
    <pc:chgData name="Guest User" providerId="Windows Live" clId="Web-{E6B415CF-1DD4-4663-A78B-01803814843F}"/>
    <pc:docChg chg="addSld delSld modSld sldOrd">
      <pc:chgData name="Guest User" userId="" providerId="Windows Live" clId="Web-{E6B415CF-1DD4-4663-A78B-01803814843F}" dt="2019-09-09T10:17:04.130" v="955" actId="20577"/>
      <pc:docMkLst>
        <pc:docMk/>
      </pc:docMkLst>
      <pc:sldChg chg="modSp">
        <pc:chgData name="Guest User" userId="" providerId="Windows Live" clId="Web-{E6B415CF-1DD4-4663-A78B-01803814843F}" dt="2019-09-09T09:22:50.318" v="12" actId="1076"/>
        <pc:sldMkLst>
          <pc:docMk/>
          <pc:sldMk cId="3611342974" sldId="259"/>
        </pc:sldMkLst>
        <pc:spChg chg="mod">
          <ac:chgData name="Guest User" userId="" providerId="Windows Live" clId="Web-{E6B415CF-1DD4-4663-A78B-01803814843F}" dt="2019-09-09T09:22:50.318" v="12" actId="1076"/>
          <ac:spMkLst>
            <pc:docMk/>
            <pc:sldMk cId="3611342974" sldId="259"/>
            <ac:spMk id="3" creationId="{6F12B596-7F23-6E45-AD9A-AB268EF3C605}"/>
          </ac:spMkLst>
        </pc:spChg>
      </pc:sldChg>
      <pc:sldChg chg="ord">
        <pc:chgData name="Guest User" userId="" providerId="Windows Live" clId="Web-{E6B415CF-1DD4-4663-A78B-01803814843F}" dt="2019-09-09T09:43:42.449" v="162"/>
        <pc:sldMkLst>
          <pc:docMk/>
          <pc:sldMk cId="1916611703" sldId="261"/>
        </pc:sldMkLst>
      </pc:sldChg>
      <pc:sldChg chg="modSp ord">
        <pc:chgData name="Guest User" userId="" providerId="Windows Live" clId="Web-{E6B415CF-1DD4-4663-A78B-01803814843F}" dt="2019-09-09T10:06:54.831" v="282" actId="14100"/>
        <pc:sldMkLst>
          <pc:docMk/>
          <pc:sldMk cId="3772068217" sldId="281"/>
        </pc:sldMkLst>
        <pc:spChg chg="mod">
          <ac:chgData name="Guest User" userId="" providerId="Windows Live" clId="Web-{E6B415CF-1DD4-4663-A78B-01803814843F}" dt="2019-09-09T10:06:54.831" v="282" actId="14100"/>
          <ac:spMkLst>
            <pc:docMk/>
            <pc:sldMk cId="3772068217" sldId="281"/>
            <ac:spMk id="3" creationId="{9CC518F1-1485-4B83-8201-E618A8B79AF6}"/>
          </ac:spMkLst>
        </pc:spChg>
      </pc:sldChg>
      <pc:sldChg chg="del">
        <pc:chgData name="Guest User" userId="" providerId="Windows Live" clId="Web-{E6B415CF-1DD4-4663-A78B-01803814843F}" dt="2019-09-09T09:24:05.912" v="14"/>
        <pc:sldMkLst>
          <pc:docMk/>
          <pc:sldMk cId="3412794624" sldId="286"/>
        </pc:sldMkLst>
      </pc:sldChg>
      <pc:sldChg chg="modSp ord">
        <pc:chgData name="Guest User" userId="" providerId="Windows Live" clId="Web-{E6B415CF-1DD4-4663-A78B-01803814843F}" dt="2019-09-09T10:17:02.865" v="953" actId="20577"/>
        <pc:sldMkLst>
          <pc:docMk/>
          <pc:sldMk cId="2800124349" sldId="287"/>
        </pc:sldMkLst>
        <pc:spChg chg="mod">
          <ac:chgData name="Guest User" userId="" providerId="Windows Live" clId="Web-{E6B415CF-1DD4-4663-A78B-01803814843F}" dt="2019-09-09T10:17:02.865" v="953" actId="20577"/>
          <ac:spMkLst>
            <pc:docMk/>
            <pc:sldMk cId="2800124349" sldId="287"/>
            <ac:spMk id="3" creationId="{6F12B596-7F23-6E45-AD9A-AB268EF3C605}"/>
          </ac:spMkLst>
        </pc:spChg>
      </pc:sldChg>
      <pc:sldChg chg="ord">
        <pc:chgData name="Guest User" userId="" providerId="Windows Live" clId="Web-{E6B415CF-1DD4-4663-A78B-01803814843F}" dt="2019-09-09T09:33:06.555" v="137"/>
        <pc:sldMkLst>
          <pc:docMk/>
          <pc:sldMk cId="1511875228" sldId="288"/>
        </pc:sldMkLst>
      </pc:sldChg>
      <pc:sldChg chg="ord">
        <pc:chgData name="Guest User" userId="" providerId="Windows Live" clId="Web-{E6B415CF-1DD4-4663-A78B-01803814843F}" dt="2019-09-09T09:33:19.180" v="138"/>
        <pc:sldMkLst>
          <pc:docMk/>
          <pc:sldMk cId="318017713" sldId="289"/>
        </pc:sldMkLst>
      </pc:sldChg>
      <pc:sldChg chg="modSp add replId">
        <pc:chgData name="Guest User" userId="" providerId="Windows Live" clId="Web-{E6B415CF-1DD4-4663-A78B-01803814843F}" dt="2019-09-09T09:28:18.741" v="135" actId="1076"/>
        <pc:sldMkLst>
          <pc:docMk/>
          <pc:sldMk cId="3154838728" sldId="290"/>
        </pc:sldMkLst>
        <pc:spChg chg="mod">
          <ac:chgData name="Guest User" userId="" providerId="Windows Live" clId="Web-{E6B415CF-1DD4-4663-A78B-01803814843F}" dt="2019-09-09T09:28:14.538" v="134" actId="20577"/>
          <ac:spMkLst>
            <pc:docMk/>
            <pc:sldMk cId="3154838728" sldId="290"/>
            <ac:spMk id="2" creationId="{FD38194D-0473-884F-8E9D-73953555B72B}"/>
          </ac:spMkLst>
        </pc:spChg>
        <pc:spChg chg="mod">
          <ac:chgData name="Guest User" userId="" providerId="Windows Live" clId="Web-{E6B415CF-1DD4-4663-A78B-01803814843F}" dt="2019-09-09T09:28:18.741" v="135" actId="1076"/>
          <ac:spMkLst>
            <pc:docMk/>
            <pc:sldMk cId="3154838728" sldId="290"/>
            <ac:spMk id="3" creationId="{781EB341-4B64-0541-AFA8-7AC22FDBBED7}"/>
          </ac:spMkLst>
        </pc:spChg>
      </pc:sldChg>
    </pc:docChg>
  </pc:docChgLst>
  <pc:docChgLst>
    <pc:chgData name="Anish Srivats" userId="bc2cb44242f26c2d" providerId="Windows Live" clId="Web-{7179CF4A-D196-419F-A907-83FB234138D4}"/>
    <pc:docChg chg="mod addSld modSld sldOrd modMainMaster setSldSz">
      <pc:chgData name="Anish Srivats" userId="bc2cb44242f26c2d" providerId="Windows Live" clId="Web-{7179CF4A-D196-419F-A907-83FB234138D4}" dt="2019-09-06T16:31:06.438" v="839" actId="14100"/>
      <pc:docMkLst>
        <pc:docMk/>
      </pc:docMkLst>
      <pc:sldChg chg="modSp">
        <pc:chgData name="Anish Srivats" userId="bc2cb44242f26c2d" providerId="Windows Live" clId="Web-{7179CF4A-D196-419F-A907-83FB234138D4}" dt="2019-09-06T16:07:51.142" v="635"/>
        <pc:sldMkLst>
          <pc:docMk/>
          <pc:sldMk cId="319657678" sldId="258"/>
        </pc:sldMkLst>
        <pc:spChg chg="mod">
          <ac:chgData name="Anish Srivats" userId="bc2cb44242f26c2d" providerId="Windows Live" clId="Web-{7179CF4A-D196-419F-A907-83FB234138D4}" dt="2019-09-06T16:07:51.142" v="635"/>
          <ac:spMkLst>
            <pc:docMk/>
            <pc:sldMk cId="319657678" sldId="258"/>
            <ac:spMk id="5" creationId="{00000000-0000-0000-0000-000000000000}"/>
          </ac:spMkLst>
        </pc:spChg>
        <pc:graphicFrameChg chg="mod">
          <ac:chgData name="Anish Srivats" userId="bc2cb44242f26c2d" providerId="Windows Live" clId="Web-{7179CF4A-D196-419F-A907-83FB234138D4}" dt="2019-09-06T16:07:51.142" v="635"/>
          <ac:graphicFrameMkLst>
            <pc:docMk/>
            <pc:sldMk cId="319657678" sldId="258"/>
            <ac:graphicFrameMk id="4" creationId="{00000000-0000-0000-0000-000000000000}"/>
          </ac:graphicFrameMkLst>
        </pc:graphicFrameChg>
        <pc:cxnChg chg="mod">
          <ac:chgData name="Anish Srivats" userId="bc2cb44242f26c2d" providerId="Windows Live" clId="Web-{7179CF4A-D196-419F-A907-83FB234138D4}" dt="2019-09-06T16:07:51.142" v="635"/>
          <ac:cxnSpMkLst>
            <pc:docMk/>
            <pc:sldMk cId="319657678" sldId="258"/>
            <ac:cxnSpMk id="11" creationId="{00000000-0000-0000-0000-000000000000}"/>
          </ac:cxnSpMkLst>
        </pc:cxnChg>
      </pc:sldChg>
      <pc:sldChg chg="modSp">
        <pc:chgData name="Anish Srivats" userId="bc2cb44242f26c2d" providerId="Windows Live" clId="Web-{7179CF4A-D196-419F-A907-83FB234138D4}" dt="2019-09-06T16:07:51.142" v="635"/>
        <pc:sldMkLst>
          <pc:docMk/>
          <pc:sldMk cId="3611342974" sldId="259"/>
        </pc:sldMkLst>
        <pc:spChg chg="mod">
          <ac:chgData name="Anish Srivats" userId="bc2cb44242f26c2d" providerId="Windows Live" clId="Web-{7179CF4A-D196-419F-A907-83FB234138D4}" dt="2019-09-06T16:07:51.142" v="635"/>
          <ac:spMkLst>
            <pc:docMk/>
            <pc:sldMk cId="3611342974" sldId="259"/>
            <ac:spMk id="3" creationId="{6F12B596-7F23-6E45-AD9A-AB268EF3C605}"/>
          </ac:spMkLst>
        </pc:spChg>
      </pc:sldChg>
      <pc:sldChg chg="modSp">
        <pc:chgData name="Anish Srivats" userId="bc2cb44242f26c2d" providerId="Windows Live" clId="Web-{7179CF4A-D196-419F-A907-83FB234138D4}" dt="2019-09-06T15:08:31.936" v="552" actId="20577"/>
        <pc:sldMkLst>
          <pc:docMk/>
          <pc:sldMk cId="1515371878" sldId="260"/>
        </pc:sldMkLst>
        <pc:spChg chg="mod">
          <ac:chgData name="Anish Srivats" userId="bc2cb44242f26c2d" providerId="Windows Live" clId="Web-{7179CF4A-D196-419F-A907-83FB234138D4}" dt="2019-09-06T15:06:46.587" v="218" actId="20577"/>
          <ac:spMkLst>
            <pc:docMk/>
            <pc:sldMk cId="1515371878" sldId="260"/>
            <ac:spMk id="4" creationId="{00000000-0000-0000-0000-000000000000}"/>
          </ac:spMkLst>
        </pc:spChg>
        <pc:spChg chg="mod">
          <ac:chgData name="Anish Srivats" userId="bc2cb44242f26c2d" providerId="Windows Live" clId="Web-{7179CF4A-D196-419F-A907-83FB234138D4}" dt="2019-09-06T15:08:31.936" v="552" actId="20577"/>
          <ac:spMkLst>
            <pc:docMk/>
            <pc:sldMk cId="1515371878" sldId="260"/>
            <ac:spMk id="8" creationId="{00000000-0000-0000-0000-000000000000}"/>
          </ac:spMkLst>
        </pc:spChg>
      </pc:sldChg>
      <pc:sldChg chg="modSp">
        <pc:chgData name="Anish Srivats" userId="bc2cb44242f26c2d" providerId="Windows Live" clId="Web-{7179CF4A-D196-419F-A907-83FB234138D4}" dt="2019-09-06T16:07:51.142" v="635"/>
        <pc:sldMkLst>
          <pc:docMk/>
          <pc:sldMk cId="1916611703" sldId="261"/>
        </pc:sldMkLst>
        <pc:spChg chg="mod">
          <ac:chgData name="Anish Srivats" userId="bc2cb44242f26c2d" providerId="Windows Live" clId="Web-{7179CF4A-D196-419F-A907-83FB234138D4}" dt="2019-09-06T16:07:51.142" v="635"/>
          <ac:spMkLst>
            <pc:docMk/>
            <pc:sldMk cId="1916611703" sldId="261"/>
            <ac:spMk id="2" creationId="{00000000-0000-0000-0000-000000000000}"/>
          </ac:spMkLst>
        </pc:spChg>
        <pc:graphicFrameChg chg="mod">
          <ac:chgData name="Anish Srivats" userId="bc2cb44242f26c2d" providerId="Windows Live" clId="Web-{7179CF4A-D196-419F-A907-83FB234138D4}" dt="2019-09-06T16:07:51.142" v="635"/>
          <ac:graphicFrameMkLst>
            <pc:docMk/>
            <pc:sldMk cId="1916611703" sldId="261"/>
            <ac:graphicFrameMk id="4" creationId="{00000000-0000-0000-0000-000000000000}"/>
          </ac:graphicFrameMkLst>
        </pc:graphicFrameChg>
      </pc:sldChg>
      <pc:sldChg chg="addSp delSp modSp ord">
        <pc:chgData name="Anish Srivats" userId="bc2cb44242f26c2d" providerId="Windows Live" clId="Web-{7179CF4A-D196-419F-A907-83FB234138D4}" dt="2019-09-06T16:26:07.485" v="687"/>
        <pc:sldMkLst>
          <pc:docMk/>
          <pc:sldMk cId="2318431386" sldId="262"/>
        </pc:sldMkLst>
        <pc:spChg chg="add del mod">
          <ac:chgData name="Anish Srivats" userId="bc2cb44242f26c2d" providerId="Windows Live" clId="Web-{7179CF4A-D196-419F-A907-83FB234138D4}" dt="2019-09-06T14:46:18.040" v="9"/>
          <ac:spMkLst>
            <pc:docMk/>
            <pc:sldMk cId="2318431386" sldId="262"/>
            <ac:spMk id="2" creationId="{AC66BC32-4276-46BB-BA8C-328DF7176B0D}"/>
          </ac:spMkLst>
        </pc:spChg>
        <pc:picChg chg="add mod">
          <ac:chgData name="Anish Srivats" userId="bc2cb44242f26c2d" providerId="Windows Live" clId="Web-{7179CF4A-D196-419F-A907-83FB234138D4}" dt="2019-09-06T16:07:51.142" v="635"/>
          <ac:picMkLst>
            <pc:docMk/>
            <pc:sldMk cId="2318431386" sldId="262"/>
            <ac:picMk id="3" creationId="{47710CFF-F6C7-4B25-908A-C83AA2440BF7}"/>
          </ac:picMkLst>
        </pc:picChg>
      </pc:sldChg>
      <pc:sldChg chg="modSp new">
        <pc:chgData name="Anish Srivats" userId="bc2cb44242f26c2d" providerId="Windows Live" clId="Web-{7179CF4A-D196-419F-A907-83FB234138D4}" dt="2019-09-06T16:27:53.741" v="738" actId="1076"/>
        <pc:sldMkLst>
          <pc:docMk/>
          <pc:sldMk cId="2176153446" sldId="263"/>
        </pc:sldMkLst>
        <pc:spChg chg="mod">
          <ac:chgData name="Anish Srivats" userId="bc2cb44242f26c2d" providerId="Windows Live" clId="Web-{7179CF4A-D196-419F-A907-83FB234138D4}" dt="2019-09-06T16:27:53.741" v="738" actId="1076"/>
          <ac:spMkLst>
            <pc:docMk/>
            <pc:sldMk cId="2176153446" sldId="263"/>
            <ac:spMk id="2" creationId="{9867CE5E-E1F8-443F-887E-551C5974374F}"/>
          </ac:spMkLst>
        </pc:spChg>
      </pc:sldChg>
      <pc:sldChg chg="addSp delSp modSp new">
        <pc:chgData name="Anish Srivats" userId="bc2cb44242f26c2d" providerId="Windows Live" clId="Web-{7179CF4A-D196-419F-A907-83FB234138D4}" dt="2019-09-06T16:27:44.709" v="737" actId="14100"/>
        <pc:sldMkLst>
          <pc:docMk/>
          <pc:sldMk cId="2509002448" sldId="264"/>
        </pc:sldMkLst>
        <pc:picChg chg="add mod modCrop">
          <ac:chgData name="Anish Srivats" userId="bc2cb44242f26c2d" providerId="Windows Live" clId="Web-{7179CF4A-D196-419F-A907-83FB234138D4}" dt="2019-09-06T16:27:44.709" v="737" actId="14100"/>
          <ac:picMkLst>
            <pc:docMk/>
            <pc:sldMk cId="2509002448" sldId="264"/>
            <ac:picMk id="2" creationId="{41747DEF-7F7E-44EA-9ABC-249EFF90A93B}"/>
          </ac:picMkLst>
        </pc:picChg>
        <pc:picChg chg="add del mod">
          <ac:chgData name="Anish Srivats" userId="bc2cb44242f26c2d" providerId="Windows Live" clId="Web-{7179CF4A-D196-419F-A907-83FB234138D4}" dt="2019-09-06T16:27:39.693" v="736"/>
          <ac:picMkLst>
            <pc:docMk/>
            <pc:sldMk cId="2509002448" sldId="264"/>
            <ac:picMk id="4" creationId="{03C4DDFC-D498-45DE-82EF-CB6E8E56D3B2}"/>
          </ac:picMkLst>
        </pc:picChg>
      </pc:sldChg>
      <pc:sldChg chg="addSp delSp modSp new">
        <pc:chgData name="Anish Srivats" userId="bc2cb44242f26c2d" providerId="Windows Live" clId="Web-{7179CF4A-D196-419F-A907-83FB234138D4}" dt="2019-09-06T16:27:29.958" v="735" actId="14100"/>
        <pc:sldMkLst>
          <pc:docMk/>
          <pc:sldMk cId="952933292" sldId="265"/>
        </pc:sldMkLst>
        <pc:picChg chg="add mod">
          <ac:chgData name="Anish Srivats" userId="bc2cb44242f26c2d" providerId="Windows Live" clId="Web-{7179CF4A-D196-419F-A907-83FB234138D4}" dt="2019-09-06T16:27:29.958" v="735" actId="14100"/>
          <ac:picMkLst>
            <pc:docMk/>
            <pc:sldMk cId="952933292" sldId="265"/>
            <ac:picMk id="2" creationId="{DE664690-6785-4599-8448-E2AED4D3BB3E}"/>
          </ac:picMkLst>
        </pc:picChg>
        <pc:picChg chg="add del mod modCrop">
          <ac:chgData name="Anish Srivats" userId="bc2cb44242f26c2d" providerId="Windows Live" clId="Web-{7179CF4A-D196-419F-A907-83FB234138D4}" dt="2019-09-06T16:27:25.708" v="734"/>
          <ac:picMkLst>
            <pc:docMk/>
            <pc:sldMk cId="952933292" sldId="265"/>
            <ac:picMk id="4" creationId="{C3E9348A-E610-43A6-B9C2-593A7FBC78FB}"/>
          </ac:picMkLst>
        </pc:picChg>
      </pc:sldChg>
      <pc:sldChg chg="addSp modSp new">
        <pc:chgData name="Anish Srivats" userId="bc2cb44242f26c2d" providerId="Windows Live" clId="Web-{7179CF4A-D196-419F-A907-83FB234138D4}" dt="2019-09-06T16:07:51.142" v="635"/>
        <pc:sldMkLst>
          <pc:docMk/>
          <pc:sldMk cId="1380929367" sldId="266"/>
        </pc:sldMkLst>
        <pc:picChg chg="add mod">
          <ac:chgData name="Anish Srivats" userId="bc2cb44242f26c2d" providerId="Windows Live" clId="Web-{7179CF4A-D196-419F-A907-83FB234138D4}" dt="2019-09-06T16:07:51.142" v="635"/>
          <ac:picMkLst>
            <pc:docMk/>
            <pc:sldMk cId="1380929367" sldId="266"/>
            <ac:picMk id="2" creationId="{1AE6AA23-B227-4ED4-BB04-38C36B9B53A6}"/>
          </ac:picMkLst>
        </pc:picChg>
      </pc:sldChg>
      <pc:sldChg chg="addSp delSp modSp new ord">
        <pc:chgData name="Anish Srivats" userId="bc2cb44242f26c2d" providerId="Windows Live" clId="Web-{7179CF4A-D196-419F-A907-83FB234138D4}" dt="2019-09-06T16:29:42.371" v="792" actId="14100"/>
        <pc:sldMkLst>
          <pc:docMk/>
          <pc:sldMk cId="1447971868" sldId="267"/>
        </pc:sldMkLst>
        <pc:picChg chg="add mod">
          <ac:chgData name="Anish Srivats" userId="bc2cb44242f26c2d" providerId="Windows Live" clId="Web-{7179CF4A-D196-419F-A907-83FB234138D4}" dt="2019-09-06T16:29:42.371" v="792" actId="14100"/>
          <ac:picMkLst>
            <pc:docMk/>
            <pc:sldMk cId="1447971868" sldId="267"/>
            <ac:picMk id="2" creationId="{D7189529-81EA-431E-B5F9-079A1497299A}"/>
          </ac:picMkLst>
        </pc:picChg>
        <pc:picChg chg="add del mod">
          <ac:chgData name="Anish Srivats" userId="bc2cb44242f26c2d" providerId="Windows Live" clId="Web-{7179CF4A-D196-419F-A907-83FB234138D4}" dt="2019-09-06T16:29:20.636" v="786"/>
          <ac:picMkLst>
            <pc:docMk/>
            <pc:sldMk cId="1447971868" sldId="267"/>
            <ac:picMk id="4" creationId="{8060EDBA-11FD-478B-8475-4F36D84EB4B5}"/>
          </ac:picMkLst>
        </pc:picChg>
      </pc:sldChg>
      <pc:sldChg chg="addSp modSp new ord">
        <pc:chgData name="Anish Srivats" userId="bc2cb44242f26c2d" providerId="Windows Live" clId="Web-{7179CF4A-D196-419F-A907-83FB234138D4}" dt="2019-09-06T16:26:16.595" v="688"/>
        <pc:sldMkLst>
          <pc:docMk/>
          <pc:sldMk cId="2811879516" sldId="268"/>
        </pc:sldMkLst>
        <pc:picChg chg="add mod">
          <ac:chgData name="Anish Srivats" userId="bc2cb44242f26c2d" providerId="Windows Live" clId="Web-{7179CF4A-D196-419F-A907-83FB234138D4}" dt="2019-09-06T16:07:51.142" v="635"/>
          <ac:picMkLst>
            <pc:docMk/>
            <pc:sldMk cId="2811879516" sldId="268"/>
            <ac:picMk id="2" creationId="{15D99124-9BE4-4D28-A977-8666803B3E07}"/>
          </ac:picMkLst>
        </pc:picChg>
      </pc:sldChg>
      <pc:sldChg chg="addSp modSp new ord">
        <pc:chgData name="Anish Srivats" userId="bc2cb44242f26c2d" providerId="Windows Live" clId="Web-{7179CF4A-D196-419F-A907-83FB234138D4}" dt="2019-09-06T16:26:02.032" v="686"/>
        <pc:sldMkLst>
          <pc:docMk/>
          <pc:sldMk cId="88456695" sldId="269"/>
        </pc:sldMkLst>
        <pc:picChg chg="add mod">
          <ac:chgData name="Anish Srivats" userId="bc2cb44242f26c2d" providerId="Windows Live" clId="Web-{7179CF4A-D196-419F-A907-83FB234138D4}" dt="2019-09-06T16:07:51.142" v="635"/>
          <ac:picMkLst>
            <pc:docMk/>
            <pc:sldMk cId="88456695" sldId="269"/>
            <ac:picMk id="2" creationId="{4F5200A7-4DA1-4E77-B511-030334776B2A}"/>
          </ac:picMkLst>
        </pc:picChg>
      </pc:sldChg>
      <pc:sldChg chg="addSp modSp new ord">
        <pc:chgData name="Anish Srivats" userId="bc2cb44242f26c2d" providerId="Windows Live" clId="Web-{7179CF4A-D196-419F-A907-83FB234138D4}" dt="2019-09-06T16:31:06.438" v="839" actId="14100"/>
        <pc:sldMkLst>
          <pc:docMk/>
          <pc:sldMk cId="153550415" sldId="270"/>
        </pc:sldMkLst>
        <pc:picChg chg="add mod modCrop">
          <ac:chgData name="Anish Srivats" userId="bc2cb44242f26c2d" providerId="Windows Live" clId="Web-{7179CF4A-D196-419F-A907-83FB234138D4}" dt="2019-09-06T16:31:06.438" v="839" actId="14100"/>
          <ac:picMkLst>
            <pc:docMk/>
            <pc:sldMk cId="153550415" sldId="270"/>
            <ac:picMk id="2" creationId="{99EDAB03-1E69-4356-9385-F6DE08E4F4F2}"/>
          </ac:picMkLst>
        </pc:picChg>
      </pc:sldChg>
      <pc:sldChg chg="addSp modSp new ord">
        <pc:chgData name="Anish Srivats" userId="bc2cb44242f26c2d" providerId="Windows Live" clId="Web-{7179CF4A-D196-419F-A907-83FB234138D4}" dt="2019-09-06T16:25:43.859" v="685"/>
        <pc:sldMkLst>
          <pc:docMk/>
          <pc:sldMk cId="3119495434" sldId="271"/>
        </pc:sldMkLst>
        <pc:picChg chg="add mod">
          <ac:chgData name="Anish Srivats" userId="bc2cb44242f26c2d" providerId="Windows Live" clId="Web-{7179CF4A-D196-419F-A907-83FB234138D4}" dt="2019-09-06T16:07:51.142" v="635"/>
          <ac:picMkLst>
            <pc:docMk/>
            <pc:sldMk cId="3119495434" sldId="271"/>
            <ac:picMk id="2" creationId="{AF8B5717-8F89-4740-B5F9-D5665D0F3433}"/>
          </ac:picMkLst>
        </pc:picChg>
      </pc:sldChg>
      <pc:sldChg chg="addSp modSp new">
        <pc:chgData name="Anish Srivats" userId="bc2cb44242f26c2d" providerId="Windows Live" clId="Web-{7179CF4A-D196-419F-A907-83FB234138D4}" dt="2019-09-06T16:09:26.548" v="645" actId="14100"/>
        <pc:sldMkLst>
          <pc:docMk/>
          <pc:sldMk cId="1032977090" sldId="272"/>
        </pc:sldMkLst>
        <pc:picChg chg="add mod">
          <ac:chgData name="Anish Srivats" userId="bc2cb44242f26c2d" providerId="Windows Live" clId="Web-{7179CF4A-D196-419F-A907-83FB234138D4}" dt="2019-09-06T16:09:26.548" v="645" actId="14100"/>
          <ac:picMkLst>
            <pc:docMk/>
            <pc:sldMk cId="1032977090" sldId="272"/>
            <ac:picMk id="2" creationId="{7640EB57-C69A-4CEF-B299-0D82BAB57D7F}"/>
          </ac:picMkLst>
        </pc:picChg>
      </pc:sldChg>
      <pc:sldChg chg="modSp new">
        <pc:chgData name="Anish Srivats" userId="bc2cb44242f26c2d" providerId="Windows Live" clId="Web-{7179CF4A-D196-419F-A907-83FB234138D4}" dt="2019-09-06T16:04:24.969" v="618" actId="20577"/>
        <pc:sldMkLst>
          <pc:docMk/>
          <pc:sldMk cId="1289329524" sldId="273"/>
        </pc:sldMkLst>
        <pc:spChg chg="mod">
          <ac:chgData name="Anish Srivats" userId="bc2cb44242f26c2d" providerId="Windows Live" clId="Web-{7179CF4A-D196-419F-A907-83FB234138D4}" dt="2019-09-06T16:04:24.969" v="618" actId="20577"/>
          <ac:spMkLst>
            <pc:docMk/>
            <pc:sldMk cId="1289329524" sldId="273"/>
            <ac:spMk id="2" creationId="{19F5FC53-D131-496B-9438-1F1930439780}"/>
          </ac:spMkLst>
        </pc:spChg>
      </pc:sldChg>
      <pc:sldChg chg="addSp modSp new">
        <pc:chgData name="Anish Srivats" userId="bc2cb44242f26c2d" providerId="Windows Live" clId="Web-{7179CF4A-D196-419F-A907-83FB234138D4}" dt="2019-09-06T16:07:51.142" v="635"/>
        <pc:sldMkLst>
          <pc:docMk/>
          <pc:sldMk cId="1663538045" sldId="274"/>
        </pc:sldMkLst>
        <pc:picChg chg="add mod">
          <ac:chgData name="Anish Srivats" userId="bc2cb44242f26c2d" providerId="Windows Live" clId="Web-{7179CF4A-D196-419F-A907-83FB234138D4}" dt="2019-09-06T16:07:51.142" v="635"/>
          <ac:picMkLst>
            <pc:docMk/>
            <pc:sldMk cId="1663538045" sldId="274"/>
            <ac:picMk id="2" creationId="{DB9A31D2-DC05-4E7D-A684-3B3311D38DBF}"/>
          </ac:picMkLst>
        </pc:picChg>
      </pc:sldChg>
      <pc:sldChg chg="addSp modSp new">
        <pc:chgData name="Anish Srivats" userId="bc2cb44242f26c2d" providerId="Windows Live" clId="Web-{7179CF4A-D196-419F-A907-83FB234138D4}" dt="2019-09-06T16:08:12.392" v="638" actId="14100"/>
        <pc:sldMkLst>
          <pc:docMk/>
          <pc:sldMk cId="2447984963" sldId="275"/>
        </pc:sldMkLst>
        <pc:picChg chg="add mod">
          <ac:chgData name="Anish Srivats" userId="bc2cb44242f26c2d" providerId="Windows Live" clId="Web-{7179CF4A-D196-419F-A907-83FB234138D4}" dt="2019-09-06T16:08:12.392" v="638" actId="14100"/>
          <ac:picMkLst>
            <pc:docMk/>
            <pc:sldMk cId="2447984963" sldId="275"/>
            <ac:picMk id="2" creationId="{8AB7CF36-23F5-4797-8F36-37B6883F3B61}"/>
          </ac:picMkLst>
        </pc:picChg>
      </pc:sldChg>
      <pc:sldChg chg="modSp new">
        <pc:chgData name="Anish Srivats" userId="bc2cb44242f26c2d" providerId="Windows Live" clId="Web-{7179CF4A-D196-419F-A907-83FB234138D4}" dt="2019-09-06T16:25:24.858" v="683" actId="20577"/>
        <pc:sldMkLst>
          <pc:docMk/>
          <pc:sldMk cId="510344061" sldId="276"/>
        </pc:sldMkLst>
        <pc:spChg chg="mod">
          <ac:chgData name="Anish Srivats" userId="bc2cb44242f26c2d" providerId="Windows Live" clId="Web-{7179CF4A-D196-419F-A907-83FB234138D4}" dt="2019-09-06T16:25:24.858" v="683" actId="20577"/>
          <ac:spMkLst>
            <pc:docMk/>
            <pc:sldMk cId="510344061" sldId="276"/>
            <ac:spMk id="2" creationId="{FA06F8B3-BC07-46B0-A6F2-557FDEE77C03}"/>
          </ac:spMkLst>
        </pc:spChg>
      </pc:sldChg>
      <pc:sldChg chg="modSp new">
        <pc:chgData name="Anish Srivats" userId="bc2cb44242f26c2d" providerId="Windows Live" clId="Web-{7179CF4A-D196-419F-A907-83FB234138D4}" dt="2019-09-06T16:26:49.628" v="701" actId="1076"/>
        <pc:sldMkLst>
          <pc:docMk/>
          <pc:sldMk cId="1309176440" sldId="277"/>
        </pc:sldMkLst>
        <pc:spChg chg="mod">
          <ac:chgData name="Anish Srivats" userId="bc2cb44242f26c2d" providerId="Windows Live" clId="Web-{7179CF4A-D196-419F-A907-83FB234138D4}" dt="2019-09-06T16:26:49.628" v="701" actId="1076"/>
          <ac:spMkLst>
            <pc:docMk/>
            <pc:sldMk cId="1309176440" sldId="277"/>
            <ac:spMk id="2" creationId="{0E2989D5-BEE5-4A0E-B810-DBDD225FD651}"/>
          </ac:spMkLst>
        </pc:spChg>
      </pc:sldChg>
      <pc:sldChg chg="modSp new">
        <pc:chgData name="Anish Srivats" userId="bc2cb44242f26c2d" providerId="Windows Live" clId="Web-{7179CF4A-D196-419F-A907-83FB234138D4}" dt="2019-09-06T16:27:19.427" v="733" actId="20577"/>
        <pc:sldMkLst>
          <pc:docMk/>
          <pc:sldMk cId="3009203968" sldId="278"/>
        </pc:sldMkLst>
        <pc:spChg chg="mod">
          <ac:chgData name="Anish Srivats" userId="bc2cb44242f26c2d" providerId="Windows Live" clId="Web-{7179CF4A-D196-419F-A907-83FB234138D4}" dt="2019-09-06T16:27:19.427" v="733" actId="20577"/>
          <ac:spMkLst>
            <pc:docMk/>
            <pc:sldMk cId="3009203968" sldId="278"/>
            <ac:spMk id="2" creationId="{ED85EE39-7B2E-4995-97E6-AC9405B09108}"/>
          </ac:spMkLst>
        </pc:spChg>
      </pc:sldChg>
      <pc:sldChg chg="modSp new">
        <pc:chgData name="Anish Srivats" userId="bc2cb44242f26c2d" providerId="Windows Live" clId="Web-{7179CF4A-D196-419F-A907-83FB234138D4}" dt="2019-09-06T16:28:53.603" v="784" actId="1076"/>
        <pc:sldMkLst>
          <pc:docMk/>
          <pc:sldMk cId="2039408672" sldId="279"/>
        </pc:sldMkLst>
        <pc:spChg chg="mod">
          <ac:chgData name="Anish Srivats" userId="bc2cb44242f26c2d" providerId="Windows Live" clId="Web-{7179CF4A-D196-419F-A907-83FB234138D4}" dt="2019-09-06T16:28:53.603" v="784" actId="1076"/>
          <ac:spMkLst>
            <pc:docMk/>
            <pc:sldMk cId="2039408672" sldId="279"/>
            <ac:spMk id="2" creationId="{F9630C0F-3971-48ED-85AE-6BE611970898}"/>
          </ac:spMkLst>
        </pc:spChg>
      </pc:sldChg>
      <pc:sldChg chg="modSp new">
        <pc:chgData name="Anish Srivats" userId="bc2cb44242f26c2d" providerId="Windows Live" clId="Web-{7179CF4A-D196-419F-A907-83FB234138D4}" dt="2019-09-06T16:30:31.170" v="836" actId="20577"/>
        <pc:sldMkLst>
          <pc:docMk/>
          <pc:sldMk cId="2627152907" sldId="280"/>
        </pc:sldMkLst>
        <pc:spChg chg="mod">
          <ac:chgData name="Anish Srivats" userId="bc2cb44242f26c2d" providerId="Windows Live" clId="Web-{7179CF4A-D196-419F-A907-83FB234138D4}" dt="2019-09-06T16:30:31.170" v="836" actId="20577"/>
          <ac:spMkLst>
            <pc:docMk/>
            <pc:sldMk cId="2627152907" sldId="280"/>
            <ac:spMk id="2" creationId="{C9EACCB7-2127-4A02-81BE-242FF614A714}"/>
          </ac:spMkLst>
        </pc:spChg>
      </pc:sldChg>
      <pc:sldMasterChg chg="modSp modSldLayout">
        <pc:chgData name="Anish Srivats" userId="bc2cb44242f26c2d" providerId="Windows Live" clId="Web-{7179CF4A-D196-419F-A907-83FB234138D4}" dt="2019-09-06T16:07:51.142" v="635"/>
        <pc:sldMasterMkLst>
          <pc:docMk/>
          <pc:sldMasterMk cId="2258817910" sldId="2147483677"/>
        </pc:sldMasterMkLst>
        <pc:spChg chg="mod">
          <ac:chgData name="Anish Srivats" userId="bc2cb44242f26c2d" providerId="Windows Live" clId="Web-{7179CF4A-D196-419F-A907-83FB234138D4}" dt="2019-09-06T16:07:51.142" v="635"/>
          <ac:spMkLst>
            <pc:docMk/>
            <pc:sldMasterMk cId="2258817910" sldId="2147483677"/>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ac:spMk id="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ac:spMk id="5" creationId="{00000000-0000-0000-0000-000000000000}"/>
          </ac:spMkLst>
        </pc:spChg>
        <pc:spChg chg="mod">
          <ac:chgData name="Anish Srivats" userId="bc2cb44242f26c2d" providerId="Windows Live" clId="Web-{7179CF4A-D196-419F-A907-83FB234138D4}" dt="2019-09-06T16:07:51.142" v="635"/>
          <ac:spMkLst>
            <pc:docMk/>
            <pc:sldMasterMk cId="2258817910" sldId="2147483677"/>
            <ac:spMk id="6" creationId="{00000000-0000-0000-0000-000000000000}"/>
          </ac:spMkLst>
        </pc:spChg>
        <pc:spChg chg="mod">
          <ac:chgData name="Anish Srivats" userId="bc2cb44242f26c2d" providerId="Windows Live" clId="Web-{7179CF4A-D196-419F-A907-83FB234138D4}" dt="2019-09-06T16:07:51.142" v="635"/>
          <ac:spMkLst>
            <pc:docMk/>
            <pc:sldMasterMk cId="2258817910" sldId="2147483677"/>
            <ac:spMk id="21"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ac:grpSpMk id="8" creationId="{00000000-0000-0000-0000-000000000000}"/>
          </ac:grpSpMkLst>
        </pc:grpChg>
        <pc:sldLayoutChg chg="modSp">
          <pc:chgData name="Anish Srivats" userId="bc2cb44242f26c2d" providerId="Windows Live" clId="Web-{7179CF4A-D196-419F-A907-83FB234138D4}" dt="2019-09-06T16:07:51.142" v="635"/>
          <pc:sldLayoutMkLst>
            <pc:docMk/>
            <pc:sldMasterMk cId="2258817910" sldId="2147483677"/>
            <pc:sldLayoutMk cId="3052433138" sldId="2147483678"/>
          </pc:sldLayoutMkLst>
          <pc:spChg chg="mod">
            <ac:chgData name="Anish Srivats" userId="bc2cb44242f26c2d" providerId="Windows Live" clId="Web-{7179CF4A-D196-419F-A907-83FB234138D4}" dt="2019-09-06T16:07:51.142" v="635"/>
            <ac:spMkLst>
              <pc:docMk/>
              <pc:sldMasterMk cId="2258817910" sldId="2147483677"/>
              <pc:sldLayoutMk cId="3052433138" sldId="2147483678"/>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052433138" sldId="2147483678"/>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052433138" sldId="2147483678"/>
              <ac:spMk id="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052433138" sldId="2147483678"/>
              <ac:spMk id="5"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052433138" sldId="2147483678"/>
              <ac:spMk id="11"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052433138" sldId="2147483678"/>
              <ac:spMk id="12"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3052433138" sldId="2147483678"/>
              <ac:grpSpMk id="7"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88912409" sldId="2147483679"/>
          </pc:sldLayoutMkLst>
          <pc:spChg chg="mod">
            <ac:chgData name="Anish Srivats" userId="bc2cb44242f26c2d" providerId="Windows Live" clId="Web-{7179CF4A-D196-419F-A907-83FB234138D4}" dt="2019-09-06T16:07:51.142" v="635"/>
            <ac:spMkLst>
              <pc:docMk/>
              <pc:sldMasterMk cId="2258817910" sldId="2147483677"/>
              <pc:sldLayoutMk cId="88912409" sldId="2147483679"/>
              <ac:spMk id="3" creationId="{00000000-0000-0000-0000-000000000000}"/>
            </ac:spMkLst>
          </pc:spChg>
        </pc:sldLayoutChg>
        <pc:sldLayoutChg chg="modSp">
          <pc:chgData name="Anish Srivats" userId="bc2cb44242f26c2d" providerId="Windows Live" clId="Web-{7179CF4A-D196-419F-A907-83FB234138D4}" dt="2019-09-06T16:07:51.142" v="635"/>
          <pc:sldLayoutMkLst>
            <pc:docMk/>
            <pc:sldMasterMk cId="2258817910" sldId="2147483677"/>
            <pc:sldLayoutMk cId="3886064058" sldId="2147483680"/>
          </pc:sldLayoutMkLst>
          <pc:spChg chg="mod">
            <ac:chgData name="Anish Srivats" userId="bc2cb44242f26c2d" providerId="Windows Live" clId="Web-{7179CF4A-D196-419F-A907-83FB234138D4}" dt="2019-09-06T16:07:51.142" v="635"/>
            <ac:spMkLst>
              <pc:docMk/>
              <pc:sldMasterMk cId="2258817910" sldId="2147483677"/>
              <pc:sldLayoutMk cId="3886064058" sldId="2147483680"/>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886064058" sldId="2147483680"/>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886064058" sldId="2147483680"/>
              <ac:spMk id="16"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3886064058" sldId="2147483680"/>
              <ac:grpSpMk id="8"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4119045814" sldId="2147483681"/>
          </pc:sldLayoutMkLst>
          <pc:spChg chg="mod">
            <ac:chgData name="Anish Srivats" userId="bc2cb44242f26c2d" providerId="Windows Live" clId="Web-{7179CF4A-D196-419F-A907-83FB234138D4}" dt="2019-09-06T16:07:51.142" v="635"/>
            <ac:spMkLst>
              <pc:docMk/>
              <pc:sldMasterMk cId="2258817910" sldId="2147483677"/>
              <pc:sldLayoutMk cId="4119045814" sldId="2147483681"/>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4119045814" sldId="2147483681"/>
              <ac:spMk id="4" creationId="{00000000-0000-0000-0000-000000000000}"/>
            </ac:spMkLst>
          </pc:spChg>
        </pc:sldLayoutChg>
        <pc:sldLayoutChg chg="modSp">
          <pc:chgData name="Anish Srivats" userId="bc2cb44242f26c2d" providerId="Windows Live" clId="Web-{7179CF4A-D196-419F-A907-83FB234138D4}" dt="2019-09-06T16:07:51.142" v="635"/>
          <pc:sldLayoutMkLst>
            <pc:docMk/>
            <pc:sldMasterMk cId="2258817910" sldId="2147483677"/>
            <pc:sldLayoutMk cId="1975176739" sldId="2147483682"/>
          </pc:sldLayoutMkLst>
          <pc:spChg chg="mod">
            <ac:chgData name="Anish Srivats" userId="bc2cb44242f26c2d" providerId="Windows Live" clId="Web-{7179CF4A-D196-419F-A907-83FB234138D4}" dt="2019-09-06T16:07:51.142" v="635"/>
            <ac:spMkLst>
              <pc:docMk/>
              <pc:sldMasterMk cId="2258817910" sldId="2147483677"/>
              <pc:sldLayoutMk cId="1975176739" sldId="2147483682"/>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75176739" sldId="2147483682"/>
              <ac:spMk id="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75176739" sldId="2147483682"/>
              <ac:spMk id="5"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75176739" sldId="2147483682"/>
              <ac:spMk id="6" creationId="{00000000-0000-0000-0000-000000000000}"/>
            </ac:spMkLst>
          </pc:spChg>
        </pc:sldLayoutChg>
        <pc:sldLayoutChg chg="modSp">
          <pc:chgData name="Anish Srivats" userId="bc2cb44242f26c2d" providerId="Windows Live" clId="Web-{7179CF4A-D196-419F-A907-83FB234138D4}" dt="2019-09-06T16:07:51.142" v="635"/>
          <pc:sldLayoutMkLst>
            <pc:docMk/>
            <pc:sldMasterMk cId="2258817910" sldId="2147483677"/>
            <pc:sldLayoutMk cId="3546786648" sldId="2147483683"/>
          </pc:sldLayoutMkLst>
          <pc:spChg chg="mod">
            <ac:chgData name="Anish Srivats" userId="bc2cb44242f26c2d" providerId="Windows Live" clId="Web-{7179CF4A-D196-419F-A907-83FB234138D4}" dt="2019-09-06T16:07:51.142" v="635"/>
            <ac:spMkLst>
              <pc:docMk/>
              <pc:sldMasterMk cId="2258817910" sldId="2147483677"/>
              <pc:sldLayoutMk cId="3546786648" sldId="2147483683"/>
              <ac:spMk id="9" creationId="{00000000-0000-0000-0000-000000000000}"/>
            </ac:spMkLst>
          </pc:spChg>
        </pc:sldLayoutChg>
        <pc:sldLayoutChg chg="modSp">
          <pc:chgData name="Anish Srivats" userId="bc2cb44242f26c2d" providerId="Windows Live" clId="Web-{7179CF4A-D196-419F-A907-83FB234138D4}" dt="2019-09-06T16:07:51.142" v="635"/>
          <pc:sldLayoutMkLst>
            <pc:docMk/>
            <pc:sldMasterMk cId="2258817910" sldId="2147483677"/>
            <pc:sldLayoutMk cId="2834776456" sldId="2147483684"/>
          </pc:sldLayoutMkLst>
          <pc:spChg chg="mod">
            <ac:chgData name="Anish Srivats" userId="bc2cb44242f26c2d" providerId="Windows Live" clId="Web-{7179CF4A-D196-419F-A907-83FB234138D4}" dt="2019-09-06T16:07:51.142" v="635"/>
            <ac:spMkLst>
              <pc:docMk/>
              <pc:sldMasterMk cId="2258817910" sldId="2147483677"/>
              <pc:sldLayoutMk cId="2834776456" sldId="2147483684"/>
              <ac:spMk id="7" creationId="{00000000-0000-0000-0000-000000000000}"/>
            </ac:spMkLst>
          </pc:spChg>
        </pc:sldLayoutChg>
        <pc:sldLayoutChg chg="modSp">
          <pc:chgData name="Anish Srivats" userId="bc2cb44242f26c2d" providerId="Windows Live" clId="Web-{7179CF4A-D196-419F-A907-83FB234138D4}" dt="2019-09-06T16:07:51.142" v="635"/>
          <pc:sldLayoutMkLst>
            <pc:docMk/>
            <pc:sldMasterMk cId="2258817910" sldId="2147483677"/>
            <pc:sldLayoutMk cId="3838116353" sldId="2147483685"/>
          </pc:sldLayoutMkLst>
          <pc:spChg chg="mod">
            <ac:chgData name="Anish Srivats" userId="bc2cb44242f26c2d" providerId="Windows Live" clId="Web-{7179CF4A-D196-419F-A907-83FB234138D4}" dt="2019-09-06T16:07:51.142" v="635"/>
            <ac:spMkLst>
              <pc:docMk/>
              <pc:sldMasterMk cId="2258817910" sldId="2147483677"/>
              <pc:sldLayoutMk cId="3838116353" sldId="2147483685"/>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838116353" sldId="2147483685"/>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838116353" sldId="2147483685"/>
              <ac:spMk id="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838116353" sldId="2147483685"/>
              <ac:spMk id="16"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3838116353" sldId="2147483685"/>
              <ac:grpSpMk id="9"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2392592863" sldId="2147483686"/>
          </pc:sldLayoutMkLst>
          <pc:spChg chg="mod">
            <ac:chgData name="Anish Srivats" userId="bc2cb44242f26c2d" providerId="Windows Live" clId="Web-{7179CF4A-D196-419F-A907-83FB234138D4}" dt="2019-09-06T16:07:51.142" v="635"/>
            <ac:spMkLst>
              <pc:docMk/>
              <pc:sldMasterMk cId="2258817910" sldId="2147483677"/>
              <pc:sldLayoutMk cId="2392592863" sldId="2147483686"/>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2392592863" sldId="2147483686"/>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2392592863" sldId="2147483686"/>
              <ac:spMk id="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2392592863" sldId="2147483686"/>
              <ac:spMk id="16"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2392592863" sldId="2147483686"/>
              <ac:grpSpMk id="9"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1329340791" sldId="2147483687"/>
          </pc:sldLayoutMkLst>
          <pc:spChg chg="mod">
            <ac:chgData name="Anish Srivats" userId="bc2cb44242f26c2d" providerId="Windows Live" clId="Web-{7179CF4A-D196-419F-A907-83FB234138D4}" dt="2019-09-06T16:07:51.142" v="635"/>
            <ac:spMkLst>
              <pc:docMk/>
              <pc:sldMasterMk cId="2258817910" sldId="2147483677"/>
              <pc:sldLayoutMk cId="1329340791" sldId="2147483687"/>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329340791" sldId="2147483687"/>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329340791" sldId="2147483687"/>
              <ac:spMk id="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329340791" sldId="2147483687"/>
              <ac:spMk id="16"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1329340791" sldId="2147483687"/>
              <ac:grpSpMk id="9"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3898175763" sldId="2147483688"/>
          </pc:sldLayoutMkLst>
          <pc:spChg chg="mod">
            <ac:chgData name="Anish Srivats" userId="bc2cb44242f26c2d" providerId="Windows Live" clId="Web-{7179CF4A-D196-419F-A907-83FB234138D4}" dt="2019-09-06T16:07:51.142" v="635"/>
            <ac:spMkLst>
              <pc:docMk/>
              <pc:sldMasterMk cId="2258817910" sldId="2147483677"/>
              <pc:sldLayoutMk cId="3898175763" sldId="2147483688"/>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898175763" sldId="2147483688"/>
              <ac:spMk id="8"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898175763" sldId="2147483688"/>
              <ac:spMk id="13"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3898175763" sldId="2147483688"/>
              <ac:grpSpMk id="7"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4100561080" sldId="2147483689"/>
          </pc:sldLayoutMkLst>
          <pc:spChg chg="mod">
            <ac:chgData name="Anish Srivats" userId="bc2cb44242f26c2d" providerId="Windows Live" clId="Web-{7179CF4A-D196-419F-A907-83FB234138D4}" dt="2019-09-06T16:07:51.142" v="635"/>
            <ac:spMkLst>
              <pc:docMk/>
              <pc:sldMasterMk cId="2258817910" sldId="2147483677"/>
              <pc:sldLayoutMk cId="4100561080" sldId="2147483689"/>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4100561080" sldId="2147483689"/>
              <ac:spMk id="10"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4100561080" sldId="2147483689"/>
              <ac:spMk id="1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4100561080" sldId="2147483689"/>
              <ac:spMk id="1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4100561080" sldId="2147483689"/>
              <ac:spMk id="16"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4100561080" sldId="2147483689"/>
              <ac:spMk id="19"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4100561080" sldId="2147483689"/>
              <ac:grpSpMk id="3"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1642294266" sldId="2147483690"/>
          </pc:sldLayoutMkLst>
          <pc:spChg chg="mod">
            <ac:chgData name="Anish Srivats" userId="bc2cb44242f26c2d" providerId="Windows Live" clId="Web-{7179CF4A-D196-419F-A907-83FB234138D4}" dt="2019-09-06T16:07:51.142" v="635"/>
            <ac:spMkLst>
              <pc:docMk/>
              <pc:sldMasterMk cId="2258817910" sldId="2147483677"/>
              <pc:sldLayoutMk cId="1642294266" sldId="2147483690"/>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642294266" sldId="2147483690"/>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642294266" sldId="2147483690"/>
              <ac:spMk id="14"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1642294266" sldId="2147483690"/>
              <ac:grpSpMk id="9" creationId="{00000000-0000-0000-0000-000000000000}"/>
            </ac:grpSpMkLst>
          </pc:grpChg>
        </pc:sldLayoutChg>
        <pc:sldLayoutChg chg="modSp">
          <pc:chgData name="Anish Srivats" userId="bc2cb44242f26c2d" providerId="Windows Live" clId="Web-{7179CF4A-D196-419F-A907-83FB234138D4}" dt="2019-09-06T16:07:51.142" v="635"/>
          <pc:sldLayoutMkLst>
            <pc:docMk/>
            <pc:sldMasterMk cId="2258817910" sldId="2147483677"/>
            <pc:sldLayoutMk cId="501062467" sldId="2147483691"/>
          </pc:sldLayoutMkLst>
          <pc:spChg chg="mod">
            <ac:chgData name="Anish Srivats" userId="bc2cb44242f26c2d" providerId="Windows Live" clId="Web-{7179CF4A-D196-419F-A907-83FB234138D4}" dt="2019-09-06T16:07:51.142" v="635"/>
            <ac:spMkLst>
              <pc:docMk/>
              <pc:sldMasterMk cId="2258817910" sldId="2147483677"/>
              <pc:sldLayoutMk cId="501062467" sldId="2147483691"/>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501062467" sldId="2147483691"/>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501062467" sldId="2147483691"/>
              <ac:spMk id="5"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501062467" sldId="2147483691"/>
              <ac:spMk id="1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501062467" sldId="2147483691"/>
              <ac:spMk id="16"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501062467" sldId="2147483691"/>
              <ac:spMk id="19"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501062467" sldId="2147483691"/>
              <ac:spMk id="20" creationId="{00000000-0000-0000-0000-000000000000}"/>
            </ac:spMkLst>
          </pc:spChg>
          <pc:cxnChg chg="mod">
            <ac:chgData name="Anish Srivats" userId="bc2cb44242f26c2d" providerId="Windows Live" clId="Web-{7179CF4A-D196-419F-A907-83FB234138D4}" dt="2019-09-06T16:07:51.142" v="635"/>
            <ac:cxnSpMkLst>
              <pc:docMk/>
              <pc:sldMasterMk cId="2258817910" sldId="2147483677"/>
              <pc:sldLayoutMk cId="501062467" sldId="2147483691"/>
              <ac:cxnSpMk id="17" creationId="{00000000-0000-0000-0000-000000000000}"/>
            </ac:cxnSpMkLst>
          </pc:cxnChg>
          <pc:cxnChg chg="mod">
            <ac:chgData name="Anish Srivats" userId="bc2cb44242f26c2d" providerId="Windows Live" clId="Web-{7179CF4A-D196-419F-A907-83FB234138D4}" dt="2019-09-06T16:07:51.142" v="635"/>
            <ac:cxnSpMkLst>
              <pc:docMk/>
              <pc:sldMasterMk cId="2258817910" sldId="2147483677"/>
              <pc:sldLayoutMk cId="501062467" sldId="2147483691"/>
              <ac:cxnSpMk id="18" creationId="{00000000-0000-0000-0000-000000000000}"/>
            </ac:cxnSpMkLst>
          </pc:cxnChg>
        </pc:sldLayoutChg>
        <pc:sldLayoutChg chg="modSp">
          <pc:chgData name="Anish Srivats" userId="bc2cb44242f26c2d" providerId="Windows Live" clId="Web-{7179CF4A-D196-419F-A907-83FB234138D4}" dt="2019-09-06T16:07:51.142" v="635"/>
          <pc:sldLayoutMkLst>
            <pc:docMk/>
            <pc:sldMasterMk cId="2258817910" sldId="2147483677"/>
            <pc:sldLayoutMk cId="1904428235" sldId="2147483692"/>
          </pc:sldLayoutMkLst>
          <pc:spChg chg="mod">
            <ac:chgData name="Anish Srivats" userId="bc2cb44242f26c2d" providerId="Windows Live" clId="Web-{7179CF4A-D196-419F-A907-83FB234138D4}" dt="2019-09-06T16:07:51.142" v="635"/>
            <ac:spMkLst>
              <pc:docMk/>
              <pc:sldMasterMk cId="2258817910" sldId="2147483677"/>
              <pc:sldLayoutMk cId="1904428235" sldId="2147483692"/>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5"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8"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1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19"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2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2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2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41"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1904428235" sldId="2147483692"/>
              <ac:spMk id="42" creationId="{00000000-0000-0000-0000-000000000000}"/>
            </ac:spMkLst>
          </pc:spChg>
          <pc:cxnChg chg="mod">
            <ac:chgData name="Anish Srivats" userId="bc2cb44242f26c2d" providerId="Windows Live" clId="Web-{7179CF4A-D196-419F-A907-83FB234138D4}" dt="2019-09-06T16:07:51.142" v="635"/>
            <ac:cxnSpMkLst>
              <pc:docMk/>
              <pc:sldMasterMk cId="2258817910" sldId="2147483677"/>
              <pc:sldLayoutMk cId="1904428235" sldId="2147483692"/>
              <ac:cxnSpMk id="43" creationId="{00000000-0000-0000-0000-000000000000}"/>
            </ac:cxnSpMkLst>
          </pc:cxnChg>
          <pc:cxnChg chg="mod">
            <ac:chgData name="Anish Srivats" userId="bc2cb44242f26c2d" providerId="Windows Live" clId="Web-{7179CF4A-D196-419F-A907-83FB234138D4}" dt="2019-09-06T16:07:51.142" v="635"/>
            <ac:cxnSpMkLst>
              <pc:docMk/>
              <pc:sldMasterMk cId="2258817910" sldId="2147483677"/>
              <pc:sldLayoutMk cId="1904428235" sldId="2147483692"/>
              <ac:cxnSpMk id="44" creationId="{00000000-0000-0000-0000-000000000000}"/>
            </ac:cxnSpMkLst>
          </pc:cxnChg>
        </pc:sldLayoutChg>
        <pc:sldLayoutChg chg="modSp">
          <pc:chgData name="Anish Srivats" userId="bc2cb44242f26c2d" providerId="Windows Live" clId="Web-{7179CF4A-D196-419F-A907-83FB234138D4}" dt="2019-09-06T16:07:51.142" v="635"/>
          <pc:sldLayoutMkLst>
            <pc:docMk/>
            <pc:sldMasterMk cId="2258817910" sldId="2147483677"/>
            <pc:sldLayoutMk cId="3146103067" sldId="2147483693"/>
          </pc:sldLayoutMkLst>
          <pc:spChg chg="mod">
            <ac:chgData name="Anish Srivats" userId="bc2cb44242f26c2d" providerId="Windows Live" clId="Web-{7179CF4A-D196-419F-A907-83FB234138D4}" dt="2019-09-06T16:07:51.142" v="635"/>
            <ac:spMkLst>
              <pc:docMk/>
              <pc:sldMasterMk cId="2258817910" sldId="2147483677"/>
              <pc:sldLayoutMk cId="3146103067" sldId="2147483693"/>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146103067" sldId="2147483693"/>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146103067" sldId="2147483693"/>
              <ac:spMk id="4" creationId="{00000000-0000-0000-0000-000000000000}"/>
            </ac:spMkLst>
          </pc:spChg>
        </pc:sldLayoutChg>
        <pc:sldLayoutChg chg="modSp">
          <pc:chgData name="Anish Srivats" userId="bc2cb44242f26c2d" providerId="Windows Live" clId="Web-{7179CF4A-D196-419F-A907-83FB234138D4}" dt="2019-09-06T16:07:51.142" v="635"/>
          <pc:sldLayoutMkLst>
            <pc:docMk/>
            <pc:sldMasterMk cId="2258817910" sldId="2147483677"/>
            <pc:sldLayoutMk cId="3436974387" sldId="2147483694"/>
          </pc:sldLayoutMkLst>
          <pc:spChg chg="mod">
            <ac:chgData name="Anish Srivats" userId="bc2cb44242f26c2d" providerId="Windows Live" clId="Web-{7179CF4A-D196-419F-A907-83FB234138D4}" dt="2019-09-06T16:07:51.142" v="635"/>
            <ac:spMkLst>
              <pc:docMk/>
              <pc:sldMasterMk cId="2258817910" sldId="2147483677"/>
              <pc:sldLayoutMk cId="3436974387" sldId="2147483694"/>
              <ac:spMk id="2"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436974387" sldId="2147483694"/>
              <ac:spMk id="3"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436974387" sldId="2147483694"/>
              <ac:spMk id="4" creationId="{00000000-0000-0000-0000-000000000000}"/>
            </ac:spMkLst>
          </pc:spChg>
          <pc:spChg chg="mod">
            <ac:chgData name="Anish Srivats" userId="bc2cb44242f26c2d" providerId="Windows Live" clId="Web-{7179CF4A-D196-419F-A907-83FB234138D4}" dt="2019-09-06T16:07:51.142" v="635"/>
            <ac:spMkLst>
              <pc:docMk/>
              <pc:sldMasterMk cId="2258817910" sldId="2147483677"/>
              <pc:sldLayoutMk cId="3436974387" sldId="2147483694"/>
              <ac:spMk id="14" creationId="{00000000-0000-0000-0000-000000000000}"/>
            </ac:spMkLst>
          </pc:spChg>
          <pc:grpChg chg="mod">
            <ac:chgData name="Anish Srivats" userId="bc2cb44242f26c2d" providerId="Windows Live" clId="Web-{7179CF4A-D196-419F-A907-83FB234138D4}" dt="2019-09-06T16:07:51.142" v="635"/>
            <ac:grpSpMkLst>
              <pc:docMk/>
              <pc:sldMasterMk cId="2258817910" sldId="2147483677"/>
              <pc:sldLayoutMk cId="3436974387" sldId="2147483694"/>
              <ac:grpSpMk id="9" creationId="{00000000-0000-0000-0000-000000000000}"/>
            </ac:grpSpMkLst>
          </pc:grpChg>
        </pc:sldLayoutChg>
      </pc:sldMasterChg>
      <pc:sldMasterChg chg="modSp modSldLayout">
        <pc:chgData name="Anish Srivats" userId="bc2cb44242f26c2d" providerId="Windows Live" clId="Web-{7179CF4A-D196-419F-A907-83FB234138D4}" dt="2019-09-06T16:07:47.517" v="634"/>
        <pc:sldMasterMkLst>
          <pc:docMk/>
          <pc:sldMasterMk cId="1371450035" sldId="2147484019"/>
        </pc:sldMasterMkLst>
        <pc:spChg chg="mod">
          <ac:chgData name="Anish Srivats" userId="bc2cb44242f26c2d" providerId="Windows Live" clId="Web-{7179CF4A-D196-419F-A907-83FB234138D4}" dt="2019-09-06T16:07:47.517" v="634"/>
          <ac:spMkLst>
            <pc:docMk/>
            <pc:sldMasterMk cId="1371450035" sldId="2147484019"/>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ac:spMk id="5" creationId="{00000000-0000-0000-0000-000000000000}"/>
          </ac:spMkLst>
        </pc:spChg>
        <pc:spChg chg="mod">
          <ac:chgData name="Anish Srivats" userId="bc2cb44242f26c2d" providerId="Windows Live" clId="Web-{7179CF4A-D196-419F-A907-83FB234138D4}" dt="2019-09-06T16:07:47.517" v="634"/>
          <ac:spMkLst>
            <pc:docMk/>
            <pc:sldMasterMk cId="1371450035" sldId="2147484019"/>
            <ac:spMk id="18" creationId="{00000000-0000-0000-0000-000000000000}"/>
          </ac:spMkLst>
        </pc:spChg>
        <pc:spChg chg="mod">
          <ac:chgData name="Anish Srivats" userId="bc2cb44242f26c2d" providerId="Windows Live" clId="Web-{7179CF4A-D196-419F-A907-83FB234138D4}" dt="2019-09-06T16:07:47.517" v="634"/>
          <ac:spMkLst>
            <pc:docMk/>
            <pc:sldMasterMk cId="1371450035" sldId="2147484019"/>
            <ac:spMk id="26"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ac:grpSpMk id="6" creationId="{00000000-0000-0000-0000-000000000000}"/>
          </ac:grpSpMkLst>
        </pc:grpChg>
        <pc:sldLayoutChg chg="modSp">
          <pc:chgData name="Anish Srivats" userId="bc2cb44242f26c2d" providerId="Windows Live" clId="Web-{7179CF4A-D196-419F-A907-83FB234138D4}" dt="2019-09-06T16:07:47.517" v="634"/>
          <pc:sldLayoutMkLst>
            <pc:docMk/>
            <pc:sldMasterMk cId="1371450035" sldId="2147484019"/>
            <pc:sldLayoutMk cId="1930543237" sldId="2147484020"/>
          </pc:sldLayoutMkLst>
          <pc:spChg chg="mod">
            <ac:chgData name="Anish Srivats" userId="bc2cb44242f26c2d" providerId="Windows Live" clId="Web-{7179CF4A-D196-419F-A907-83FB234138D4}" dt="2019-09-06T16:07:47.517" v="634"/>
            <ac:spMkLst>
              <pc:docMk/>
              <pc:sldMasterMk cId="1371450035" sldId="2147484019"/>
              <pc:sldLayoutMk cId="1930543237" sldId="2147484020"/>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930543237" sldId="2147484020"/>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930543237" sldId="2147484020"/>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930543237" sldId="2147484020"/>
              <ac:spMk id="5"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930543237" sldId="2147484020"/>
              <ac:spMk id="8"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930543237" sldId="2147484020"/>
              <ac:spMk id="11"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1930543237" sldId="2147484020"/>
              <ac:grpSpMk id="6"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2454356257" sldId="2147484021"/>
          </pc:sldLayoutMkLst>
          <pc:spChg chg="mod">
            <ac:chgData name="Anish Srivats" userId="bc2cb44242f26c2d" providerId="Windows Live" clId="Web-{7179CF4A-D196-419F-A907-83FB234138D4}" dt="2019-09-06T16:07:47.517" v="634"/>
            <ac:spMkLst>
              <pc:docMk/>
              <pc:sldMasterMk cId="1371450035" sldId="2147484019"/>
              <pc:sldLayoutMk cId="2454356257" sldId="2147484021"/>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454356257" sldId="2147484021"/>
              <ac:spMk id="6" creationId="{00000000-0000-0000-0000-000000000000}"/>
            </ac:spMkLst>
          </pc:spChg>
        </pc:sldLayoutChg>
        <pc:sldLayoutChg chg="modSp">
          <pc:chgData name="Anish Srivats" userId="bc2cb44242f26c2d" providerId="Windows Live" clId="Web-{7179CF4A-D196-419F-A907-83FB234138D4}" dt="2019-09-06T16:07:47.517" v="634"/>
          <pc:sldLayoutMkLst>
            <pc:docMk/>
            <pc:sldMasterMk cId="1371450035" sldId="2147484019"/>
            <pc:sldLayoutMk cId="1382567643" sldId="2147484022"/>
          </pc:sldLayoutMkLst>
          <pc:spChg chg="mod">
            <ac:chgData name="Anish Srivats" userId="bc2cb44242f26c2d" providerId="Windows Live" clId="Web-{7179CF4A-D196-419F-A907-83FB234138D4}" dt="2019-09-06T16:07:47.517" v="634"/>
            <ac:spMkLst>
              <pc:docMk/>
              <pc:sldMasterMk cId="1371450035" sldId="2147484019"/>
              <pc:sldLayoutMk cId="1382567643" sldId="2147484022"/>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82567643" sldId="2147484022"/>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82567643" sldId="2147484022"/>
              <ac:spMk id="6"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82567643" sldId="2147484022"/>
              <ac:spMk id="8"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1382567643" sldId="2147484022"/>
              <ac:grpSpMk id="7"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852883982" sldId="2147484023"/>
          </pc:sldLayoutMkLst>
          <pc:spChg chg="mod">
            <ac:chgData name="Anish Srivats" userId="bc2cb44242f26c2d" providerId="Windows Live" clId="Web-{7179CF4A-D196-419F-A907-83FB234138D4}" dt="2019-09-06T16:07:47.517" v="634"/>
            <ac:spMkLst>
              <pc:docMk/>
              <pc:sldMasterMk cId="1371450035" sldId="2147484019"/>
              <pc:sldLayoutMk cId="852883982" sldId="2147484023"/>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852883982" sldId="2147484023"/>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852883982" sldId="2147484023"/>
              <ac:spMk id="7" creationId="{00000000-0000-0000-0000-000000000000}"/>
            </ac:spMkLst>
          </pc:spChg>
        </pc:sldLayoutChg>
        <pc:sldLayoutChg chg="modSp">
          <pc:chgData name="Anish Srivats" userId="bc2cb44242f26c2d" providerId="Windows Live" clId="Web-{7179CF4A-D196-419F-A907-83FB234138D4}" dt="2019-09-06T16:07:47.517" v="634"/>
          <pc:sldLayoutMkLst>
            <pc:docMk/>
            <pc:sldMasterMk cId="1371450035" sldId="2147484019"/>
            <pc:sldLayoutMk cId="2013623609" sldId="2147484024"/>
          </pc:sldLayoutMkLst>
          <pc:spChg chg="mod">
            <ac:chgData name="Anish Srivats" userId="bc2cb44242f26c2d" providerId="Windows Live" clId="Web-{7179CF4A-D196-419F-A907-83FB234138D4}" dt="2019-09-06T16:07:47.517" v="634"/>
            <ac:spMkLst>
              <pc:docMk/>
              <pc:sldMasterMk cId="1371450035" sldId="2147484019"/>
              <pc:sldLayoutMk cId="2013623609" sldId="2147484024"/>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013623609" sldId="2147484024"/>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013623609" sldId="2147484024"/>
              <ac:spMk id="5"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013623609" sldId="2147484024"/>
              <ac:spMk id="6"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013623609" sldId="2147484024"/>
              <ac:spMk id="9" creationId="{00000000-0000-0000-0000-000000000000}"/>
            </ac:spMkLst>
          </pc:spChg>
        </pc:sldLayoutChg>
        <pc:sldLayoutChg chg="modSp">
          <pc:chgData name="Anish Srivats" userId="bc2cb44242f26c2d" providerId="Windows Live" clId="Web-{7179CF4A-D196-419F-A907-83FB234138D4}" dt="2019-09-06T16:07:47.517" v="634"/>
          <pc:sldLayoutMkLst>
            <pc:docMk/>
            <pc:sldMasterMk cId="1371450035" sldId="2147484019"/>
            <pc:sldLayoutMk cId="1133642343" sldId="2147484025"/>
          </pc:sldLayoutMkLst>
          <pc:spChg chg="mod">
            <ac:chgData name="Anish Srivats" userId="bc2cb44242f26c2d" providerId="Windows Live" clId="Web-{7179CF4A-D196-419F-A907-83FB234138D4}" dt="2019-09-06T16:07:47.517" v="634"/>
            <ac:spMkLst>
              <pc:docMk/>
              <pc:sldMasterMk cId="1371450035" sldId="2147484019"/>
              <pc:sldLayoutMk cId="1133642343" sldId="2147484025"/>
              <ac:spMk id="5" creationId="{00000000-0000-0000-0000-000000000000}"/>
            </ac:spMkLst>
          </pc:spChg>
        </pc:sldLayoutChg>
        <pc:sldLayoutChg chg="modSp">
          <pc:chgData name="Anish Srivats" userId="bc2cb44242f26c2d" providerId="Windows Live" clId="Web-{7179CF4A-D196-419F-A907-83FB234138D4}" dt="2019-09-06T16:07:47.517" v="634"/>
          <pc:sldLayoutMkLst>
            <pc:docMk/>
            <pc:sldMasterMk cId="1371450035" sldId="2147484019"/>
            <pc:sldLayoutMk cId="3779152056" sldId="2147484026"/>
          </pc:sldLayoutMkLst>
          <pc:spChg chg="mod">
            <ac:chgData name="Anish Srivats" userId="bc2cb44242f26c2d" providerId="Windows Live" clId="Web-{7179CF4A-D196-419F-A907-83FB234138D4}" dt="2019-09-06T16:07:47.517" v="634"/>
            <ac:spMkLst>
              <pc:docMk/>
              <pc:sldMasterMk cId="1371450035" sldId="2147484019"/>
              <pc:sldLayoutMk cId="3779152056" sldId="2147484026"/>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79152056" sldId="2147484026"/>
              <ac:spMk id="5" creationId="{00000000-0000-0000-0000-000000000000}"/>
            </ac:spMkLst>
          </pc:spChg>
        </pc:sldLayoutChg>
        <pc:sldLayoutChg chg="modSp">
          <pc:chgData name="Anish Srivats" userId="bc2cb44242f26c2d" providerId="Windows Live" clId="Web-{7179CF4A-D196-419F-A907-83FB234138D4}" dt="2019-09-06T16:07:47.517" v="634"/>
          <pc:sldLayoutMkLst>
            <pc:docMk/>
            <pc:sldMasterMk cId="1371450035" sldId="2147484019"/>
            <pc:sldLayoutMk cId="2735549864" sldId="2147484027"/>
          </pc:sldLayoutMkLst>
          <pc:spChg chg="mod">
            <ac:chgData name="Anish Srivats" userId="bc2cb44242f26c2d" providerId="Windows Live" clId="Web-{7179CF4A-D196-419F-A907-83FB234138D4}" dt="2019-09-06T16:07:47.517" v="634"/>
            <ac:spMkLst>
              <pc:docMk/>
              <pc:sldMasterMk cId="1371450035" sldId="2147484019"/>
              <pc:sldLayoutMk cId="2735549864" sldId="2147484027"/>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735549864" sldId="2147484027"/>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735549864" sldId="2147484027"/>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735549864" sldId="2147484027"/>
              <ac:spMk id="7"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735549864" sldId="2147484027"/>
              <ac:spMk id="9"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2735549864" sldId="2147484027"/>
              <ac:grpSpMk id="8"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1202428476" sldId="2147484028"/>
          </pc:sldLayoutMkLst>
          <pc:spChg chg="mod">
            <ac:chgData name="Anish Srivats" userId="bc2cb44242f26c2d" providerId="Windows Live" clId="Web-{7179CF4A-D196-419F-A907-83FB234138D4}" dt="2019-09-06T16:07:47.517" v="634"/>
            <ac:spMkLst>
              <pc:docMk/>
              <pc:sldMasterMk cId="1371450035" sldId="2147484019"/>
              <pc:sldLayoutMk cId="1202428476" sldId="2147484028"/>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202428476" sldId="2147484028"/>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202428476" sldId="2147484028"/>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202428476" sldId="2147484028"/>
              <ac:spMk id="7"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202428476" sldId="2147484028"/>
              <ac:spMk id="10"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1202428476" sldId="2147484028"/>
              <ac:grpSpMk id="8"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3119084021" sldId="2147484029"/>
          </pc:sldLayoutMkLst>
          <pc:spChg chg="mod">
            <ac:chgData name="Anish Srivats" userId="bc2cb44242f26c2d" providerId="Windows Live" clId="Web-{7179CF4A-D196-419F-A907-83FB234138D4}" dt="2019-09-06T16:07:47.517" v="634"/>
            <ac:spMkLst>
              <pc:docMk/>
              <pc:sldMasterMk cId="1371450035" sldId="2147484019"/>
              <pc:sldLayoutMk cId="3119084021" sldId="2147484029"/>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119084021" sldId="2147484029"/>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119084021" sldId="2147484029"/>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119084021" sldId="2147484029"/>
              <ac:spMk id="7"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119084021" sldId="2147484029"/>
              <ac:spMk id="10"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3119084021" sldId="2147484029"/>
              <ac:grpSpMk id="8"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2676362431" sldId="2147484030"/>
          </pc:sldLayoutMkLst>
          <pc:spChg chg="mod">
            <ac:chgData name="Anish Srivats" userId="bc2cb44242f26c2d" providerId="Windows Live" clId="Web-{7179CF4A-D196-419F-A907-83FB234138D4}" dt="2019-09-06T16:07:47.517" v="634"/>
            <ac:spMkLst>
              <pc:docMk/>
              <pc:sldMasterMk cId="1371450035" sldId="2147484019"/>
              <pc:sldLayoutMk cId="2676362431" sldId="2147484030"/>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676362431" sldId="2147484030"/>
              <ac:spMk id="6"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676362431" sldId="2147484030"/>
              <ac:spMk id="8"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676362431" sldId="2147484030"/>
              <ac:spMk id="13"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2676362431" sldId="2147484030"/>
              <ac:grpSpMk id="3"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1379090773" sldId="2147484031"/>
          </pc:sldLayoutMkLst>
          <pc:spChg chg="mod">
            <ac:chgData name="Anish Srivats" userId="bc2cb44242f26c2d" providerId="Windows Live" clId="Web-{7179CF4A-D196-419F-A907-83FB234138D4}" dt="2019-09-06T16:07:47.517" v="634"/>
            <ac:spMkLst>
              <pc:docMk/>
              <pc:sldMasterMk cId="1371450035" sldId="2147484019"/>
              <pc:sldLayoutMk cId="1379090773" sldId="2147484031"/>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79090773" sldId="2147484031"/>
              <ac:spMk id="6"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79090773" sldId="2147484031"/>
              <ac:spMk id="9"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79090773" sldId="2147484031"/>
              <ac:spMk id="1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79090773" sldId="2147484031"/>
              <ac:spMk id="16"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79090773" sldId="2147484031"/>
              <ac:spMk id="17"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379090773" sldId="2147484031"/>
              <ac:spMk id="23"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1379090773" sldId="2147484031"/>
              <ac:grpSpMk id="3"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69078911" sldId="2147484032"/>
          </pc:sldLayoutMkLst>
          <pc:spChg chg="mod">
            <ac:chgData name="Anish Srivats" userId="bc2cb44242f26c2d" providerId="Windows Live" clId="Web-{7179CF4A-D196-419F-A907-83FB234138D4}" dt="2019-09-06T16:07:47.517" v="634"/>
            <ac:spMkLst>
              <pc:docMk/>
              <pc:sldMasterMk cId="1371450035" sldId="2147484019"/>
              <pc:sldLayoutMk cId="69078911" sldId="2147484032"/>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69078911" sldId="2147484032"/>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69078911" sldId="2147484032"/>
              <ac:spMk id="6"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69078911" sldId="2147484032"/>
              <ac:spMk id="7"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69078911" sldId="2147484032"/>
              <ac:grpSpMk id="9" creationId="{00000000-0000-0000-0000-000000000000}"/>
            </ac:grpSpMkLst>
          </pc:grpChg>
        </pc:sldLayoutChg>
        <pc:sldLayoutChg chg="modSp">
          <pc:chgData name="Anish Srivats" userId="bc2cb44242f26c2d" providerId="Windows Live" clId="Web-{7179CF4A-D196-419F-A907-83FB234138D4}" dt="2019-09-06T16:07:47.517" v="634"/>
          <pc:sldLayoutMkLst>
            <pc:docMk/>
            <pc:sldMasterMk cId="1371450035" sldId="2147484019"/>
            <pc:sldLayoutMk cId="3915153936" sldId="2147484033"/>
          </pc:sldLayoutMkLst>
          <pc:spChg chg="mod">
            <ac:chgData name="Anish Srivats" userId="bc2cb44242f26c2d" providerId="Windows Live" clId="Web-{7179CF4A-D196-419F-A907-83FB234138D4}" dt="2019-09-06T16:07:47.517" v="634"/>
            <ac:spMkLst>
              <pc:docMk/>
              <pc:sldMasterMk cId="1371450035" sldId="2147484019"/>
              <pc:sldLayoutMk cId="3915153936" sldId="2147484033"/>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915153936" sldId="2147484033"/>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915153936" sldId="2147484033"/>
              <ac:spMk id="5"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915153936" sldId="2147484033"/>
              <ac:spMk id="9"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915153936" sldId="2147484033"/>
              <ac:spMk id="1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915153936" sldId="2147484033"/>
              <ac:spMk id="2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915153936" sldId="2147484033"/>
              <ac:spMk id="2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915153936" sldId="2147484033"/>
              <ac:spMk id="24" creationId="{00000000-0000-0000-0000-000000000000}"/>
            </ac:spMkLst>
          </pc:spChg>
          <pc:cxnChg chg="mod">
            <ac:chgData name="Anish Srivats" userId="bc2cb44242f26c2d" providerId="Windows Live" clId="Web-{7179CF4A-D196-419F-A907-83FB234138D4}" dt="2019-09-06T16:07:47.517" v="634"/>
            <ac:cxnSpMkLst>
              <pc:docMk/>
              <pc:sldMasterMk cId="1371450035" sldId="2147484019"/>
              <pc:sldLayoutMk cId="3915153936" sldId="2147484033"/>
              <ac:cxnSpMk id="17" creationId="{00000000-0000-0000-0000-000000000000}"/>
            </ac:cxnSpMkLst>
          </pc:cxnChg>
          <pc:cxnChg chg="mod">
            <ac:chgData name="Anish Srivats" userId="bc2cb44242f26c2d" providerId="Windows Live" clId="Web-{7179CF4A-D196-419F-A907-83FB234138D4}" dt="2019-09-06T16:07:47.517" v="634"/>
            <ac:cxnSpMkLst>
              <pc:docMk/>
              <pc:sldMasterMk cId="1371450035" sldId="2147484019"/>
              <pc:sldLayoutMk cId="3915153936" sldId="2147484033"/>
              <ac:cxnSpMk id="18" creationId="{00000000-0000-0000-0000-000000000000}"/>
            </ac:cxnSpMkLst>
          </pc:cxnChg>
        </pc:sldLayoutChg>
        <pc:sldLayoutChg chg="modSp">
          <pc:chgData name="Anish Srivats" userId="bc2cb44242f26c2d" providerId="Windows Live" clId="Web-{7179CF4A-D196-419F-A907-83FB234138D4}" dt="2019-09-06T16:07:47.517" v="634"/>
          <pc:sldLayoutMkLst>
            <pc:docMk/>
            <pc:sldMasterMk cId="1371450035" sldId="2147484019"/>
            <pc:sldLayoutMk cId="3748659296" sldId="2147484034"/>
          </pc:sldLayoutMkLst>
          <pc:spChg chg="mod">
            <ac:chgData name="Anish Srivats" userId="bc2cb44242f26c2d" providerId="Windows Live" clId="Web-{7179CF4A-D196-419F-A907-83FB234138D4}" dt="2019-09-06T16:07:47.517" v="634"/>
            <ac:spMkLst>
              <pc:docMk/>
              <pc:sldMasterMk cId="1371450035" sldId="2147484019"/>
              <pc:sldLayoutMk cId="3748659296" sldId="2147484034"/>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5"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9"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1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2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2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2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27"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38"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3748659296" sldId="2147484034"/>
              <ac:spMk id="39" creationId="{00000000-0000-0000-0000-000000000000}"/>
            </ac:spMkLst>
          </pc:spChg>
          <pc:cxnChg chg="mod">
            <ac:chgData name="Anish Srivats" userId="bc2cb44242f26c2d" providerId="Windows Live" clId="Web-{7179CF4A-D196-419F-A907-83FB234138D4}" dt="2019-09-06T16:07:47.517" v="634"/>
            <ac:cxnSpMkLst>
              <pc:docMk/>
              <pc:sldMasterMk cId="1371450035" sldId="2147484019"/>
              <pc:sldLayoutMk cId="3748659296" sldId="2147484034"/>
              <ac:cxnSpMk id="40" creationId="{00000000-0000-0000-0000-000000000000}"/>
            </ac:cxnSpMkLst>
          </pc:cxnChg>
          <pc:cxnChg chg="mod">
            <ac:chgData name="Anish Srivats" userId="bc2cb44242f26c2d" providerId="Windows Live" clId="Web-{7179CF4A-D196-419F-A907-83FB234138D4}" dt="2019-09-06T16:07:47.517" v="634"/>
            <ac:cxnSpMkLst>
              <pc:docMk/>
              <pc:sldMasterMk cId="1371450035" sldId="2147484019"/>
              <pc:sldLayoutMk cId="3748659296" sldId="2147484034"/>
              <ac:cxnSpMk id="41" creationId="{00000000-0000-0000-0000-000000000000}"/>
            </ac:cxnSpMkLst>
          </pc:cxnChg>
        </pc:sldLayoutChg>
        <pc:sldLayoutChg chg="modSp">
          <pc:chgData name="Anish Srivats" userId="bc2cb44242f26c2d" providerId="Windows Live" clId="Web-{7179CF4A-D196-419F-A907-83FB234138D4}" dt="2019-09-06T16:07:47.517" v="634"/>
          <pc:sldLayoutMkLst>
            <pc:docMk/>
            <pc:sldMasterMk cId="1371450035" sldId="2147484019"/>
            <pc:sldLayoutMk cId="2335542631" sldId="2147484035"/>
          </pc:sldLayoutMkLst>
          <pc:spChg chg="mod">
            <ac:chgData name="Anish Srivats" userId="bc2cb44242f26c2d" providerId="Windows Live" clId="Web-{7179CF4A-D196-419F-A907-83FB234138D4}" dt="2019-09-06T16:07:47.517" v="634"/>
            <ac:spMkLst>
              <pc:docMk/>
              <pc:sldMasterMk cId="1371450035" sldId="2147484019"/>
              <pc:sldLayoutMk cId="2335542631" sldId="2147484035"/>
              <ac:spMk id="4"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335542631" sldId="2147484035"/>
              <ac:spMk id="5"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2335542631" sldId="2147484035"/>
              <ac:spMk id="6" creationId="{00000000-0000-0000-0000-000000000000}"/>
            </ac:spMkLst>
          </pc:spChg>
        </pc:sldLayoutChg>
        <pc:sldLayoutChg chg="modSp">
          <pc:chgData name="Anish Srivats" userId="bc2cb44242f26c2d" providerId="Windows Live" clId="Web-{7179CF4A-D196-419F-A907-83FB234138D4}" dt="2019-09-06T16:07:47.517" v="634"/>
          <pc:sldLayoutMkLst>
            <pc:docMk/>
            <pc:sldMasterMk cId="1371450035" sldId="2147484019"/>
            <pc:sldLayoutMk cId="1565356203" sldId="2147484036"/>
          </pc:sldLayoutMkLst>
          <pc:spChg chg="mod">
            <ac:chgData name="Anish Srivats" userId="bc2cb44242f26c2d" providerId="Windows Live" clId="Web-{7179CF4A-D196-419F-A907-83FB234138D4}" dt="2019-09-06T16:07:47.517" v="634"/>
            <ac:spMkLst>
              <pc:docMk/>
              <pc:sldMasterMk cId="1371450035" sldId="2147484019"/>
              <pc:sldLayoutMk cId="1565356203" sldId="2147484036"/>
              <ac:spMk id="2"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565356203" sldId="2147484036"/>
              <ac:spMk id="3"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565356203" sldId="2147484036"/>
              <ac:spMk id="5"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565356203" sldId="2147484036"/>
              <ac:spMk id="6"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565356203" sldId="2147484036"/>
              <ac:spMk id="9"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565356203" sldId="2147484036"/>
              <ac:spMk id="10"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565356203" sldId="2147484036"/>
              <ac:spMk id="17" creationId="{00000000-0000-0000-0000-000000000000}"/>
            </ac:spMkLst>
          </pc:spChg>
          <pc:spChg chg="mod">
            <ac:chgData name="Anish Srivats" userId="bc2cb44242f26c2d" providerId="Windows Live" clId="Web-{7179CF4A-D196-419F-A907-83FB234138D4}" dt="2019-09-06T16:07:47.517" v="634"/>
            <ac:spMkLst>
              <pc:docMk/>
              <pc:sldMasterMk cId="1371450035" sldId="2147484019"/>
              <pc:sldLayoutMk cId="1565356203" sldId="2147484036"/>
              <ac:spMk id="18" creationId="{00000000-0000-0000-0000-000000000000}"/>
            </ac:spMkLst>
          </pc:spChg>
          <pc:grpChg chg="mod">
            <ac:chgData name="Anish Srivats" userId="bc2cb44242f26c2d" providerId="Windows Live" clId="Web-{7179CF4A-D196-419F-A907-83FB234138D4}" dt="2019-09-06T16:07:47.517" v="634"/>
            <ac:grpSpMkLst>
              <pc:docMk/>
              <pc:sldMasterMk cId="1371450035" sldId="2147484019"/>
              <pc:sldLayoutMk cId="1565356203" sldId="2147484036"/>
              <ac:grpSpMk id="7" creationId="{00000000-0000-0000-0000-000000000000}"/>
            </ac:grpSpMkLst>
          </pc:grpChg>
        </pc:sldLayoutChg>
      </pc:sldMasterChg>
    </pc:docChg>
  </pc:docChgLst>
  <pc:docChgLst>
    <pc:chgData name="Guest User" providerId="Windows Live" clId="Web-{D0270AFB-9AF2-4924-9483-BAC9248D258E}"/>
    <pc:docChg chg="addSld modSld sldOrd">
      <pc:chgData name="Guest User" userId="" providerId="Windows Live" clId="Web-{D0270AFB-9AF2-4924-9483-BAC9248D258E}" dt="2019-09-07T07:00:34.072" v="1166" actId="20577"/>
      <pc:docMkLst>
        <pc:docMk/>
      </pc:docMkLst>
      <pc:sldChg chg="modSp">
        <pc:chgData name="Guest User" userId="" providerId="Windows Live" clId="Web-{D0270AFB-9AF2-4924-9483-BAC9248D258E}" dt="2019-09-07T06:04:45.117" v="1084" actId="20577"/>
        <pc:sldMkLst>
          <pc:docMk/>
          <pc:sldMk cId="2129952628" sldId="256"/>
        </pc:sldMkLst>
        <pc:spChg chg="mod">
          <ac:chgData name="Guest User" userId="" providerId="Windows Live" clId="Web-{D0270AFB-9AF2-4924-9483-BAC9248D258E}" dt="2019-09-07T06:04:45.117" v="1084" actId="20577"/>
          <ac:spMkLst>
            <pc:docMk/>
            <pc:sldMk cId="2129952628" sldId="256"/>
            <ac:spMk id="3" creationId="{781EB341-4B64-0541-AFA8-7AC22FDBBED7}"/>
          </ac:spMkLst>
        </pc:spChg>
      </pc:sldChg>
      <pc:sldChg chg="modSp">
        <pc:chgData name="Guest User" userId="" providerId="Windows Live" clId="Web-{D0270AFB-9AF2-4924-9483-BAC9248D258E}" dt="2019-09-07T05:44:57.310" v="189" actId="20577"/>
        <pc:sldMkLst>
          <pc:docMk/>
          <pc:sldMk cId="1515371878" sldId="260"/>
        </pc:sldMkLst>
        <pc:spChg chg="mod">
          <ac:chgData name="Guest User" userId="" providerId="Windows Live" clId="Web-{D0270AFB-9AF2-4924-9483-BAC9248D258E}" dt="2019-09-07T05:44:57.310" v="189" actId="20577"/>
          <ac:spMkLst>
            <pc:docMk/>
            <pc:sldMk cId="1515371878" sldId="260"/>
            <ac:spMk id="6" creationId="{00000000-0000-0000-0000-000000000000}"/>
          </ac:spMkLst>
        </pc:spChg>
      </pc:sldChg>
      <pc:sldChg chg="new ord">
        <pc:chgData name="Guest User" userId="" providerId="Windows Live" clId="Web-{D0270AFB-9AF2-4924-9483-BAC9248D258E}" dt="2019-09-07T05:54:36.677" v="1057"/>
        <pc:sldMkLst>
          <pc:docMk/>
          <pc:sldMk cId="3412794624" sldId="286"/>
        </pc:sldMkLst>
      </pc:sldChg>
      <pc:sldChg chg="modSp add ord replId">
        <pc:chgData name="Guest User" userId="" providerId="Windows Live" clId="Web-{D0270AFB-9AF2-4924-9483-BAC9248D258E}" dt="2019-09-07T05:52:56.052" v="982" actId="20577"/>
        <pc:sldMkLst>
          <pc:docMk/>
          <pc:sldMk cId="2800124349" sldId="287"/>
        </pc:sldMkLst>
        <pc:spChg chg="mod">
          <ac:chgData name="Guest User" userId="" providerId="Windows Live" clId="Web-{D0270AFB-9AF2-4924-9483-BAC9248D258E}" dt="2019-09-07T05:45:32.576" v="211" actId="20577"/>
          <ac:spMkLst>
            <pc:docMk/>
            <pc:sldMk cId="2800124349" sldId="287"/>
            <ac:spMk id="2" creationId="{33289F1C-B74F-DF4D-BC0F-EB66FB220BDC}"/>
          </ac:spMkLst>
        </pc:spChg>
        <pc:spChg chg="mod">
          <ac:chgData name="Guest User" userId="" providerId="Windows Live" clId="Web-{D0270AFB-9AF2-4924-9483-BAC9248D258E}" dt="2019-09-07T05:52:56.052" v="982" actId="20577"/>
          <ac:spMkLst>
            <pc:docMk/>
            <pc:sldMk cId="2800124349" sldId="287"/>
            <ac:spMk id="3" creationId="{6F12B596-7F23-6E45-AD9A-AB268EF3C605}"/>
          </ac:spMkLst>
        </pc:spChg>
      </pc:sldChg>
      <pc:sldChg chg="modSp add replId">
        <pc:chgData name="Guest User" userId="" providerId="Windows Live" clId="Web-{D0270AFB-9AF2-4924-9483-BAC9248D258E}" dt="2019-09-07T07:00:31.759" v="1164" actId="20577"/>
        <pc:sldMkLst>
          <pc:docMk/>
          <pc:sldMk cId="1511875228" sldId="288"/>
        </pc:sldMkLst>
        <pc:spChg chg="mod">
          <ac:chgData name="Guest User" userId="" providerId="Windows Live" clId="Web-{D0270AFB-9AF2-4924-9483-BAC9248D258E}" dt="2019-09-07T05:53:31.644" v="1009" actId="20577"/>
          <ac:spMkLst>
            <pc:docMk/>
            <pc:sldMk cId="1511875228" sldId="288"/>
            <ac:spMk id="2" creationId="{33289F1C-B74F-DF4D-BC0F-EB66FB220BDC}"/>
          </ac:spMkLst>
        </pc:spChg>
        <pc:spChg chg="mod">
          <ac:chgData name="Guest User" userId="" providerId="Windows Live" clId="Web-{D0270AFB-9AF2-4924-9483-BAC9248D258E}" dt="2019-09-07T07:00:31.759" v="1164" actId="20577"/>
          <ac:spMkLst>
            <pc:docMk/>
            <pc:sldMk cId="1511875228" sldId="288"/>
            <ac:spMk id="3" creationId="{6F12B596-7F23-6E45-AD9A-AB268EF3C605}"/>
          </ac:spMkLst>
        </pc:spChg>
      </pc:sldChg>
      <pc:sldChg chg="addSp delSp modSp add replId">
        <pc:chgData name="Guest User" userId="" providerId="Windows Live" clId="Web-{D0270AFB-9AF2-4924-9483-BAC9248D258E}" dt="2019-09-07T05:55:04.569" v="1077"/>
        <pc:sldMkLst>
          <pc:docMk/>
          <pc:sldMk cId="318017713" sldId="289"/>
        </pc:sldMkLst>
        <pc:spChg chg="mod">
          <ac:chgData name="Guest User" userId="" providerId="Windows Live" clId="Web-{D0270AFB-9AF2-4924-9483-BAC9248D258E}" dt="2019-09-07T05:54:55.805" v="1073" actId="20577"/>
          <ac:spMkLst>
            <pc:docMk/>
            <pc:sldMk cId="318017713" sldId="289"/>
            <ac:spMk id="2" creationId="{33289F1C-B74F-DF4D-BC0F-EB66FB220BDC}"/>
          </ac:spMkLst>
        </pc:spChg>
        <pc:spChg chg="del mod">
          <ac:chgData name="Guest User" userId="" providerId="Windows Live" clId="Web-{D0270AFB-9AF2-4924-9483-BAC9248D258E}" dt="2019-09-07T05:55:04.569" v="1077"/>
          <ac:spMkLst>
            <pc:docMk/>
            <pc:sldMk cId="318017713" sldId="289"/>
            <ac:spMk id="3" creationId="{6F12B596-7F23-6E45-AD9A-AB268EF3C605}"/>
          </ac:spMkLst>
        </pc:spChg>
        <pc:spChg chg="add mod">
          <ac:chgData name="Guest User" userId="" providerId="Windows Live" clId="Web-{D0270AFB-9AF2-4924-9483-BAC9248D258E}" dt="2019-09-07T05:55:04.569" v="1077"/>
          <ac:spMkLst>
            <pc:docMk/>
            <pc:sldMk cId="318017713" sldId="289"/>
            <ac:spMk id="5" creationId="{42E28724-56A3-4624-B4DB-7E90A3B86B89}"/>
          </ac:spMkLst>
        </pc:spChg>
      </pc:sldChg>
    </pc:docChg>
  </pc:docChgLst>
  <pc:docChgLst>
    <pc:chgData name="Guest User" providerId="Windows Live" clId="Web-{E8BD8689-0481-4831-8C7B-523D37D40B7A}"/>
    <pc:docChg chg="addSld modSld">
      <pc:chgData name="Guest User" userId="" providerId="Windows Live" clId="Web-{E8BD8689-0481-4831-8C7B-523D37D40B7A}" dt="2019-09-06T14:43:51.450" v="189"/>
      <pc:docMkLst>
        <pc:docMk/>
      </pc:docMkLst>
      <pc:sldChg chg="modSp">
        <pc:chgData name="Guest User" userId="" providerId="Windows Live" clId="Web-{E8BD8689-0481-4831-8C7B-523D37D40B7A}" dt="2019-09-06T14:37:06.573" v="137" actId="20577"/>
        <pc:sldMkLst>
          <pc:docMk/>
          <pc:sldMk cId="319657678" sldId="258"/>
        </pc:sldMkLst>
        <pc:spChg chg="mod">
          <ac:chgData name="Guest User" userId="" providerId="Windows Live" clId="Web-{E8BD8689-0481-4831-8C7B-523D37D40B7A}" dt="2019-09-06T14:37:06.573" v="137" actId="20577"/>
          <ac:spMkLst>
            <pc:docMk/>
            <pc:sldMk cId="319657678" sldId="258"/>
            <ac:spMk id="2" creationId="{9AC25679-0784-F54F-9A26-80317D8248C1}"/>
          </ac:spMkLst>
        </pc:spChg>
        <pc:spChg chg="mod">
          <ac:chgData name="Guest User" userId="" providerId="Windows Live" clId="Web-{E8BD8689-0481-4831-8C7B-523D37D40B7A}" dt="2019-09-06T14:36:31.322" v="116" actId="1076"/>
          <ac:spMkLst>
            <pc:docMk/>
            <pc:sldMk cId="319657678" sldId="258"/>
            <ac:spMk id="5" creationId="{00000000-0000-0000-0000-000000000000}"/>
          </ac:spMkLst>
        </pc:spChg>
        <pc:graphicFrameChg chg="mod modGraphic">
          <ac:chgData name="Guest User" userId="" providerId="Windows Live" clId="Web-{E8BD8689-0481-4831-8C7B-523D37D40B7A}" dt="2019-09-06T14:37:02.057" v="135" actId="1076"/>
          <ac:graphicFrameMkLst>
            <pc:docMk/>
            <pc:sldMk cId="319657678" sldId="258"/>
            <ac:graphicFrameMk id="4" creationId="{00000000-0000-0000-0000-000000000000}"/>
          </ac:graphicFrameMkLst>
        </pc:graphicFrameChg>
        <pc:cxnChg chg="mod">
          <ac:chgData name="Guest User" userId="" providerId="Windows Live" clId="Web-{E8BD8689-0481-4831-8C7B-523D37D40B7A}" dt="2019-09-06T14:36:28.040" v="115" actId="1076"/>
          <ac:cxnSpMkLst>
            <pc:docMk/>
            <pc:sldMk cId="319657678" sldId="258"/>
            <ac:cxnSpMk id="11" creationId="{00000000-0000-0000-0000-000000000000}"/>
          </ac:cxnSpMkLst>
        </pc:cxnChg>
      </pc:sldChg>
      <pc:sldChg chg="modSp">
        <pc:chgData name="Guest User" userId="" providerId="Windows Live" clId="Web-{E8BD8689-0481-4831-8C7B-523D37D40B7A}" dt="2019-09-06T14:36:42.353" v="122" actId="20577"/>
        <pc:sldMkLst>
          <pc:docMk/>
          <pc:sldMk cId="3611342974" sldId="259"/>
        </pc:sldMkLst>
        <pc:spChg chg="mod">
          <ac:chgData name="Guest User" userId="" providerId="Windows Live" clId="Web-{E8BD8689-0481-4831-8C7B-523D37D40B7A}" dt="2019-09-06T14:36:42.353" v="122" actId="20577"/>
          <ac:spMkLst>
            <pc:docMk/>
            <pc:sldMk cId="3611342974" sldId="259"/>
            <ac:spMk id="2" creationId="{33289F1C-B74F-DF4D-BC0F-EB66FB220BDC}"/>
          </ac:spMkLst>
        </pc:spChg>
      </pc:sldChg>
      <pc:sldChg chg="modSp">
        <pc:chgData name="Guest User" userId="" providerId="Windows Live" clId="Web-{E8BD8689-0481-4831-8C7B-523D37D40B7A}" dt="2019-09-06T14:37:33.871" v="139" actId="20577"/>
        <pc:sldMkLst>
          <pc:docMk/>
          <pc:sldMk cId="1515371878" sldId="260"/>
        </pc:sldMkLst>
        <pc:spChg chg="mod">
          <ac:chgData name="Guest User" userId="" providerId="Windows Live" clId="Web-{E8BD8689-0481-4831-8C7B-523D37D40B7A}" dt="2019-09-06T14:37:33.871" v="139" actId="20577"/>
          <ac:spMkLst>
            <pc:docMk/>
            <pc:sldMk cId="1515371878" sldId="260"/>
            <ac:spMk id="2" creationId="{00000000-0000-0000-0000-000000000000}"/>
          </ac:spMkLst>
        </pc:spChg>
      </pc:sldChg>
      <pc:sldChg chg="modSp">
        <pc:chgData name="Guest User" userId="" providerId="Windows Live" clId="Web-{E8BD8689-0481-4831-8C7B-523D37D40B7A}" dt="2019-09-06T14:39:11.532" v="147" actId="1076"/>
        <pc:sldMkLst>
          <pc:docMk/>
          <pc:sldMk cId="1916611703" sldId="261"/>
        </pc:sldMkLst>
        <pc:spChg chg="mod">
          <ac:chgData name="Guest User" userId="" providerId="Windows Live" clId="Web-{E8BD8689-0481-4831-8C7B-523D37D40B7A}" dt="2019-09-06T14:39:11.532" v="147" actId="1076"/>
          <ac:spMkLst>
            <pc:docMk/>
            <pc:sldMk cId="1916611703" sldId="261"/>
            <ac:spMk id="2" creationId="{00000000-0000-0000-0000-000000000000}"/>
          </ac:spMkLst>
        </pc:spChg>
      </pc:sldChg>
      <pc:sldChg chg="addSp delSp modSp new mod modClrScheme chgLayout">
        <pc:chgData name="Guest User" userId="" providerId="Windows Live" clId="Web-{E8BD8689-0481-4831-8C7B-523D37D40B7A}" dt="2019-09-06T14:43:51.450" v="189"/>
        <pc:sldMkLst>
          <pc:docMk/>
          <pc:sldMk cId="2318431386" sldId="262"/>
        </pc:sldMkLst>
        <pc:spChg chg="del">
          <ac:chgData name="Guest User" userId="" providerId="Windows Live" clId="Web-{E8BD8689-0481-4831-8C7B-523D37D40B7A}" dt="2019-09-06T14:42:34.634" v="149"/>
          <ac:spMkLst>
            <pc:docMk/>
            <pc:sldMk cId="2318431386" sldId="262"/>
            <ac:spMk id="2" creationId="{A951FBF4-E5E8-44C7-AA19-ED7C08A3D4F2}"/>
          </ac:spMkLst>
        </pc:spChg>
        <pc:spChg chg="del">
          <ac:chgData name="Guest User" userId="" providerId="Windows Live" clId="Web-{E8BD8689-0481-4831-8C7B-523D37D40B7A}" dt="2019-09-06T14:42:34.634" v="149"/>
          <ac:spMkLst>
            <pc:docMk/>
            <pc:sldMk cId="2318431386" sldId="262"/>
            <ac:spMk id="3" creationId="{8D298009-BF1E-4D6C-9644-DA40913A103B}"/>
          </ac:spMkLst>
        </pc:spChg>
        <pc:spChg chg="add del mod">
          <ac:chgData name="Guest User" userId="" providerId="Windows Live" clId="Web-{E8BD8689-0481-4831-8C7B-523D37D40B7A}" dt="2019-09-06T14:43:51.434" v="171"/>
          <ac:spMkLst>
            <pc:docMk/>
            <pc:sldMk cId="2318431386" sldId="262"/>
            <ac:spMk id="40" creationId="{62514F9A-E7F2-4DC0-83A9-FD38387644FD}"/>
          </ac:spMkLst>
        </pc:spChg>
        <pc:graphicFrameChg chg="add del mod">
          <ac:chgData name="Guest User" userId="" providerId="Windows Live" clId="Web-{E8BD8689-0481-4831-8C7B-523D37D40B7A}" dt="2019-09-06T14:43:51.450" v="189"/>
          <ac:graphicFrameMkLst>
            <pc:docMk/>
            <pc:sldMk cId="2318431386" sldId="262"/>
            <ac:graphicFrameMk id="5" creationId="{24E95652-23BA-4C34-B1AB-DCA0D9ED3010}"/>
          </ac:graphicFrameMkLst>
        </pc:graphicFrameChg>
        <pc:graphicFrameChg chg="add del mod">
          <ac:chgData name="Guest User" userId="" providerId="Windows Live" clId="Web-{E8BD8689-0481-4831-8C7B-523D37D40B7A}" dt="2019-09-06T14:43:51.450" v="188"/>
          <ac:graphicFrameMkLst>
            <pc:docMk/>
            <pc:sldMk cId="2318431386" sldId="262"/>
            <ac:graphicFrameMk id="7" creationId="{304E84A2-C95F-419D-95CB-3B63837D1E7B}"/>
          </ac:graphicFrameMkLst>
        </pc:graphicFrameChg>
        <pc:graphicFrameChg chg="add del mod">
          <ac:chgData name="Guest User" userId="" providerId="Windows Live" clId="Web-{E8BD8689-0481-4831-8C7B-523D37D40B7A}" dt="2019-09-06T14:43:51.450" v="187"/>
          <ac:graphicFrameMkLst>
            <pc:docMk/>
            <pc:sldMk cId="2318431386" sldId="262"/>
            <ac:graphicFrameMk id="9" creationId="{10548FED-58D4-48BD-8571-1B86AA64E071}"/>
          </ac:graphicFrameMkLst>
        </pc:graphicFrameChg>
        <pc:graphicFrameChg chg="add del mod">
          <ac:chgData name="Guest User" userId="" providerId="Windows Live" clId="Web-{E8BD8689-0481-4831-8C7B-523D37D40B7A}" dt="2019-09-06T14:43:51.450" v="186"/>
          <ac:graphicFrameMkLst>
            <pc:docMk/>
            <pc:sldMk cId="2318431386" sldId="262"/>
            <ac:graphicFrameMk id="11" creationId="{F1E31224-0E7A-4A22-A9D2-45F97AAF90E6}"/>
          </ac:graphicFrameMkLst>
        </pc:graphicFrameChg>
        <pc:graphicFrameChg chg="add del mod">
          <ac:chgData name="Guest User" userId="" providerId="Windows Live" clId="Web-{E8BD8689-0481-4831-8C7B-523D37D40B7A}" dt="2019-09-06T14:43:51.450" v="185"/>
          <ac:graphicFrameMkLst>
            <pc:docMk/>
            <pc:sldMk cId="2318431386" sldId="262"/>
            <ac:graphicFrameMk id="13" creationId="{6CEAE90B-E67A-4E35-865C-1BC71A1EA056}"/>
          </ac:graphicFrameMkLst>
        </pc:graphicFrameChg>
        <pc:graphicFrameChg chg="add del mod">
          <ac:chgData name="Guest User" userId="" providerId="Windows Live" clId="Web-{E8BD8689-0481-4831-8C7B-523D37D40B7A}" dt="2019-09-06T14:43:51.450" v="184"/>
          <ac:graphicFrameMkLst>
            <pc:docMk/>
            <pc:sldMk cId="2318431386" sldId="262"/>
            <ac:graphicFrameMk id="15" creationId="{50CCEDD9-B994-45B1-B1F7-22FF29590C47}"/>
          </ac:graphicFrameMkLst>
        </pc:graphicFrameChg>
        <pc:graphicFrameChg chg="add del mod">
          <ac:chgData name="Guest User" userId="" providerId="Windows Live" clId="Web-{E8BD8689-0481-4831-8C7B-523D37D40B7A}" dt="2019-09-06T14:43:51.434" v="183"/>
          <ac:graphicFrameMkLst>
            <pc:docMk/>
            <pc:sldMk cId="2318431386" sldId="262"/>
            <ac:graphicFrameMk id="17" creationId="{275EDC9A-2072-4876-B879-C6842F2A526C}"/>
          </ac:graphicFrameMkLst>
        </pc:graphicFrameChg>
        <pc:graphicFrameChg chg="add del mod">
          <ac:chgData name="Guest User" userId="" providerId="Windows Live" clId="Web-{E8BD8689-0481-4831-8C7B-523D37D40B7A}" dt="2019-09-06T14:43:51.434" v="182"/>
          <ac:graphicFrameMkLst>
            <pc:docMk/>
            <pc:sldMk cId="2318431386" sldId="262"/>
            <ac:graphicFrameMk id="19" creationId="{734F791F-E7E7-404D-B9A3-CE47A62CDEF8}"/>
          </ac:graphicFrameMkLst>
        </pc:graphicFrameChg>
        <pc:graphicFrameChg chg="add del mod">
          <ac:chgData name="Guest User" userId="" providerId="Windows Live" clId="Web-{E8BD8689-0481-4831-8C7B-523D37D40B7A}" dt="2019-09-06T14:43:51.434" v="181"/>
          <ac:graphicFrameMkLst>
            <pc:docMk/>
            <pc:sldMk cId="2318431386" sldId="262"/>
            <ac:graphicFrameMk id="21" creationId="{D0DFE477-CE7C-427B-9931-1B013595DD12}"/>
          </ac:graphicFrameMkLst>
        </pc:graphicFrameChg>
        <pc:graphicFrameChg chg="add del mod">
          <ac:chgData name="Guest User" userId="" providerId="Windows Live" clId="Web-{E8BD8689-0481-4831-8C7B-523D37D40B7A}" dt="2019-09-06T14:43:51.434" v="180"/>
          <ac:graphicFrameMkLst>
            <pc:docMk/>
            <pc:sldMk cId="2318431386" sldId="262"/>
            <ac:graphicFrameMk id="23" creationId="{8F7AF055-DCC9-4462-8AF8-51FF211FC10A}"/>
          </ac:graphicFrameMkLst>
        </pc:graphicFrameChg>
        <pc:graphicFrameChg chg="add del mod">
          <ac:chgData name="Guest User" userId="" providerId="Windows Live" clId="Web-{E8BD8689-0481-4831-8C7B-523D37D40B7A}" dt="2019-09-06T14:43:51.434" v="179"/>
          <ac:graphicFrameMkLst>
            <pc:docMk/>
            <pc:sldMk cId="2318431386" sldId="262"/>
            <ac:graphicFrameMk id="25" creationId="{42C9DF61-EC0E-472C-A76C-58497C995489}"/>
          </ac:graphicFrameMkLst>
        </pc:graphicFrameChg>
        <pc:graphicFrameChg chg="add del mod">
          <ac:chgData name="Guest User" userId="" providerId="Windows Live" clId="Web-{E8BD8689-0481-4831-8C7B-523D37D40B7A}" dt="2019-09-06T14:43:51.434" v="178"/>
          <ac:graphicFrameMkLst>
            <pc:docMk/>
            <pc:sldMk cId="2318431386" sldId="262"/>
            <ac:graphicFrameMk id="27" creationId="{5462BAB4-48B5-4A43-953A-461BAC199495}"/>
          </ac:graphicFrameMkLst>
        </pc:graphicFrameChg>
        <pc:graphicFrameChg chg="add del mod">
          <ac:chgData name="Guest User" userId="" providerId="Windows Live" clId="Web-{E8BD8689-0481-4831-8C7B-523D37D40B7A}" dt="2019-09-06T14:43:51.434" v="177"/>
          <ac:graphicFrameMkLst>
            <pc:docMk/>
            <pc:sldMk cId="2318431386" sldId="262"/>
            <ac:graphicFrameMk id="29" creationId="{00E656C4-3AE5-4DDC-8B27-491D4D690D7B}"/>
          </ac:graphicFrameMkLst>
        </pc:graphicFrameChg>
        <pc:graphicFrameChg chg="add del mod">
          <ac:chgData name="Guest User" userId="" providerId="Windows Live" clId="Web-{E8BD8689-0481-4831-8C7B-523D37D40B7A}" dt="2019-09-06T14:43:51.434" v="176"/>
          <ac:graphicFrameMkLst>
            <pc:docMk/>
            <pc:sldMk cId="2318431386" sldId="262"/>
            <ac:graphicFrameMk id="31" creationId="{BD97BFA9-4B38-4B53-BFD3-4BA908CD3AEE}"/>
          </ac:graphicFrameMkLst>
        </pc:graphicFrameChg>
        <pc:graphicFrameChg chg="add del mod">
          <ac:chgData name="Guest User" userId="" providerId="Windows Live" clId="Web-{E8BD8689-0481-4831-8C7B-523D37D40B7A}" dt="2019-09-06T14:43:51.434" v="175"/>
          <ac:graphicFrameMkLst>
            <pc:docMk/>
            <pc:sldMk cId="2318431386" sldId="262"/>
            <ac:graphicFrameMk id="33" creationId="{815489D7-F0F1-4CE1-AB3C-098664C80042}"/>
          </ac:graphicFrameMkLst>
        </pc:graphicFrameChg>
        <pc:graphicFrameChg chg="add del mod">
          <ac:chgData name="Guest User" userId="" providerId="Windows Live" clId="Web-{E8BD8689-0481-4831-8C7B-523D37D40B7A}" dt="2019-09-06T14:43:51.434" v="174"/>
          <ac:graphicFrameMkLst>
            <pc:docMk/>
            <pc:sldMk cId="2318431386" sldId="262"/>
            <ac:graphicFrameMk id="35" creationId="{B4F55A3B-08C8-4169-8A51-A2BDD9DABC70}"/>
          </ac:graphicFrameMkLst>
        </pc:graphicFrameChg>
        <pc:graphicFrameChg chg="add del mod">
          <ac:chgData name="Guest User" userId="" providerId="Windows Live" clId="Web-{E8BD8689-0481-4831-8C7B-523D37D40B7A}" dt="2019-09-06T14:43:51.434" v="173"/>
          <ac:graphicFrameMkLst>
            <pc:docMk/>
            <pc:sldMk cId="2318431386" sldId="262"/>
            <ac:graphicFrameMk id="37" creationId="{DAC9A058-E554-4C07-B6A0-53FA2195628C}"/>
          </ac:graphicFrameMkLst>
        </pc:graphicFrameChg>
        <pc:graphicFrameChg chg="add del mod">
          <ac:chgData name="Guest User" userId="" providerId="Windows Live" clId="Web-{E8BD8689-0481-4831-8C7B-523D37D40B7A}" dt="2019-09-06T14:43:51.434" v="172"/>
          <ac:graphicFrameMkLst>
            <pc:docMk/>
            <pc:sldMk cId="2318431386" sldId="262"/>
            <ac:graphicFrameMk id="39" creationId="{7A432FF4-D2D7-4F0D-BFA2-FD1011DB4122}"/>
          </ac:graphicFrameMkLst>
        </pc:graphicFrameChg>
      </pc:sldChg>
    </pc:docChg>
  </pc:docChgLst>
  <pc:docChgLst>
    <pc:chgData name="Anish Srivats" userId="bc2cb44242f26c2d" providerId="Windows Live" clId="Web-{E5B675F7-94AC-4099-A37E-D95EBF7728BD}"/>
    <pc:docChg chg="addSld modSld sldOrd">
      <pc:chgData name="Anish Srivats" userId="bc2cb44242f26c2d" providerId="Windows Live" clId="Web-{E5B675F7-94AC-4099-A37E-D95EBF7728BD}" dt="2019-09-06T19:36:21.680" v="39" actId="1076"/>
      <pc:docMkLst>
        <pc:docMk/>
      </pc:docMkLst>
      <pc:sldChg chg="ord">
        <pc:chgData name="Anish Srivats" userId="bc2cb44242f26c2d" providerId="Windows Live" clId="Web-{E5B675F7-94AC-4099-A37E-D95EBF7728BD}" dt="2019-09-06T19:31:36.056" v="1"/>
        <pc:sldMkLst>
          <pc:docMk/>
          <pc:sldMk cId="1032977090" sldId="272"/>
        </pc:sldMkLst>
      </pc:sldChg>
      <pc:sldChg chg="modSp ord">
        <pc:chgData name="Anish Srivats" userId="bc2cb44242f26c2d" providerId="Windows Live" clId="Web-{E5B675F7-94AC-4099-A37E-D95EBF7728BD}" dt="2019-09-06T19:35:14.196" v="21" actId="1076"/>
        <pc:sldMkLst>
          <pc:docMk/>
          <pc:sldMk cId="3585466337" sldId="283"/>
        </pc:sldMkLst>
        <pc:spChg chg="mod">
          <ac:chgData name="Anish Srivats" userId="bc2cb44242f26c2d" providerId="Windows Live" clId="Web-{E5B675F7-94AC-4099-A37E-D95EBF7728BD}" dt="2019-09-06T19:35:14.196" v="21" actId="1076"/>
          <ac:spMkLst>
            <pc:docMk/>
            <pc:sldMk cId="3585466337" sldId="283"/>
            <ac:spMk id="2" creationId="{19F5FC53-D131-496B-9438-1F1930439780}"/>
          </ac:spMkLst>
        </pc:spChg>
      </pc:sldChg>
      <pc:sldChg chg="addSp delSp modSp new">
        <pc:chgData name="Anish Srivats" userId="bc2cb44242f26c2d" providerId="Windows Live" clId="Web-{E5B675F7-94AC-4099-A37E-D95EBF7728BD}" dt="2019-09-06T19:34:03.602" v="17" actId="1076"/>
        <pc:sldMkLst>
          <pc:docMk/>
          <pc:sldMk cId="1970331955" sldId="284"/>
        </pc:sldMkLst>
        <pc:spChg chg="add mod">
          <ac:chgData name="Anish Srivats" userId="bc2cb44242f26c2d" providerId="Windows Live" clId="Web-{E5B675F7-94AC-4099-A37E-D95EBF7728BD}" dt="2019-09-06T19:34:03.602" v="17" actId="1076"/>
          <ac:spMkLst>
            <pc:docMk/>
            <pc:sldMk cId="1970331955" sldId="284"/>
            <ac:spMk id="5" creationId="{DA7DDB5A-E13C-4FB5-A033-31BC4FA9211F}"/>
          </ac:spMkLst>
        </pc:spChg>
        <pc:spChg chg="add del">
          <ac:chgData name="Anish Srivats" userId="bc2cb44242f26c2d" providerId="Windows Live" clId="Web-{E5B675F7-94AC-4099-A37E-D95EBF7728BD}" dt="2019-09-06T19:33:40.930" v="13"/>
          <ac:spMkLst>
            <pc:docMk/>
            <pc:sldMk cId="1970331955" sldId="284"/>
            <ac:spMk id="7" creationId="{364BB452-8575-4F21-A457-2241B3D70B86}"/>
          </ac:spMkLst>
        </pc:spChg>
        <pc:picChg chg="add mod">
          <ac:chgData name="Anish Srivats" userId="bc2cb44242f26c2d" providerId="Windows Live" clId="Web-{E5B675F7-94AC-4099-A37E-D95EBF7728BD}" dt="2019-09-06T19:33:08.681" v="9" actId="14100"/>
          <ac:picMkLst>
            <pc:docMk/>
            <pc:sldMk cId="1970331955" sldId="284"/>
            <ac:picMk id="2" creationId="{257D6BF4-CA6A-40C3-9B74-8388C7530C4B}"/>
          </ac:picMkLst>
        </pc:picChg>
      </pc:sldChg>
      <pc:sldChg chg="addSp delSp modSp new">
        <pc:chgData name="Anish Srivats" userId="bc2cb44242f26c2d" providerId="Windows Live" clId="Web-{E5B675F7-94AC-4099-A37E-D95EBF7728BD}" dt="2019-09-06T19:36:21.680" v="39" actId="1076"/>
        <pc:sldMkLst>
          <pc:docMk/>
          <pc:sldMk cId="2677543226" sldId="285"/>
        </pc:sldMkLst>
        <pc:spChg chg="add mod">
          <ac:chgData name="Anish Srivats" userId="bc2cb44242f26c2d" providerId="Windows Live" clId="Web-{E5B675F7-94AC-4099-A37E-D95EBF7728BD}" dt="2019-09-06T19:36:21.258" v="38" actId="20577"/>
          <ac:spMkLst>
            <pc:docMk/>
            <pc:sldMk cId="2677543226" sldId="285"/>
            <ac:spMk id="7" creationId="{F7DCDD93-0A5C-43FD-8EF1-CA640D4FE131}"/>
          </ac:spMkLst>
        </pc:spChg>
        <pc:picChg chg="add mod">
          <ac:chgData name="Anish Srivats" userId="bc2cb44242f26c2d" providerId="Windows Live" clId="Web-{E5B675F7-94AC-4099-A37E-D95EBF7728BD}" dt="2019-09-06T19:36:21.680" v="39" actId="1076"/>
          <ac:picMkLst>
            <pc:docMk/>
            <pc:sldMk cId="2677543226" sldId="285"/>
            <ac:picMk id="2" creationId="{5C536A73-6B79-42D8-8700-50158C555539}"/>
          </ac:picMkLst>
        </pc:picChg>
        <pc:picChg chg="add del mod">
          <ac:chgData name="Anish Srivats" userId="bc2cb44242f26c2d" providerId="Windows Live" clId="Web-{E5B675F7-94AC-4099-A37E-D95EBF7728BD}" dt="2019-09-06T19:35:58.165" v="28"/>
          <ac:picMkLst>
            <pc:docMk/>
            <pc:sldMk cId="2677543226" sldId="285"/>
            <ac:picMk id="4" creationId="{F83AE90B-6B99-45A4-98EB-BD399BD94B65}"/>
          </ac:picMkLst>
        </pc:picChg>
      </pc:sldChg>
    </pc:docChg>
  </pc:docChgLst>
  <pc:docChgLst>
    <pc:chgData name="Guest User" providerId="Windows Live" clId="Web-{CCA2E200-4FF2-4BD1-8FB6-30FA7AE832B4}"/>
    <pc:docChg chg="addSld delSld modSld sldOrd addMainMaster delMainMaster">
      <pc:chgData name="Guest User" userId="" providerId="Windows Live" clId="Web-{CCA2E200-4FF2-4BD1-8FB6-30FA7AE832B4}" dt="2019-09-06T19:26:50.784" v="1760"/>
      <pc:docMkLst>
        <pc:docMk/>
      </pc:docMkLst>
      <pc:sldChg chg="modSp mod modClrScheme chgLayout">
        <pc:chgData name="Guest User" userId="" providerId="Windows Live" clId="Web-{CCA2E200-4FF2-4BD1-8FB6-30FA7AE832B4}" dt="2019-09-06T19:17:41.646" v="1663"/>
        <pc:sldMkLst>
          <pc:docMk/>
          <pc:sldMk cId="2129952628" sldId="256"/>
        </pc:sldMkLst>
        <pc:spChg chg="mod ord">
          <ac:chgData name="Guest User" userId="" providerId="Windows Live" clId="Web-{CCA2E200-4FF2-4BD1-8FB6-30FA7AE832B4}" dt="2019-09-06T19:17:41.646" v="1663"/>
          <ac:spMkLst>
            <pc:docMk/>
            <pc:sldMk cId="2129952628" sldId="256"/>
            <ac:spMk id="2" creationId="{FD38194D-0473-884F-8E9D-73953555B72B}"/>
          </ac:spMkLst>
        </pc:spChg>
        <pc:spChg chg="mod ord">
          <ac:chgData name="Guest User" userId="" providerId="Windows Live" clId="Web-{CCA2E200-4FF2-4BD1-8FB6-30FA7AE832B4}" dt="2019-09-06T19:17:41.646" v="1663"/>
          <ac:spMkLst>
            <pc:docMk/>
            <pc:sldMk cId="2129952628" sldId="256"/>
            <ac:spMk id="3" creationId="{781EB341-4B64-0541-AFA8-7AC22FDBBED7}"/>
          </ac:spMkLst>
        </pc:spChg>
      </pc:sldChg>
      <pc:sldChg chg="addSp delSp modSp mod modClrScheme chgLayout">
        <pc:chgData name="Guest User" userId="" providerId="Windows Live" clId="Web-{CCA2E200-4FF2-4BD1-8FB6-30FA7AE832B4}" dt="2019-09-06T19:17:41.646" v="1663"/>
        <pc:sldMkLst>
          <pc:docMk/>
          <pc:sldMk cId="319657678" sldId="258"/>
        </pc:sldMkLst>
        <pc:spChg chg="mod ord">
          <ac:chgData name="Guest User" userId="" providerId="Windows Live" clId="Web-{CCA2E200-4FF2-4BD1-8FB6-30FA7AE832B4}" dt="2019-09-06T19:17:41.646" v="1663"/>
          <ac:spMkLst>
            <pc:docMk/>
            <pc:sldMk cId="319657678" sldId="258"/>
            <ac:spMk id="2" creationId="{9AC25679-0784-F54F-9A26-80317D8248C1}"/>
          </ac:spMkLst>
        </pc:spChg>
        <pc:spChg chg="del mod">
          <ac:chgData name="Guest User" userId="" providerId="Windows Live" clId="Web-{CCA2E200-4FF2-4BD1-8FB6-30FA7AE832B4}" dt="2019-09-06T18:23:40.121" v="178"/>
          <ac:spMkLst>
            <pc:docMk/>
            <pc:sldMk cId="319657678" sldId="258"/>
            <ac:spMk id="5" creationId="{00000000-0000-0000-0000-000000000000}"/>
          </ac:spMkLst>
        </pc:spChg>
        <pc:spChg chg="add mod ord">
          <ac:chgData name="Guest User" userId="" providerId="Windows Live" clId="Web-{CCA2E200-4FF2-4BD1-8FB6-30FA7AE832B4}" dt="2019-09-06T18:30:55.478" v="276" actId="20577"/>
          <ac:spMkLst>
            <pc:docMk/>
            <pc:sldMk cId="319657678" sldId="258"/>
            <ac:spMk id="2034" creationId="{8EEEBC74-5846-432A-BB67-4B1430A067B6}"/>
          </ac:spMkLst>
        </pc:spChg>
        <pc:spChg chg="add del mod">
          <ac:chgData name="Guest User" userId="" providerId="Windows Live" clId="Web-{CCA2E200-4FF2-4BD1-8FB6-30FA7AE832B4}" dt="2019-09-06T18:29:30.100" v="224"/>
          <ac:spMkLst>
            <pc:docMk/>
            <pc:sldMk cId="319657678" sldId="258"/>
            <ac:spMk id="2168" creationId="{5B0858D8-E7A1-4ADA-B062-06AD359BDEAC}"/>
          </ac:spMkLst>
        </pc:spChg>
        <pc:spChg chg="add mod">
          <ac:chgData name="Guest User" userId="" providerId="Windows Live" clId="Web-{CCA2E200-4FF2-4BD1-8FB6-30FA7AE832B4}" dt="2019-09-06T18:29:54.507" v="227" actId="1076"/>
          <ac:spMkLst>
            <pc:docMk/>
            <pc:sldMk cId="319657678" sldId="258"/>
            <ac:spMk id="2205" creationId="{78F70620-13A9-4B52-8630-586CB6BE3911}"/>
          </ac:spMkLst>
        </pc:spChg>
        <pc:graphicFrameChg chg="mod ord modGraphic">
          <ac:chgData name="Guest User" userId="" providerId="Windows Live" clId="Web-{CCA2E200-4FF2-4BD1-8FB6-30FA7AE832B4}" dt="2019-09-06T19:17:41.646" v="1663"/>
          <ac:graphicFrameMkLst>
            <pc:docMk/>
            <pc:sldMk cId="319657678" sldId="258"/>
            <ac:graphicFrameMk id="4" creationId="{00000000-0000-0000-0000-000000000000}"/>
          </ac:graphicFrameMkLst>
        </pc:graphicFrameChg>
        <pc:cxnChg chg="del mod">
          <ac:chgData name="Guest User" userId="" providerId="Windows Live" clId="Web-{CCA2E200-4FF2-4BD1-8FB6-30FA7AE832B4}" dt="2019-09-06T18:23:43.121" v="179"/>
          <ac:cxnSpMkLst>
            <pc:docMk/>
            <pc:sldMk cId="319657678" sldId="258"/>
            <ac:cxnSpMk id="11" creationId="{00000000-0000-0000-0000-000000000000}"/>
          </ac:cxnSpMkLst>
        </pc:cxnChg>
        <pc:cxnChg chg="add del">
          <ac:chgData name="Guest User" userId="" providerId="Windows Live" clId="Web-{CCA2E200-4FF2-4BD1-8FB6-30FA7AE832B4}" dt="2019-09-06T18:28:19.223" v="219"/>
          <ac:cxnSpMkLst>
            <pc:docMk/>
            <pc:sldMk cId="319657678" sldId="258"/>
            <ac:cxnSpMk id="2155" creationId="{5F3F6E88-5289-4F76-81FE-1AA90869E3BF}"/>
          </ac:cxnSpMkLst>
        </pc:cxnChg>
      </pc:sldChg>
      <pc:sldChg chg="modSp mod modClrScheme chgLayout">
        <pc:chgData name="Guest User" userId="" providerId="Windows Live" clId="Web-{CCA2E200-4FF2-4BD1-8FB6-30FA7AE832B4}" dt="2019-09-06T19:17:41.646" v="1663"/>
        <pc:sldMkLst>
          <pc:docMk/>
          <pc:sldMk cId="3611342974" sldId="259"/>
        </pc:sldMkLst>
        <pc:spChg chg="mod ord">
          <ac:chgData name="Guest User" userId="" providerId="Windows Live" clId="Web-{CCA2E200-4FF2-4BD1-8FB6-30FA7AE832B4}" dt="2019-09-06T19:17:41.646" v="1663"/>
          <ac:spMkLst>
            <pc:docMk/>
            <pc:sldMk cId="3611342974" sldId="259"/>
            <ac:spMk id="2" creationId="{33289F1C-B74F-DF4D-BC0F-EB66FB220BDC}"/>
          </ac:spMkLst>
        </pc:spChg>
        <pc:spChg chg="mod ord">
          <ac:chgData name="Guest User" userId="" providerId="Windows Live" clId="Web-{CCA2E200-4FF2-4BD1-8FB6-30FA7AE832B4}" dt="2019-09-06T19:17:41.646" v="1663"/>
          <ac:spMkLst>
            <pc:docMk/>
            <pc:sldMk cId="3611342974" sldId="259"/>
            <ac:spMk id="3" creationId="{6F12B596-7F23-6E45-AD9A-AB268EF3C605}"/>
          </ac:spMkLst>
        </pc:spChg>
      </pc:sldChg>
      <pc:sldChg chg="modSp mod modClrScheme chgLayout">
        <pc:chgData name="Guest User" userId="" providerId="Windows Live" clId="Web-{CCA2E200-4FF2-4BD1-8FB6-30FA7AE832B4}" dt="2019-09-06T19:17:41.646" v="1663"/>
        <pc:sldMkLst>
          <pc:docMk/>
          <pc:sldMk cId="1515371878" sldId="260"/>
        </pc:sldMkLst>
        <pc:spChg chg="mod ord">
          <ac:chgData name="Guest User" userId="" providerId="Windows Live" clId="Web-{CCA2E200-4FF2-4BD1-8FB6-30FA7AE832B4}" dt="2019-09-06T19:17:41.646" v="1663"/>
          <ac:spMkLst>
            <pc:docMk/>
            <pc:sldMk cId="1515371878" sldId="260"/>
            <ac:spMk id="2" creationId="{00000000-0000-0000-0000-000000000000}"/>
          </ac:spMkLst>
        </pc:spChg>
        <pc:spChg chg="mod ord">
          <ac:chgData name="Guest User" userId="" providerId="Windows Live" clId="Web-{CCA2E200-4FF2-4BD1-8FB6-30FA7AE832B4}" dt="2019-09-06T19:17:41.646" v="1663"/>
          <ac:spMkLst>
            <pc:docMk/>
            <pc:sldMk cId="1515371878" sldId="260"/>
            <ac:spMk id="3" creationId="{00000000-0000-0000-0000-000000000000}"/>
          </ac:spMkLst>
        </pc:spChg>
        <pc:spChg chg="mod ord">
          <ac:chgData name="Guest User" userId="" providerId="Windows Live" clId="Web-{CCA2E200-4FF2-4BD1-8FB6-30FA7AE832B4}" dt="2019-09-06T19:17:41.646" v="1663"/>
          <ac:spMkLst>
            <pc:docMk/>
            <pc:sldMk cId="1515371878" sldId="260"/>
            <ac:spMk id="4" creationId="{00000000-0000-0000-0000-000000000000}"/>
          </ac:spMkLst>
        </pc:spChg>
        <pc:spChg chg="mod ord">
          <ac:chgData name="Guest User" userId="" providerId="Windows Live" clId="Web-{CCA2E200-4FF2-4BD1-8FB6-30FA7AE832B4}" dt="2019-09-06T19:17:41.646" v="1663"/>
          <ac:spMkLst>
            <pc:docMk/>
            <pc:sldMk cId="1515371878" sldId="260"/>
            <ac:spMk id="5" creationId="{00000000-0000-0000-0000-000000000000}"/>
          </ac:spMkLst>
        </pc:spChg>
        <pc:spChg chg="mod ord">
          <ac:chgData name="Guest User" userId="" providerId="Windows Live" clId="Web-{CCA2E200-4FF2-4BD1-8FB6-30FA7AE832B4}" dt="2019-09-06T19:17:41.646" v="1663"/>
          <ac:spMkLst>
            <pc:docMk/>
            <pc:sldMk cId="1515371878" sldId="260"/>
            <ac:spMk id="6" creationId="{00000000-0000-0000-0000-000000000000}"/>
          </ac:spMkLst>
        </pc:spChg>
        <pc:spChg chg="mod ord">
          <ac:chgData name="Guest User" userId="" providerId="Windows Live" clId="Web-{CCA2E200-4FF2-4BD1-8FB6-30FA7AE832B4}" dt="2019-09-06T19:17:41.646" v="1663"/>
          <ac:spMkLst>
            <pc:docMk/>
            <pc:sldMk cId="1515371878" sldId="260"/>
            <ac:spMk id="7" creationId="{00000000-0000-0000-0000-000000000000}"/>
          </ac:spMkLst>
        </pc:spChg>
        <pc:spChg chg="mod ord">
          <ac:chgData name="Guest User" userId="" providerId="Windows Live" clId="Web-{CCA2E200-4FF2-4BD1-8FB6-30FA7AE832B4}" dt="2019-09-06T19:17:41.646" v="1663"/>
          <ac:spMkLst>
            <pc:docMk/>
            <pc:sldMk cId="1515371878" sldId="260"/>
            <ac:spMk id="8" creationId="{00000000-0000-0000-0000-000000000000}"/>
          </ac:spMkLst>
        </pc:spChg>
      </pc:sldChg>
      <pc:sldChg chg="modSp mod ord modClrScheme chgLayout">
        <pc:chgData name="Guest User" userId="" providerId="Windows Live" clId="Web-{CCA2E200-4FF2-4BD1-8FB6-30FA7AE832B4}" dt="2019-09-06T19:17:41.646" v="1663"/>
        <pc:sldMkLst>
          <pc:docMk/>
          <pc:sldMk cId="1916611703" sldId="261"/>
        </pc:sldMkLst>
        <pc:spChg chg="mod ord">
          <ac:chgData name="Guest User" userId="" providerId="Windows Live" clId="Web-{CCA2E200-4FF2-4BD1-8FB6-30FA7AE832B4}" dt="2019-09-06T19:17:41.646" v="1663"/>
          <ac:spMkLst>
            <pc:docMk/>
            <pc:sldMk cId="1916611703" sldId="261"/>
            <ac:spMk id="2" creationId="{00000000-0000-0000-0000-000000000000}"/>
          </ac:spMkLst>
        </pc:spChg>
        <pc:graphicFrameChg chg="mod ord">
          <ac:chgData name="Guest User" userId="" providerId="Windows Live" clId="Web-{CCA2E200-4FF2-4BD1-8FB6-30FA7AE832B4}" dt="2019-09-06T19:17:41.646" v="1663"/>
          <ac:graphicFrameMkLst>
            <pc:docMk/>
            <pc:sldMk cId="1916611703" sldId="261"/>
            <ac:graphicFrameMk id="4" creationId="{00000000-0000-0000-0000-000000000000}"/>
          </ac:graphicFrameMkLst>
        </pc:graphicFrameChg>
      </pc:sldChg>
      <pc:sldChg chg="addSp modSp mod modClrScheme chgLayout">
        <pc:chgData name="Guest User" userId="" providerId="Windows Live" clId="Web-{CCA2E200-4FF2-4BD1-8FB6-30FA7AE832B4}" dt="2019-09-06T19:17:41.646" v="1663"/>
        <pc:sldMkLst>
          <pc:docMk/>
          <pc:sldMk cId="2318431386" sldId="262"/>
        </pc:sldMkLst>
        <pc:spChg chg="add mod">
          <ac:chgData name="Guest User" userId="" providerId="Windows Live" clId="Web-{CCA2E200-4FF2-4BD1-8FB6-30FA7AE832B4}" dt="2019-09-06T19:13:03.575" v="1608" actId="20577"/>
          <ac:spMkLst>
            <pc:docMk/>
            <pc:sldMk cId="2318431386" sldId="262"/>
            <ac:spMk id="2" creationId="{72D37B82-228A-4651-ABF4-5019ACA6A2BE}"/>
          </ac:spMkLst>
        </pc:spChg>
      </pc:sldChg>
      <pc:sldChg chg="modSp mod modClrScheme chgLayout">
        <pc:chgData name="Guest User" userId="" providerId="Windows Live" clId="Web-{CCA2E200-4FF2-4BD1-8FB6-30FA7AE832B4}" dt="2019-09-06T19:17:41.646" v="1663"/>
        <pc:sldMkLst>
          <pc:docMk/>
          <pc:sldMk cId="2176153446" sldId="263"/>
        </pc:sldMkLst>
        <pc:spChg chg="mod ord">
          <ac:chgData name="Guest User" userId="" providerId="Windows Live" clId="Web-{CCA2E200-4FF2-4BD1-8FB6-30FA7AE832B4}" dt="2019-09-06T19:17:41.646" v="1663"/>
          <ac:spMkLst>
            <pc:docMk/>
            <pc:sldMk cId="2176153446" sldId="263"/>
            <ac:spMk id="2" creationId="{9867CE5E-E1F8-443F-887E-551C5974374F}"/>
          </ac:spMkLst>
        </pc:spChg>
        <pc:spChg chg="mod ord">
          <ac:chgData name="Guest User" userId="" providerId="Windows Live" clId="Web-{CCA2E200-4FF2-4BD1-8FB6-30FA7AE832B4}" dt="2019-09-06T19:17:41.646" v="1663"/>
          <ac:spMkLst>
            <pc:docMk/>
            <pc:sldMk cId="2176153446" sldId="263"/>
            <ac:spMk id="3" creationId="{D3088CC9-DD45-443D-8949-D6AF921B601D}"/>
          </ac:spMkLst>
        </pc:spChg>
      </pc:sldChg>
      <pc:sldChg chg="addSp delSp modSp mod modClrScheme chgLayout">
        <pc:chgData name="Guest User" userId="" providerId="Windows Live" clId="Web-{CCA2E200-4FF2-4BD1-8FB6-30FA7AE832B4}" dt="2019-09-06T19:17:41.646" v="1663"/>
        <pc:sldMkLst>
          <pc:docMk/>
          <pc:sldMk cId="2509002448" sldId="264"/>
        </pc:sldMkLst>
        <pc:spChg chg="add del">
          <ac:chgData name="Guest User" userId="" providerId="Windows Live" clId="Web-{CCA2E200-4FF2-4BD1-8FB6-30FA7AE832B4}" dt="2019-09-06T19:03:32.821" v="1548"/>
          <ac:spMkLst>
            <pc:docMk/>
            <pc:sldMk cId="2509002448" sldId="264"/>
            <ac:spMk id="3" creationId="{7A7DC087-5204-44EA-955C-14381F4B6036}"/>
          </ac:spMkLst>
        </pc:spChg>
        <pc:spChg chg="add mod">
          <ac:chgData name="Guest User" userId="" providerId="Windows Live" clId="Web-{CCA2E200-4FF2-4BD1-8FB6-30FA7AE832B4}" dt="2019-09-06T19:13:44.936" v="1623" actId="20577"/>
          <ac:spMkLst>
            <pc:docMk/>
            <pc:sldMk cId="2509002448" sldId="264"/>
            <ac:spMk id="4" creationId="{6056A800-C052-4F14-9955-3F5D7C61331B}"/>
          </ac:spMkLst>
        </pc:spChg>
      </pc:sldChg>
      <pc:sldChg chg="addSp modSp mod modClrScheme chgLayout">
        <pc:chgData name="Guest User" userId="" providerId="Windows Live" clId="Web-{CCA2E200-4FF2-4BD1-8FB6-30FA7AE832B4}" dt="2019-09-06T19:17:41.646" v="1663"/>
        <pc:sldMkLst>
          <pc:docMk/>
          <pc:sldMk cId="952933292" sldId="265"/>
        </pc:sldMkLst>
        <pc:spChg chg="add mod">
          <ac:chgData name="Guest User" userId="" providerId="Windows Live" clId="Web-{CCA2E200-4FF2-4BD1-8FB6-30FA7AE832B4}" dt="2019-09-06T19:04:53.730" v="1570" actId="14100"/>
          <ac:spMkLst>
            <pc:docMk/>
            <pc:sldMk cId="952933292" sldId="265"/>
            <ac:spMk id="4" creationId="{590B230F-5A29-4944-9013-D5E9079B649A}"/>
          </ac:spMkLst>
        </pc:spChg>
      </pc:sldChg>
      <pc:sldChg chg="addSp modSp mod modClrScheme chgLayout">
        <pc:chgData name="Guest User" userId="" providerId="Windows Live" clId="Web-{CCA2E200-4FF2-4BD1-8FB6-30FA7AE832B4}" dt="2019-09-06T19:17:41.646" v="1663"/>
        <pc:sldMkLst>
          <pc:docMk/>
          <pc:sldMk cId="1380929367" sldId="266"/>
        </pc:sldMkLst>
        <pc:spChg chg="add mod">
          <ac:chgData name="Guest User" userId="" providerId="Windows Live" clId="Web-{CCA2E200-4FF2-4BD1-8FB6-30FA7AE832B4}" dt="2019-09-06T19:15:24.580" v="1657" actId="1076"/>
          <ac:spMkLst>
            <pc:docMk/>
            <pc:sldMk cId="1380929367" sldId="266"/>
            <ac:spMk id="4" creationId="{9A1934FF-ACF4-4551-BFFD-09BE7CD43EB5}"/>
          </ac:spMkLst>
        </pc:spChg>
      </pc:sldChg>
      <pc:sldChg chg="addSp modSp mod modClrScheme chgLayout">
        <pc:chgData name="Guest User" userId="" providerId="Windows Live" clId="Web-{CCA2E200-4FF2-4BD1-8FB6-30FA7AE832B4}" dt="2019-09-06T19:17:41.646" v="1663"/>
        <pc:sldMkLst>
          <pc:docMk/>
          <pc:sldMk cId="1447971868" sldId="267"/>
        </pc:sldMkLst>
        <pc:spChg chg="add mod">
          <ac:chgData name="Guest User" userId="" providerId="Windows Live" clId="Web-{CCA2E200-4FF2-4BD1-8FB6-30FA7AE832B4}" dt="2019-09-06T19:12:18.824" v="1586" actId="14100"/>
          <ac:spMkLst>
            <pc:docMk/>
            <pc:sldMk cId="1447971868" sldId="267"/>
            <ac:spMk id="4" creationId="{BDDC0208-6C51-48F7-A09C-72DAA6BB809C}"/>
          </ac:spMkLst>
        </pc:spChg>
      </pc:sldChg>
      <pc:sldChg chg="addSp modSp mod modClrScheme chgLayout">
        <pc:chgData name="Guest User" userId="" providerId="Windows Live" clId="Web-{CCA2E200-4FF2-4BD1-8FB6-30FA7AE832B4}" dt="2019-09-06T19:17:41.646" v="1663"/>
        <pc:sldMkLst>
          <pc:docMk/>
          <pc:sldMk cId="2811879516" sldId="268"/>
        </pc:sldMkLst>
        <pc:spChg chg="add mod">
          <ac:chgData name="Guest User" userId="" providerId="Windows Live" clId="Web-{CCA2E200-4FF2-4BD1-8FB6-30FA7AE832B4}" dt="2019-09-06T19:14:19.656" v="1644" actId="20577"/>
          <ac:spMkLst>
            <pc:docMk/>
            <pc:sldMk cId="2811879516" sldId="268"/>
            <ac:spMk id="4" creationId="{097367EF-A336-47CE-9A81-9C0014251B6E}"/>
          </ac:spMkLst>
        </pc:spChg>
      </pc:sldChg>
      <pc:sldChg chg="addSp modSp mod modClrScheme chgLayout">
        <pc:chgData name="Guest User" userId="" providerId="Windows Live" clId="Web-{CCA2E200-4FF2-4BD1-8FB6-30FA7AE832B4}" dt="2019-09-06T19:17:41.646" v="1663"/>
        <pc:sldMkLst>
          <pc:docMk/>
          <pc:sldMk cId="88456695" sldId="269"/>
        </pc:sldMkLst>
        <pc:spChg chg="add mod">
          <ac:chgData name="Guest User" userId="" providerId="Windows Live" clId="Web-{CCA2E200-4FF2-4BD1-8FB6-30FA7AE832B4}" dt="2019-09-06T19:13:30.482" v="1621" actId="20577"/>
          <ac:spMkLst>
            <pc:docMk/>
            <pc:sldMk cId="88456695" sldId="269"/>
            <ac:spMk id="4" creationId="{1A985E0A-D2EE-4BED-A573-D3E525EA9C4A}"/>
          </ac:spMkLst>
        </pc:spChg>
      </pc:sldChg>
      <pc:sldChg chg="addSp modSp mod modClrScheme chgLayout">
        <pc:chgData name="Guest User" userId="" providerId="Windows Live" clId="Web-{CCA2E200-4FF2-4BD1-8FB6-30FA7AE832B4}" dt="2019-09-06T19:17:41.646" v="1663"/>
        <pc:sldMkLst>
          <pc:docMk/>
          <pc:sldMk cId="153550415" sldId="270"/>
        </pc:sldMkLst>
        <pc:spChg chg="add mod">
          <ac:chgData name="Guest User" userId="" providerId="Windows Live" clId="Web-{CCA2E200-4FF2-4BD1-8FB6-30FA7AE832B4}" dt="2019-09-06T19:12:39.715" v="1598" actId="20577"/>
          <ac:spMkLst>
            <pc:docMk/>
            <pc:sldMk cId="153550415" sldId="270"/>
            <ac:spMk id="4" creationId="{62F77D03-B03F-4F8D-949C-D1C7E3962941}"/>
          </ac:spMkLst>
        </pc:spChg>
      </pc:sldChg>
      <pc:sldChg chg="addSp modSp mod modClrScheme chgLayout">
        <pc:chgData name="Guest User" userId="" providerId="Windows Live" clId="Web-{CCA2E200-4FF2-4BD1-8FB6-30FA7AE832B4}" dt="2019-09-06T19:17:41.646" v="1663"/>
        <pc:sldMkLst>
          <pc:docMk/>
          <pc:sldMk cId="3119495434" sldId="271"/>
        </pc:sldMkLst>
        <pc:spChg chg="add mod">
          <ac:chgData name="Guest User" userId="" providerId="Windows Live" clId="Web-{CCA2E200-4FF2-4BD1-8FB6-30FA7AE832B4}" dt="2019-09-06T19:14:02.655" v="1631" actId="20577"/>
          <ac:spMkLst>
            <pc:docMk/>
            <pc:sldMk cId="3119495434" sldId="271"/>
            <ac:spMk id="4" creationId="{275E67CE-6F68-4EA9-856B-ECC8B440FA69}"/>
          </ac:spMkLst>
        </pc:spChg>
      </pc:sldChg>
      <pc:sldChg chg="addSp modSp mod modClrScheme chgLayout">
        <pc:chgData name="Guest User" userId="" providerId="Windows Live" clId="Web-{CCA2E200-4FF2-4BD1-8FB6-30FA7AE832B4}" dt="2019-09-06T19:17:41.646" v="1663"/>
        <pc:sldMkLst>
          <pc:docMk/>
          <pc:sldMk cId="1032977090" sldId="272"/>
        </pc:sldMkLst>
        <pc:spChg chg="add mod">
          <ac:chgData name="Guest User" userId="" providerId="Windows Live" clId="Web-{CCA2E200-4FF2-4BD1-8FB6-30FA7AE832B4}" dt="2019-09-06T19:15:12.032" v="1655" actId="1076"/>
          <ac:spMkLst>
            <pc:docMk/>
            <pc:sldMk cId="1032977090" sldId="272"/>
            <ac:spMk id="4" creationId="{B9E019B1-8ED5-4C3F-B5AD-595370195275}"/>
          </ac:spMkLst>
        </pc:spChg>
      </pc:sldChg>
      <pc:sldChg chg="modSp mod modClrScheme chgLayout">
        <pc:chgData name="Guest User" userId="" providerId="Windows Live" clId="Web-{CCA2E200-4FF2-4BD1-8FB6-30FA7AE832B4}" dt="2019-09-06T19:17:41.646" v="1663"/>
        <pc:sldMkLst>
          <pc:docMk/>
          <pc:sldMk cId="1289329524" sldId="273"/>
        </pc:sldMkLst>
        <pc:spChg chg="mod ord">
          <ac:chgData name="Guest User" userId="" providerId="Windows Live" clId="Web-{CCA2E200-4FF2-4BD1-8FB6-30FA7AE832B4}" dt="2019-09-06T19:17:41.646" v="1663"/>
          <ac:spMkLst>
            <pc:docMk/>
            <pc:sldMk cId="1289329524" sldId="273"/>
            <ac:spMk id="2" creationId="{19F5FC53-D131-496B-9438-1F1930439780}"/>
          </ac:spMkLst>
        </pc:spChg>
        <pc:spChg chg="mod ord">
          <ac:chgData name="Guest User" userId="" providerId="Windows Live" clId="Web-{CCA2E200-4FF2-4BD1-8FB6-30FA7AE832B4}" dt="2019-09-06T19:17:41.646" v="1663"/>
          <ac:spMkLst>
            <pc:docMk/>
            <pc:sldMk cId="1289329524" sldId="273"/>
            <ac:spMk id="3" creationId="{F13595A1-E30C-4986-9F87-12A788E88790}"/>
          </ac:spMkLst>
        </pc:spChg>
      </pc:sldChg>
      <pc:sldChg chg="addSp modSp mod modClrScheme chgLayout">
        <pc:chgData name="Guest User" userId="" providerId="Windows Live" clId="Web-{CCA2E200-4FF2-4BD1-8FB6-30FA7AE832B4}" dt="2019-09-06T19:17:41.646" v="1663"/>
        <pc:sldMkLst>
          <pc:docMk/>
          <pc:sldMk cId="1663538045" sldId="274"/>
        </pc:sldMkLst>
        <pc:spChg chg="add mod">
          <ac:chgData name="Guest User" userId="" providerId="Windows Live" clId="Web-{CCA2E200-4FF2-4BD1-8FB6-30FA7AE832B4}" dt="2019-09-06T19:14:42.875" v="1648" actId="14100"/>
          <ac:spMkLst>
            <pc:docMk/>
            <pc:sldMk cId="1663538045" sldId="274"/>
            <ac:spMk id="4" creationId="{C0A529D8-C5D5-42E2-BA5F-70F244F83EFF}"/>
          </ac:spMkLst>
        </pc:spChg>
      </pc:sldChg>
      <pc:sldChg chg="addSp delSp modSp mod modClrScheme chgLayout">
        <pc:chgData name="Guest User" userId="" providerId="Windows Live" clId="Web-{CCA2E200-4FF2-4BD1-8FB6-30FA7AE832B4}" dt="2019-09-06T19:17:41.646" v="1663"/>
        <pc:sldMkLst>
          <pc:docMk/>
          <pc:sldMk cId="2447984963" sldId="275"/>
        </pc:sldMkLst>
        <pc:spChg chg="add del mod">
          <ac:chgData name="Guest User" userId="" providerId="Windows Live" clId="Web-{CCA2E200-4FF2-4BD1-8FB6-30FA7AE832B4}" dt="2019-09-06T19:14:59.469" v="1651"/>
          <ac:spMkLst>
            <pc:docMk/>
            <pc:sldMk cId="2447984963" sldId="275"/>
            <ac:spMk id="4" creationId="{B236DB48-1D7E-4E8A-A40A-6F7068F4F9B2}"/>
          </ac:spMkLst>
        </pc:spChg>
        <pc:spChg chg="add mod">
          <ac:chgData name="Guest User" userId="" providerId="Windows Live" clId="Web-{CCA2E200-4FF2-4BD1-8FB6-30FA7AE832B4}" dt="2019-09-06T19:15:07.376" v="1653" actId="1076"/>
          <ac:spMkLst>
            <pc:docMk/>
            <pc:sldMk cId="2447984963" sldId="275"/>
            <ac:spMk id="6" creationId="{949C7D0D-36C6-4772-800A-6704FFCBF058}"/>
          </ac:spMkLst>
        </pc:spChg>
      </pc:sldChg>
      <pc:sldChg chg="modSp mod modClrScheme chgLayout">
        <pc:chgData name="Guest User" userId="" providerId="Windows Live" clId="Web-{CCA2E200-4FF2-4BD1-8FB6-30FA7AE832B4}" dt="2019-09-06T19:17:41.646" v="1663"/>
        <pc:sldMkLst>
          <pc:docMk/>
          <pc:sldMk cId="510344061" sldId="276"/>
        </pc:sldMkLst>
        <pc:spChg chg="mod ord">
          <ac:chgData name="Guest User" userId="" providerId="Windows Live" clId="Web-{CCA2E200-4FF2-4BD1-8FB6-30FA7AE832B4}" dt="2019-09-06T19:17:41.646" v="1663"/>
          <ac:spMkLst>
            <pc:docMk/>
            <pc:sldMk cId="510344061" sldId="276"/>
            <ac:spMk id="2" creationId="{FA06F8B3-BC07-46B0-A6F2-557FDEE77C03}"/>
          </ac:spMkLst>
        </pc:spChg>
        <pc:spChg chg="mod ord">
          <ac:chgData name="Guest User" userId="" providerId="Windows Live" clId="Web-{CCA2E200-4FF2-4BD1-8FB6-30FA7AE832B4}" dt="2019-09-06T19:17:41.646" v="1663"/>
          <ac:spMkLst>
            <pc:docMk/>
            <pc:sldMk cId="510344061" sldId="276"/>
            <ac:spMk id="3" creationId="{0AB68375-B0C5-441D-AC22-FA24E28BCE1C}"/>
          </ac:spMkLst>
        </pc:spChg>
      </pc:sldChg>
      <pc:sldChg chg="modSp mod modClrScheme chgLayout">
        <pc:chgData name="Guest User" userId="" providerId="Windows Live" clId="Web-{CCA2E200-4FF2-4BD1-8FB6-30FA7AE832B4}" dt="2019-09-06T19:17:41.646" v="1663"/>
        <pc:sldMkLst>
          <pc:docMk/>
          <pc:sldMk cId="1309176440" sldId="277"/>
        </pc:sldMkLst>
        <pc:spChg chg="mod ord">
          <ac:chgData name="Guest User" userId="" providerId="Windows Live" clId="Web-{CCA2E200-4FF2-4BD1-8FB6-30FA7AE832B4}" dt="2019-09-06T19:17:41.646" v="1663"/>
          <ac:spMkLst>
            <pc:docMk/>
            <pc:sldMk cId="1309176440" sldId="277"/>
            <ac:spMk id="2" creationId="{0E2989D5-BEE5-4A0E-B810-DBDD225FD651}"/>
          </ac:spMkLst>
        </pc:spChg>
        <pc:spChg chg="mod ord">
          <ac:chgData name="Guest User" userId="" providerId="Windows Live" clId="Web-{CCA2E200-4FF2-4BD1-8FB6-30FA7AE832B4}" dt="2019-09-06T19:17:41.646" v="1663"/>
          <ac:spMkLst>
            <pc:docMk/>
            <pc:sldMk cId="1309176440" sldId="277"/>
            <ac:spMk id="3" creationId="{38F4374F-DDA7-45A6-9DE4-BE33822A0DAA}"/>
          </ac:spMkLst>
        </pc:spChg>
      </pc:sldChg>
      <pc:sldChg chg="modSp mod modClrScheme chgLayout">
        <pc:chgData name="Guest User" userId="" providerId="Windows Live" clId="Web-{CCA2E200-4FF2-4BD1-8FB6-30FA7AE832B4}" dt="2019-09-06T19:17:41.646" v="1663"/>
        <pc:sldMkLst>
          <pc:docMk/>
          <pc:sldMk cId="3009203968" sldId="278"/>
        </pc:sldMkLst>
        <pc:spChg chg="mod ord">
          <ac:chgData name="Guest User" userId="" providerId="Windows Live" clId="Web-{CCA2E200-4FF2-4BD1-8FB6-30FA7AE832B4}" dt="2019-09-06T19:17:41.646" v="1663"/>
          <ac:spMkLst>
            <pc:docMk/>
            <pc:sldMk cId="3009203968" sldId="278"/>
            <ac:spMk id="2" creationId="{ED85EE39-7B2E-4995-97E6-AC9405B09108}"/>
          </ac:spMkLst>
        </pc:spChg>
        <pc:spChg chg="mod ord">
          <ac:chgData name="Guest User" userId="" providerId="Windows Live" clId="Web-{CCA2E200-4FF2-4BD1-8FB6-30FA7AE832B4}" dt="2019-09-06T19:17:41.646" v="1663"/>
          <ac:spMkLst>
            <pc:docMk/>
            <pc:sldMk cId="3009203968" sldId="278"/>
            <ac:spMk id="3" creationId="{113BD773-0629-44A1-B74D-C8B1E60DD50C}"/>
          </ac:spMkLst>
        </pc:spChg>
      </pc:sldChg>
      <pc:sldChg chg="modSp mod modClrScheme chgLayout">
        <pc:chgData name="Guest User" userId="" providerId="Windows Live" clId="Web-{CCA2E200-4FF2-4BD1-8FB6-30FA7AE832B4}" dt="2019-09-06T19:17:41.646" v="1663"/>
        <pc:sldMkLst>
          <pc:docMk/>
          <pc:sldMk cId="2039408672" sldId="279"/>
        </pc:sldMkLst>
        <pc:spChg chg="mod ord">
          <ac:chgData name="Guest User" userId="" providerId="Windows Live" clId="Web-{CCA2E200-4FF2-4BD1-8FB6-30FA7AE832B4}" dt="2019-09-06T19:17:41.646" v="1663"/>
          <ac:spMkLst>
            <pc:docMk/>
            <pc:sldMk cId="2039408672" sldId="279"/>
            <ac:spMk id="2" creationId="{F9630C0F-3971-48ED-85AE-6BE611970898}"/>
          </ac:spMkLst>
        </pc:spChg>
        <pc:spChg chg="mod ord">
          <ac:chgData name="Guest User" userId="" providerId="Windows Live" clId="Web-{CCA2E200-4FF2-4BD1-8FB6-30FA7AE832B4}" dt="2019-09-06T19:17:41.646" v="1663"/>
          <ac:spMkLst>
            <pc:docMk/>
            <pc:sldMk cId="2039408672" sldId="279"/>
            <ac:spMk id="3" creationId="{9B21B964-BBBA-48D8-8C04-F0DAB7BCF87B}"/>
          </ac:spMkLst>
        </pc:spChg>
      </pc:sldChg>
      <pc:sldChg chg="modSp mod modClrScheme chgLayout">
        <pc:chgData name="Guest User" userId="" providerId="Windows Live" clId="Web-{CCA2E200-4FF2-4BD1-8FB6-30FA7AE832B4}" dt="2019-09-06T19:17:41.646" v="1663"/>
        <pc:sldMkLst>
          <pc:docMk/>
          <pc:sldMk cId="2627152907" sldId="280"/>
        </pc:sldMkLst>
        <pc:spChg chg="mod ord">
          <ac:chgData name="Guest User" userId="" providerId="Windows Live" clId="Web-{CCA2E200-4FF2-4BD1-8FB6-30FA7AE832B4}" dt="2019-09-06T19:17:41.646" v="1663"/>
          <ac:spMkLst>
            <pc:docMk/>
            <pc:sldMk cId="2627152907" sldId="280"/>
            <ac:spMk id="2" creationId="{C9EACCB7-2127-4A02-81BE-242FF614A714}"/>
          </ac:spMkLst>
        </pc:spChg>
        <pc:spChg chg="mod ord">
          <ac:chgData name="Guest User" userId="" providerId="Windows Live" clId="Web-{CCA2E200-4FF2-4BD1-8FB6-30FA7AE832B4}" dt="2019-09-06T19:17:41.646" v="1663"/>
          <ac:spMkLst>
            <pc:docMk/>
            <pc:sldMk cId="2627152907" sldId="280"/>
            <ac:spMk id="3" creationId="{B28E9E55-2A08-42AB-A1D1-492A417F7297}"/>
          </ac:spMkLst>
        </pc:spChg>
      </pc:sldChg>
      <pc:sldChg chg="new del">
        <pc:chgData name="Guest User" userId="" providerId="Windows Live" clId="Web-{CCA2E200-4FF2-4BD1-8FB6-30FA7AE832B4}" dt="2019-09-06T18:31:41.620" v="278"/>
        <pc:sldMkLst>
          <pc:docMk/>
          <pc:sldMk cId="2477014330" sldId="281"/>
        </pc:sldMkLst>
      </pc:sldChg>
      <pc:sldChg chg="modSp new mod modClrScheme chgLayout">
        <pc:chgData name="Guest User" userId="" providerId="Windows Live" clId="Web-{CCA2E200-4FF2-4BD1-8FB6-30FA7AE832B4}" dt="2019-09-06T19:17:41.646" v="1663"/>
        <pc:sldMkLst>
          <pc:docMk/>
          <pc:sldMk cId="3772068217" sldId="281"/>
        </pc:sldMkLst>
        <pc:spChg chg="mod ord">
          <ac:chgData name="Guest User" userId="" providerId="Windows Live" clId="Web-{CCA2E200-4FF2-4BD1-8FB6-30FA7AE832B4}" dt="2019-09-06T19:17:41.646" v="1663"/>
          <ac:spMkLst>
            <pc:docMk/>
            <pc:sldMk cId="3772068217" sldId="281"/>
            <ac:spMk id="2" creationId="{D0B161A4-1194-4AA1-B0A7-E3E3004400F6}"/>
          </ac:spMkLst>
        </pc:spChg>
        <pc:spChg chg="mod ord">
          <ac:chgData name="Guest User" userId="" providerId="Windows Live" clId="Web-{CCA2E200-4FF2-4BD1-8FB6-30FA7AE832B4}" dt="2019-09-06T19:17:41.646" v="1663"/>
          <ac:spMkLst>
            <pc:docMk/>
            <pc:sldMk cId="3772068217" sldId="281"/>
            <ac:spMk id="3" creationId="{9CC518F1-1485-4B83-8201-E618A8B79AF6}"/>
          </ac:spMkLst>
        </pc:spChg>
      </pc:sldChg>
      <pc:sldChg chg="new del mod modClrScheme chgLayout">
        <pc:chgData name="Guest User" userId="" providerId="Windows Live" clId="Web-{CCA2E200-4FF2-4BD1-8FB6-30FA7AE832B4}" dt="2019-09-06T19:19:41.731" v="1665"/>
        <pc:sldMkLst>
          <pc:docMk/>
          <pc:sldMk cId="940345321" sldId="282"/>
        </pc:sldMkLst>
      </pc:sldChg>
      <pc:sldChg chg="modSp add replId">
        <pc:chgData name="Guest User" userId="" providerId="Windows Live" clId="Web-{CCA2E200-4FF2-4BD1-8FB6-30FA7AE832B4}" dt="2019-09-06T19:21:15.093" v="1753" actId="20577"/>
        <pc:sldMkLst>
          <pc:docMk/>
          <pc:sldMk cId="3585466337" sldId="283"/>
        </pc:sldMkLst>
        <pc:spChg chg="mod">
          <ac:chgData name="Guest User" userId="" providerId="Windows Live" clId="Web-{CCA2E200-4FF2-4BD1-8FB6-30FA7AE832B4}" dt="2019-09-06T19:20:39.467" v="1695" actId="20577"/>
          <ac:spMkLst>
            <pc:docMk/>
            <pc:sldMk cId="3585466337" sldId="283"/>
            <ac:spMk id="2" creationId="{19F5FC53-D131-496B-9438-1F1930439780}"/>
          </ac:spMkLst>
        </pc:spChg>
        <pc:spChg chg="mod">
          <ac:chgData name="Guest User" userId="" providerId="Windows Live" clId="Web-{CCA2E200-4FF2-4BD1-8FB6-30FA7AE832B4}" dt="2019-09-06T19:21:15.093" v="1753" actId="20577"/>
          <ac:spMkLst>
            <pc:docMk/>
            <pc:sldMk cId="3585466337" sldId="283"/>
            <ac:spMk id="3" creationId="{F13595A1-E30C-4986-9F87-12A788E88790}"/>
          </ac:spMkLst>
        </pc:spChg>
      </pc:sldChg>
      <pc:sldChg chg="new del">
        <pc:chgData name="Guest User" userId="" providerId="Windows Live" clId="Web-{CCA2E200-4FF2-4BD1-8FB6-30FA7AE832B4}" dt="2019-09-06T19:21:40.281" v="1757"/>
        <pc:sldMkLst>
          <pc:docMk/>
          <pc:sldMk cId="2353527519" sldId="284"/>
        </pc:sldMkLst>
      </pc:sldChg>
      <pc:sldChg chg="modSp add del replId">
        <pc:chgData name="Guest User" userId="" providerId="Windows Live" clId="Web-{CCA2E200-4FF2-4BD1-8FB6-30FA7AE832B4}" dt="2019-09-06T19:26:50.784" v="1760"/>
        <pc:sldMkLst>
          <pc:docMk/>
          <pc:sldMk cId="10589549" sldId="285"/>
        </pc:sldMkLst>
        <pc:picChg chg="mod">
          <ac:chgData name="Guest User" userId="" providerId="Windows Live" clId="Web-{CCA2E200-4FF2-4BD1-8FB6-30FA7AE832B4}" dt="2019-09-06T19:21:47.532" v="1759" actId="1076"/>
          <ac:picMkLst>
            <pc:docMk/>
            <pc:sldMk cId="10589549" sldId="285"/>
            <ac:picMk id="2" creationId="{7640EB57-C69A-4CEF-B299-0D82BAB57D7F}"/>
          </ac:picMkLst>
        </pc:picChg>
      </pc:sldChg>
      <pc:sldMasterChg chg="del delSldLayout">
        <pc:chgData name="Guest User" userId="" providerId="Windows Live" clId="Web-{CCA2E200-4FF2-4BD1-8FB6-30FA7AE832B4}" dt="2019-09-06T19:15:46.205" v="1659"/>
        <pc:sldMasterMkLst>
          <pc:docMk/>
          <pc:sldMasterMk cId="2258817910" sldId="2147483677"/>
        </pc:sldMasterMkLst>
        <pc:sldLayoutChg chg="del">
          <pc:chgData name="Guest User" userId="" providerId="Windows Live" clId="Web-{CCA2E200-4FF2-4BD1-8FB6-30FA7AE832B4}" dt="2019-09-06T19:15:46.205" v="1659"/>
          <pc:sldLayoutMkLst>
            <pc:docMk/>
            <pc:sldMasterMk cId="2258817910" sldId="2147483677"/>
            <pc:sldLayoutMk cId="3052433138" sldId="2147483678"/>
          </pc:sldLayoutMkLst>
        </pc:sldLayoutChg>
        <pc:sldLayoutChg chg="del">
          <pc:chgData name="Guest User" userId="" providerId="Windows Live" clId="Web-{CCA2E200-4FF2-4BD1-8FB6-30FA7AE832B4}" dt="2019-09-06T19:15:46.205" v="1659"/>
          <pc:sldLayoutMkLst>
            <pc:docMk/>
            <pc:sldMasterMk cId="2258817910" sldId="2147483677"/>
            <pc:sldLayoutMk cId="88912409" sldId="2147483679"/>
          </pc:sldLayoutMkLst>
        </pc:sldLayoutChg>
        <pc:sldLayoutChg chg="del">
          <pc:chgData name="Guest User" userId="" providerId="Windows Live" clId="Web-{CCA2E200-4FF2-4BD1-8FB6-30FA7AE832B4}" dt="2019-09-06T19:15:46.205" v="1659"/>
          <pc:sldLayoutMkLst>
            <pc:docMk/>
            <pc:sldMasterMk cId="2258817910" sldId="2147483677"/>
            <pc:sldLayoutMk cId="3886064058" sldId="2147483680"/>
          </pc:sldLayoutMkLst>
        </pc:sldLayoutChg>
        <pc:sldLayoutChg chg="del">
          <pc:chgData name="Guest User" userId="" providerId="Windows Live" clId="Web-{CCA2E200-4FF2-4BD1-8FB6-30FA7AE832B4}" dt="2019-09-06T19:15:46.205" v="1659"/>
          <pc:sldLayoutMkLst>
            <pc:docMk/>
            <pc:sldMasterMk cId="2258817910" sldId="2147483677"/>
            <pc:sldLayoutMk cId="4119045814" sldId="2147483681"/>
          </pc:sldLayoutMkLst>
        </pc:sldLayoutChg>
        <pc:sldLayoutChg chg="del">
          <pc:chgData name="Guest User" userId="" providerId="Windows Live" clId="Web-{CCA2E200-4FF2-4BD1-8FB6-30FA7AE832B4}" dt="2019-09-06T19:15:46.205" v="1659"/>
          <pc:sldLayoutMkLst>
            <pc:docMk/>
            <pc:sldMasterMk cId="2258817910" sldId="2147483677"/>
            <pc:sldLayoutMk cId="1975176739" sldId="2147483682"/>
          </pc:sldLayoutMkLst>
        </pc:sldLayoutChg>
        <pc:sldLayoutChg chg="del">
          <pc:chgData name="Guest User" userId="" providerId="Windows Live" clId="Web-{CCA2E200-4FF2-4BD1-8FB6-30FA7AE832B4}" dt="2019-09-06T19:15:46.205" v="1659"/>
          <pc:sldLayoutMkLst>
            <pc:docMk/>
            <pc:sldMasterMk cId="2258817910" sldId="2147483677"/>
            <pc:sldLayoutMk cId="3546786648" sldId="2147483683"/>
          </pc:sldLayoutMkLst>
        </pc:sldLayoutChg>
        <pc:sldLayoutChg chg="del">
          <pc:chgData name="Guest User" userId="" providerId="Windows Live" clId="Web-{CCA2E200-4FF2-4BD1-8FB6-30FA7AE832B4}" dt="2019-09-06T19:15:46.205" v="1659"/>
          <pc:sldLayoutMkLst>
            <pc:docMk/>
            <pc:sldMasterMk cId="2258817910" sldId="2147483677"/>
            <pc:sldLayoutMk cId="2834776456" sldId="2147483684"/>
          </pc:sldLayoutMkLst>
        </pc:sldLayoutChg>
        <pc:sldLayoutChg chg="del">
          <pc:chgData name="Guest User" userId="" providerId="Windows Live" clId="Web-{CCA2E200-4FF2-4BD1-8FB6-30FA7AE832B4}" dt="2019-09-06T19:15:46.205" v="1659"/>
          <pc:sldLayoutMkLst>
            <pc:docMk/>
            <pc:sldMasterMk cId="2258817910" sldId="2147483677"/>
            <pc:sldLayoutMk cId="3838116353" sldId="2147483685"/>
          </pc:sldLayoutMkLst>
        </pc:sldLayoutChg>
        <pc:sldLayoutChg chg="del">
          <pc:chgData name="Guest User" userId="" providerId="Windows Live" clId="Web-{CCA2E200-4FF2-4BD1-8FB6-30FA7AE832B4}" dt="2019-09-06T19:15:46.205" v="1659"/>
          <pc:sldLayoutMkLst>
            <pc:docMk/>
            <pc:sldMasterMk cId="2258817910" sldId="2147483677"/>
            <pc:sldLayoutMk cId="2392592863" sldId="2147483686"/>
          </pc:sldLayoutMkLst>
        </pc:sldLayoutChg>
        <pc:sldLayoutChg chg="del">
          <pc:chgData name="Guest User" userId="" providerId="Windows Live" clId="Web-{CCA2E200-4FF2-4BD1-8FB6-30FA7AE832B4}" dt="2019-09-06T19:15:46.205" v="1659"/>
          <pc:sldLayoutMkLst>
            <pc:docMk/>
            <pc:sldMasterMk cId="2258817910" sldId="2147483677"/>
            <pc:sldLayoutMk cId="1329340791" sldId="2147483687"/>
          </pc:sldLayoutMkLst>
        </pc:sldLayoutChg>
        <pc:sldLayoutChg chg="del">
          <pc:chgData name="Guest User" userId="" providerId="Windows Live" clId="Web-{CCA2E200-4FF2-4BD1-8FB6-30FA7AE832B4}" dt="2019-09-06T19:15:46.205" v="1659"/>
          <pc:sldLayoutMkLst>
            <pc:docMk/>
            <pc:sldMasterMk cId="2258817910" sldId="2147483677"/>
            <pc:sldLayoutMk cId="3898175763" sldId="2147483688"/>
          </pc:sldLayoutMkLst>
        </pc:sldLayoutChg>
        <pc:sldLayoutChg chg="del">
          <pc:chgData name="Guest User" userId="" providerId="Windows Live" clId="Web-{CCA2E200-4FF2-4BD1-8FB6-30FA7AE832B4}" dt="2019-09-06T19:15:46.205" v="1659"/>
          <pc:sldLayoutMkLst>
            <pc:docMk/>
            <pc:sldMasterMk cId="2258817910" sldId="2147483677"/>
            <pc:sldLayoutMk cId="4100561080" sldId="2147483689"/>
          </pc:sldLayoutMkLst>
        </pc:sldLayoutChg>
        <pc:sldLayoutChg chg="del">
          <pc:chgData name="Guest User" userId="" providerId="Windows Live" clId="Web-{CCA2E200-4FF2-4BD1-8FB6-30FA7AE832B4}" dt="2019-09-06T19:15:46.205" v="1659"/>
          <pc:sldLayoutMkLst>
            <pc:docMk/>
            <pc:sldMasterMk cId="2258817910" sldId="2147483677"/>
            <pc:sldLayoutMk cId="1642294266" sldId="2147483690"/>
          </pc:sldLayoutMkLst>
        </pc:sldLayoutChg>
        <pc:sldLayoutChg chg="del">
          <pc:chgData name="Guest User" userId="" providerId="Windows Live" clId="Web-{CCA2E200-4FF2-4BD1-8FB6-30FA7AE832B4}" dt="2019-09-06T19:15:46.205" v="1659"/>
          <pc:sldLayoutMkLst>
            <pc:docMk/>
            <pc:sldMasterMk cId="2258817910" sldId="2147483677"/>
            <pc:sldLayoutMk cId="501062467" sldId="2147483691"/>
          </pc:sldLayoutMkLst>
        </pc:sldLayoutChg>
        <pc:sldLayoutChg chg="del">
          <pc:chgData name="Guest User" userId="" providerId="Windows Live" clId="Web-{CCA2E200-4FF2-4BD1-8FB6-30FA7AE832B4}" dt="2019-09-06T19:15:46.205" v="1659"/>
          <pc:sldLayoutMkLst>
            <pc:docMk/>
            <pc:sldMasterMk cId="2258817910" sldId="2147483677"/>
            <pc:sldLayoutMk cId="1904428235" sldId="2147483692"/>
          </pc:sldLayoutMkLst>
        </pc:sldLayoutChg>
        <pc:sldLayoutChg chg="del">
          <pc:chgData name="Guest User" userId="" providerId="Windows Live" clId="Web-{CCA2E200-4FF2-4BD1-8FB6-30FA7AE832B4}" dt="2019-09-06T19:15:46.205" v="1659"/>
          <pc:sldLayoutMkLst>
            <pc:docMk/>
            <pc:sldMasterMk cId="2258817910" sldId="2147483677"/>
            <pc:sldLayoutMk cId="3146103067" sldId="2147483693"/>
          </pc:sldLayoutMkLst>
        </pc:sldLayoutChg>
        <pc:sldLayoutChg chg="del">
          <pc:chgData name="Guest User" userId="" providerId="Windows Live" clId="Web-{CCA2E200-4FF2-4BD1-8FB6-30FA7AE832B4}" dt="2019-09-06T19:15:46.205" v="1659"/>
          <pc:sldLayoutMkLst>
            <pc:docMk/>
            <pc:sldMasterMk cId="2258817910" sldId="2147483677"/>
            <pc:sldLayoutMk cId="3436974387" sldId="2147483694"/>
          </pc:sldLayoutMkLst>
        </pc:sldLayoutChg>
      </pc:sldMasterChg>
      <pc:sldMasterChg chg="add del addSldLayout delSldLayout modSldLayout">
        <pc:chgData name="Guest User" userId="" providerId="Windows Live" clId="Web-{CCA2E200-4FF2-4BD1-8FB6-30FA7AE832B4}" dt="2019-09-06T19:15:55.706" v="1660"/>
        <pc:sldMasterMkLst>
          <pc:docMk/>
          <pc:sldMasterMk cId="146677934" sldId="2147483695"/>
        </pc:sldMasterMkLst>
        <pc:sldLayoutChg chg="add del mod replId">
          <pc:chgData name="Guest User" userId="" providerId="Windows Live" clId="Web-{CCA2E200-4FF2-4BD1-8FB6-30FA7AE832B4}" dt="2019-09-06T19:15:55.706" v="1660"/>
          <pc:sldLayoutMkLst>
            <pc:docMk/>
            <pc:sldMasterMk cId="146677934" sldId="2147483695"/>
            <pc:sldLayoutMk cId="2701138474" sldId="2147483696"/>
          </pc:sldLayoutMkLst>
        </pc:sldLayoutChg>
        <pc:sldLayoutChg chg="add del mod replId">
          <pc:chgData name="Guest User" userId="" providerId="Windows Live" clId="Web-{CCA2E200-4FF2-4BD1-8FB6-30FA7AE832B4}" dt="2019-09-06T19:15:55.706" v="1660"/>
          <pc:sldLayoutMkLst>
            <pc:docMk/>
            <pc:sldMasterMk cId="146677934" sldId="2147483695"/>
            <pc:sldLayoutMk cId="2608695855" sldId="2147483697"/>
          </pc:sldLayoutMkLst>
        </pc:sldLayoutChg>
        <pc:sldLayoutChg chg="add del mod replId">
          <pc:chgData name="Guest User" userId="" providerId="Windows Live" clId="Web-{CCA2E200-4FF2-4BD1-8FB6-30FA7AE832B4}" dt="2019-09-06T19:15:55.706" v="1660"/>
          <pc:sldLayoutMkLst>
            <pc:docMk/>
            <pc:sldMasterMk cId="146677934" sldId="2147483695"/>
            <pc:sldLayoutMk cId="4012496088" sldId="2147483698"/>
          </pc:sldLayoutMkLst>
        </pc:sldLayoutChg>
        <pc:sldLayoutChg chg="add del mod replId">
          <pc:chgData name="Guest User" userId="" providerId="Windows Live" clId="Web-{CCA2E200-4FF2-4BD1-8FB6-30FA7AE832B4}" dt="2019-09-06T19:15:55.706" v="1660"/>
          <pc:sldLayoutMkLst>
            <pc:docMk/>
            <pc:sldMasterMk cId="146677934" sldId="2147483695"/>
            <pc:sldLayoutMk cId="888564732" sldId="2147483699"/>
          </pc:sldLayoutMkLst>
        </pc:sldLayoutChg>
        <pc:sldLayoutChg chg="add del mod replId">
          <pc:chgData name="Guest User" userId="" providerId="Windows Live" clId="Web-{CCA2E200-4FF2-4BD1-8FB6-30FA7AE832B4}" dt="2019-09-06T19:15:55.706" v="1660"/>
          <pc:sldLayoutMkLst>
            <pc:docMk/>
            <pc:sldMasterMk cId="146677934" sldId="2147483695"/>
            <pc:sldLayoutMk cId="1980340476" sldId="2147483700"/>
          </pc:sldLayoutMkLst>
        </pc:sldLayoutChg>
        <pc:sldLayoutChg chg="add del mod replId">
          <pc:chgData name="Guest User" userId="" providerId="Windows Live" clId="Web-{CCA2E200-4FF2-4BD1-8FB6-30FA7AE832B4}" dt="2019-09-06T19:15:55.706" v="1660"/>
          <pc:sldLayoutMkLst>
            <pc:docMk/>
            <pc:sldMasterMk cId="146677934" sldId="2147483695"/>
            <pc:sldLayoutMk cId="3126563657" sldId="2147483701"/>
          </pc:sldLayoutMkLst>
        </pc:sldLayoutChg>
        <pc:sldLayoutChg chg="add del mod replId">
          <pc:chgData name="Guest User" userId="" providerId="Windows Live" clId="Web-{CCA2E200-4FF2-4BD1-8FB6-30FA7AE832B4}" dt="2019-09-06T19:15:55.706" v="1660"/>
          <pc:sldLayoutMkLst>
            <pc:docMk/>
            <pc:sldMasterMk cId="146677934" sldId="2147483695"/>
            <pc:sldLayoutMk cId="2708964358" sldId="2147483702"/>
          </pc:sldLayoutMkLst>
        </pc:sldLayoutChg>
        <pc:sldLayoutChg chg="add del mod replId">
          <pc:chgData name="Guest User" userId="" providerId="Windows Live" clId="Web-{CCA2E200-4FF2-4BD1-8FB6-30FA7AE832B4}" dt="2019-09-06T19:15:55.706" v="1660"/>
          <pc:sldLayoutMkLst>
            <pc:docMk/>
            <pc:sldMasterMk cId="146677934" sldId="2147483695"/>
            <pc:sldLayoutMk cId="860960496" sldId="2147483703"/>
          </pc:sldLayoutMkLst>
        </pc:sldLayoutChg>
        <pc:sldLayoutChg chg="add del mod replId">
          <pc:chgData name="Guest User" userId="" providerId="Windows Live" clId="Web-{CCA2E200-4FF2-4BD1-8FB6-30FA7AE832B4}" dt="2019-09-06T19:15:55.706" v="1660"/>
          <pc:sldLayoutMkLst>
            <pc:docMk/>
            <pc:sldMasterMk cId="146677934" sldId="2147483695"/>
            <pc:sldLayoutMk cId="1786368414" sldId="2147483704"/>
          </pc:sldLayoutMkLst>
        </pc:sldLayoutChg>
        <pc:sldLayoutChg chg="add del mod replId">
          <pc:chgData name="Guest User" userId="" providerId="Windows Live" clId="Web-{CCA2E200-4FF2-4BD1-8FB6-30FA7AE832B4}" dt="2019-09-06T19:15:55.706" v="1660"/>
          <pc:sldLayoutMkLst>
            <pc:docMk/>
            <pc:sldMasterMk cId="146677934" sldId="2147483695"/>
            <pc:sldLayoutMk cId="2297715462" sldId="2147483705"/>
          </pc:sldLayoutMkLst>
        </pc:sldLayoutChg>
        <pc:sldLayoutChg chg="add del mod replId">
          <pc:chgData name="Guest User" userId="" providerId="Windows Live" clId="Web-{CCA2E200-4FF2-4BD1-8FB6-30FA7AE832B4}" dt="2019-09-06T19:15:55.706" v="1660"/>
          <pc:sldLayoutMkLst>
            <pc:docMk/>
            <pc:sldMasterMk cId="146677934" sldId="2147483695"/>
            <pc:sldLayoutMk cId="150665302" sldId="2147483706"/>
          </pc:sldLayoutMkLst>
        </pc:sldLayoutChg>
        <pc:sldLayoutChg chg="add del mod replId">
          <pc:chgData name="Guest User" userId="" providerId="Windows Live" clId="Web-{CCA2E200-4FF2-4BD1-8FB6-30FA7AE832B4}" dt="2019-09-06T19:15:55.706" v="1660"/>
          <pc:sldLayoutMkLst>
            <pc:docMk/>
            <pc:sldMasterMk cId="146677934" sldId="2147483695"/>
            <pc:sldLayoutMk cId="3994773645" sldId="2147483707"/>
          </pc:sldLayoutMkLst>
        </pc:sldLayoutChg>
        <pc:sldLayoutChg chg="add del mod replId">
          <pc:chgData name="Guest User" userId="" providerId="Windows Live" clId="Web-{CCA2E200-4FF2-4BD1-8FB6-30FA7AE832B4}" dt="2019-09-06T19:15:55.706" v="1660"/>
          <pc:sldLayoutMkLst>
            <pc:docMk/>
            <pc:sldMasterMk cId="146677934" sldId="2147483695"/>
            <pc:sldLayoutMk cId="2928989349" sldId="2147483708"/>
          </pc:sldLayoutMkLst>
        </pc:sldLayoutChg>
        <pc:sldLayoutChg chg="add del mod replId">
          <pc:chgData name="Guest User" userId="" providerId="Windows Live" clId="Web-{CCA2E200-4FF2-4BD1-8FB6-30FA7AE832B4}" dt="2019-09-06T19:15:55.706" v="1660"/>
          <pc:sldLayoutMkLst>
            <pc:docMk/>
            <pc:sldMasterMk cId="146677934" sldId="2147483695"/>
            <pc:sldLayoutMk cId="3276098637" sldId="2147483709"/>
          </pc:sldLayoutMkLst>
        </pc:sldLayoutChg>
        <pc:sldLayoutChg chg="add del mod replId">
          <pc:chgData name="Guest User" userId="" providerId="Windows Live" clId="Web-{CCA2E200-4FF2-4BD1-8FB6-30FA7AE832B4}" dt="2019-09-06T19:15:55.706" v="1660"/>
          <pc:sldLayoutMkLst>
            <pc:docMk/>
            <pc:sldMasterMk cId="146677934" sldId="2147483695"/>
            <pc:sldLayoutMk cId="3866667593" sldId="2147483710"/>
          </pc:sldLayoutMkLst>
        </pc:sldLayoutChg>
        <pc:sldLayoutChg chg="add del mod replId">
          <pc:chgData name="Guest User" userId="" providerId="Windows Live" clId="Web-{CCA2E200-4FF2-4BD1-8FB6-30FA7AE832B4}" dt="2019-09-06T19:15:55.706" v="1660"/>
          <pc:sldLayoutMkLst>
            <pc:docMk/>
            <pc:sldMasterMk cId="146677934" sldId="2147483695"/>
            <pc:sldLayoutMk cId="844508978" sldId="2147483711"/>
          </pc:sldLayoutMkLst>
        </pc:sldLayoutChg>
        <pc:sldLayoutChg chg="add del mod replId">
          <pc:chgData name="Guest User" userId="" providerId="Windows Live" clId="Web-{CCA2E200-4FF2-4BD1-8FB6-30FA7AE832B4}" dt="2019-09-06T19:15:55.706" v="1660"/>
          <pc:sldLayoutMkLst>
            <pc:docMk/>
            <pc:sldMasterMk cId="146677934" sldId="2147483695"/>
            <pc:sldLayoutMk cId="1613794194" sldId="2147483712"/>
          </pc:sldLayoutMkLst>
        </pc:sldLayoutChg>
      </pc:sldMasterChg>
      <pc:sldMasterChg chg="add del addSldLayout delSldLayout modSldLayout">
        <pc:chgData name="Guest User" userId="" providerId="Windows Live" clId="Web-{CCA2E200-4FF2-4BD1-8FB6-30FA7AE832B4}" dt="2019-09-06T19:16:19.378" v="1661"/>
        <pc:sldMasterMkLst>
          <pc:docMk/>
          <pc:sldMasterMk cId="443969482" sldId="2147483713"/>
        </pc:sldMasterMkLst>
        <pc:sldLayoutChg chg="add del mod replId">
          <pc:chgData name="Guest User" userId="" providerId="Windows Live" clId="Web-{CCA2E200-4FF2-4BD1-8FB6-30FA7AE832B4}" dt="2019-09-06T19:16:19.378" v="1661"/>
          <pc:sldLayoutMkLst>
            <pc:docMk/>
            <pc:sldMasterMk cId="443969482" sldId="2147483713"/>
            <pc:sldLayoutMk cId="3713896078" sldId="2147483714"/>
          </pc:sldLayoutMkLst>
        </pc:sldLayoutChg>
        <pc:sldLayoutChg chg="add del mod replId">
          <pc:chgData name="Guest User" userId="" providerId="Windows Live" clId="Web-{CCA2E200-4FF2-4BD1-8FB6-30FA7AE832B4}" dt="2019-09-06T19:16:19.378" v="1661"/>
          <pc:sldLayoutMkLst>
            <pc:docMk/>
            <pc:sldMasterMk cId="443969482" sldId="2147483713"/>
            <pc:sldLayoutMk cId="2205636392" sldId="2147483715"/>
          </pc:sldLayoutMkLst>
        </pc:sldLayoutChg>
        <pc:sldLayoutChg chg="add del mod replId">
          <pc:chgData name="Guest User" userId="" providerId="Windows Live" clId="Web-{CCA2E200-4FF2-4BD1-8FB6-30FA7AE832B4}" dt="2019-09-06T19:16:19.378" v="1661"/>
          <pc:sldLayoutMkLst>
            <pc:docMk/>
            <pc:sldMasterMk cId="443969482" sldId="2147483713"/>
            <pc:sldLayoutMk cId="3194804394" sldId="2147483716"/>
          </pc:sldLayoutMkLst>
        </pc:sldLayoutChg>
        <pc:sldLayoutChg chg="add del mod replId">
          <pc:chgData name="Guest User" userId="" providerId="Windows Live" clId="Web-{CCA2E200-4FF2-4BD1-8FB6-30FA7AE832B4}" dt="2019-09-06T19:16:19.378" v="1661"/>
          <pc:sldLayoutMkLst>
            <pc:docMk/>
            <pc:sldMasterMk cId="443969482" sldId="2147483713"/>
            <pc:sldLayoutMk cId="2831665050" sldId="2147483717"/>
          </pc:sldLayoutMkLst>
        </pc:sldLayoutChg>
        <pc:sldLayoutChg chg="add del mod replId">
          <pc:chgData name="Guest User" userId="" providerId="Windows Live" clId="Web-{CCA2E200-4FF2-4BD1-8FB6-30FA7AE832B4}" dt="2019-09-06T19:16:19.378" v="1661"/>
          <pc:sldLayoutMkLst>
            <pc:docMk/>
            <pc:sldMasterMk cId="443969482" sldId="2147483713"/>
            <pc:sldLayoutMk cId="287167199" sldId="2147483718"/>
          </pc:sldLayoutMkLst>
        </pc:sldLayoutChg>
        <pc:sldLayoutChg chg="add del mod replId">
          <pc:chgData name="Guest User" userId="" providerId="Windows Live" clId="Web-{CCA2E200-4FF2-4BD1-8FB6-30FA7AE832B4}" dt="2019-09-06T19:16:19.378" v="1661"/>
          <pc:sldLayoutMkLst>
            <pc:docMk/>
            <pc:sldMasterMk cId="443969482" sldId="2147483713"/>
            <pc:sldLayoutMk cId="2654968026" sldId="2147483719"/>
          </pc:sldLayoutMkLst>
        </pc:sldLayoutChg>
        <pc:sldLayoutChg chg="add del mod replId">
          <pc:chgData name="Guest User" userId="" providerId="Windows Live" clId="Web-{CCA2E200-4FF2-4BD1-8FB6-30FA7AE832B4}" dt="2019-09-06T19:16:19.378" v="1661"/>
          <pc:sldLayoutMkLst>
            <pc:docMk/>
            <pc:sldMasterMk cId="443969482" sldId="2147483713"/>
            <pc:sldLayoutMk cId="3030284603" sldId="2147483720"/>
          </pc:sldLayoutMkLst>
        </pc:sldLayoutChg>
        <pc:sldLayoutChg chg="add del mod replId">
          <pc:chgData name="Guest User" userId="" providerId="Windows Live" clId="Web-{CCA2E200-4FF2-4BD1-8FB6-30FA7AE832B4}" dt="2019-09-06T19:16:19.378" v="1661"/>
          <pc:sldLayoutMkLst>
            <pc:docMk/>
            <pc:sldMasterMk cId="443969482" sldId="2147483713"/>
            <pc:sldLayoutMk cId="2734688149" sldId="2147483721"/>
          </pc:sldLayoutMkLst>
        </pc:sldLayoutChg>
        <pc:sldLayoutChg chg="add del mod replId">
          <pc:chgData name="Guest User" userId="" providerId="Windows Live" clId="Web-{CCA2E200-4FF2-4BD1-8FB6-30FA7AE832B4}" dt="2019-09-06T19:16:19.378" v="1661"/>
          <pc:sldLayoutMkLst>
            <pc:docMk/>
            <pc:sldMasterMk cId="443969482" sldId="2147483713"/>
            <pc:sldLayoutMk cId="3704507022" sldId="2147483722"/>
          </pc:sldLayoutMkLst>
        </pc:sldLayoutChg>
        <pc:sldLayoutChg chg="add del mod replId">
          <pc:chgData name="Guest User" userId="" providerId="Windows Live" clId="Web-{CCA2E200-4FF2-4BD1-8FB6-30FA7AE832B4}" dt="2019-09-06T19:16:19.378" v="1661"/>
          <pc:sldLayoutMkLst>
            <pc:docMk/>
            <pc:sldMasterMk cId="443969482" sldId="2147483713"/>
            <pc:sldLayoutMk cId="3308179313" sldId="2147483723"/>
          </pc:sldLayoutMkLst>
        </pc:sldLayoutChg>
        <pc:sldLayoutChg chg="add del mod replId">
          <pc:chgData name="Guest User" userId="" providerId="Windows Live" clId="Web-{CCA2E200-4FF2-4BD1-8FB6-30FA7AE832B4}" dt="2019-09-06T19:16:19.378" v="1661"/>
          <pc:sldLayoutMkLst>
            <pc:docMk/>
            <pc:sldMasterMk cId="443969482" sldId="2147483713"/>
            <pc:sldLayoutMk cId="936339281" sldId="2147483724"/>
          </pc:sldLayoutMkLst>
        </pc:sldLayoutChg>
        <pc:sldLayoutChg chg="add del mod replId">
          <pc:chgData name="Guest User" userId="" providerId="Windows Live" clId="Web-{CCA2E200-4FF2-4BD1-8FB6-30FA7AE832B4}" dt="2019-09-06T19:16:19.378" v="1661"/>
          <pc:sldLayoutMkLst>
            <pc:docMk/>
            <pc:sldMasterMk cId="443969482" sldId="2147483713"/>
            <pc:sldLayoutMk cId="1565656816" sldId="2147483725"/>
          </pc:sldLayoutMkLst>
        </pc:sldLayoutChg>
        <pc:sldLayoutChg chg="add del mod replId">
          <pc:chgData name="Guest User" userId="" providerId="Windows Live" clId="Web-{CCA2E200-4FF2-4BD1-8FB6-30FA7AE832B4}" dt="2019-09-06T19:16:19.378" v="1661"/>
          <pc:sldLayoutMkLst>
            <pc:docMk/>
            <pc:sldMasterMk cId="443969482" sldId="2147483713"/>
            <pc:sldLayoutMk cId="2999593775" sldId="2147483726"/>
          </pc:sldLayoutMkLst>
        </pc:sldLayoutChg>
        <pc:sldLayoutChg chg="add del mod replId">
          <pc:chgData name="Guest User" userId="" providerId="Windows Live" clId="Web-{CCA2E200-4FF2-4BD1-8FB6-30FA7AE832B4}" dt="2019-09-06T19:16:19.378" v="1661"/>
          <pc:sldLayoutMkLst>
            <pc:docMk/>
            <pc:sldMasterMk cId="443969482" sldId="2147483713"/>
            <pc:sldLayoutMk cId="3092482621" sldId="2147483727"/>
          </pc:sldLayoutMkLst>
        </pc:sldLayoutChg>
        <pc:sldLayoutChg chg="add del mod replId">
          <pc:chgData name="Guest User" userId="" providerId="Windows Live" clId="Web-{CCA2E200-4FF2-4BD1-8FB6-30FA7AE832B4}" dt="2019-09-06T19:16:19.378" v="1661"/>
          <pc:sldLayoutMkLst>
            <pc:docMk/>
            <pc:sldMasterMk cId="443969482" sldId="2147483713"/>
            <pc:sldLayoutMk cId="2615960684" sldId="2147483728"/>
          </pc:sldLayoutMkLst>
        </pc:sldLayoutChg>
        <pc:sldLayoutChg chg="add del mod replId">
          <pc:chgData name="Guest User" userId="" providerId="Windows Live" clId="Web-{CCA2E200-4FF2-4BD1-8FB6-30FA7AE832B4}" dt="2019-09-06T19:16:19.378" v="1661"/>
          <pc:sldLayoutMkLst>
            <pc:docMk/>
            <pc:sldMasterMk cId="443969482" sldId="2147483713"/>
            <pc:sldLayoutMk cId="3430333357" sldId="2147483729"/>
          </pc:sldLayoutMkLst>
        </pc:sldLayoutChg>
        <pc:sldLayoutChg chg="add del mod replId">
          <pc:chgData name="Guest User" userId="" providerId="Windows Live" clId="Web-{CCA2E200-4FF2-4BD1-8FB6-30FA7AE832B4}" dt="2019-09-06T19:16:19.378" v="1661"/>
          <pc:sldLayoutMkLst>
            <pc:docMk/>
            <pc:sldMasterMk cId="443969482" sldId="2147483713"/>
            <pc:sldLayoutMk cId="120500553" sldId="2147483730"/>
          </pc:sldLayoutMkLst>
        </pc:sldLayoutChg>
      </pc:sldMasterChg>
      <pc:sldMasterChg chg="add del addSldLayout delSldLayout modSldLayout">
        <pc:chgData name="Guest User" userId="" providerId="Windows Live" clId="Web-{CCA2E200-4FF2-4BD1-8FB6-30FA7AE832B4}" dt="2019-09-06T19:17:03.348" v="1662"/>
        <pc:sldMasterMkLst>
          <pc:docMk/>
          <pc:sldMasterMk cId="661402395" sldId="2147483731"/>
        </pc:sldMasterMkLst>
        <pc:sldLayoutChg chg="add del mod replId">
          <pc:chgData name="Guest User" userId="" providerId="Windows Live" clId="Web-{CCA2E200-4FF2-4BD1-8FB6-30FA7AE832B4}" dt="2019-09-06T19:17:03.348" v="1662"/>
          <pc:sldLayoutMkLst>
            <pc:docMk/>
            <pc:sldMasterMk cId="661402395" sldId="2147483731"/>
            <pc:sldLayoutMk cId="718334780" sldId="2147483732"/>
          </pc:sldLayoutMkLst>
        </pc:sldLayoutChg>
        <pc:sldLayoutChg chg="add del mod replId">
          <pc:chgData name="Guest User" userId="" providerId="Windows Live" clId="Web-{CCA2E200-4FF2-4BD1-8FB6-30FA7AE832B4}" dt="2019-09-06T19:17:03.348" v="1662"/>
          <pc:sldLayoutMkLst>
            <pc:docMk/>
            <pc:sldMasterMk cId="661402395" sldId="2147483731"/>
            <pc:sldLayoutMk cId="2543412838" sldId="2147483733"/>
          </pc:sldLayoutMkLst>
        </pc:sldLayoutChg>
        <pc:sldLayoutChg chg="add del mod replId">
          <pc:chgData name="Guest User" userId="" providerId="Windows Live" clId="Web-{CCA2E200-4FF2-4BD1-8FB6-30FA7AE832B4}" dt="2019-09-06T19:17:03.348" v="1662"/>
          <pc:sldLayoutMkLst>
            <pc:docMk/>
            <pc:sldMasterMk cId="661402395" sldId="2147483731"/>
            <pc:sldLayoutMk cId="4018355219" sldId="2147483734"/>
          </pc:sldLayoutMkLst>
        </pc:sldLayoutChg>
        <pc:sldLayoutChg chg="add del mod replId">
          <pc:chgData name="Guest User" userId="" providerId="Windows Live" clId="Web-{CCA2E200-4FF2-4BD1-8FB6-30FA7AE832B4}" dt="2019-09-06T19:17:03.348" v="1662"/>
          <pc:sldLayoutMkLst>
            <pc:docMk/>
            <pc:sldMasterMk cId="661402395" sldId="2147483731"/>
            <pc:sldLayoutMk cId="1321337555" sldId="2147483735"/>
          </pc:sldLayoutMkLst>
        </pc:sldLayoutChg>
        <pc:sldLayoutChg chg="add del mod replId">
          <pc:chgData name="Guest User" userId="" providerId="Windows Live" clId="Web-{CCA2E200-4FF2-4BD1-8FB6-30FA7AE832B4}" dt="2019-09-06T19:17:03.348" v="1662"/>
          <pc:sldLayoutMkLst>
            <pc:docMk/>
            <pc:sldMasterMk cId="661402395" sldId="2147483731"/>
            <pc:sldLayoutMk cId="2912064244" sldId="2147483736"/>
          </pc:sldLayoutMkLst>
        </pc:sldLayoutChg>
        <pc:sldLayoutChg chg="add del mod replId">
          <pc:chgData name="Guest User" userId="" providerId="Windows Live" clId="Web-{CCA2E200-4FF2-4BD1-8FB6-30FA7AE832B4}" dt="2019-09-06T19:17:03.348" v="1662"/>
          <pc:sldLayoutMkLst>
            <pc:docMk/>
            <pc:sldMasterMk cId="661402395" sldId="2147483731"/>
            <pc:sldLayoutMk cId="2323495979" sldId="2147483737"/>
          </pc:sldLayoutMkLst>
        </pc:sldLayoutChg>
        <pc:sldLayoutChg chg="add del mod replId">
          <pc:chgData name="Guest User" userId="" providerId="Windows Live" clId="Web-{CCA2E200-4FF2-4BD1-8FB6-30FA7AE832B4}" dt="2019-09-06T19:17:03.348" v="1662"/>
          <pc:sldLayoutMkLst>
            <pc:docMk/>
            <pc:sldMasterMk cId="661402395" sldId="2147483731"/>
            <pc:sldLayoutMk cId="1023597109" sldId="2147483738"/>
          </pc:sldLayoutMkLst>
        </pc:sldLayoutChg>
        <pc:sldLayoutChg chg="add del mod replId">
          <pc:chgData name="Guest User" userId="" providerId="Windows Live" clId="Web-{CCA2E200-4FF2-4BD1-8FB6-30FA7AE832B4}" dt="2019-09-06T19:17:03.348" v="1662"/>
          <pc:sldLayoutMkLst>
            <pc:docMk/>
            <pc:sldMasterMk cId="661402395" sldId="2147483731"/>
            <pc:sldLayoutMk cId="248176279" sldId="2147483739"/>
          </pc:sldLayoutMkLst>
        </pc:sldLayoutChg>
        <pc:sldLayoutChg chg="add del mod replId">
          <pc:chgData name="Guest User" userId="" providerId="Windows Live" clId="Web-{CCA2E200-4FF2-4BD1-8FB6-30FA7AE832B4}" dt="2019-09-06T19:17:03.348" v="1662"/>
          <pc:sldLayoutMkLst>
            <pc:docMk/>
            <pc:sldMasterMk cId="661402395" sldId="2147483731"/>
            <pc:sldLayoutMk cId="3629688669" sldId="2147483740"/>
          </pc:sldLayoutMkLst>
        </pc:sldLayoutChg>
        <pc:sldLayoutChg chg="add del mod replId">
          <pc:chgData name="Guest User" userId="" providerId="Windows Live" clId="Web-{CCA2E200-4FF2-4BD1-8FB6-30FA7AE832B4}" dt="2019-09-06T19:17:03.348" v="1662"/>
          <pc:sldLayoutMkLst>
            <pc:docMk/>
            <pc:sldMasterMk cId="661402395" sldId="2147483731"/>
            <pc:sldLayoutMk cId="208841781" sldId="2147483741"/>
          </pc:sldLayoutMkLst>
        </pc:sldLayoutChg>
        <pc:sldLayoutChg chg="add del mod replId">
          <pc:chgData name="Guest User" userId="" providerId="Windows Live" clId="Web-{CCA2E200-4FF2-4BD1-8FB6-30FA7AE832B4}" dt="2019-09-06T19:17:03.348" v="1662"/>
          <pc:sldLayoutMkLst>
            <pc:docMk/>
            <pc:sldMasterMk cId="661402395" sldId="2147483731"/>
            <pc:sldLayoutMk cId="899802013" sldId="2147483742"/>
          </pc:sldLayoutMkLst>
        </pc:sldLayoutChg>
        <pc:sldLayoutChg chg="add del mod replId">
          <pc:chgData name="Guest User" userId="" providerId="Windows Live" clId="Web-{CCA2E200-4FF2-4BD1-8FB6-30FA7AE832B4}" dt="2019-09-06T19:17:03.348" v="1662"/>
          <pc:sldLayoutMkLst>
            <pc:docMk/>
            <pc:sldMasterMk cId="661402395" sldId="2147483731"/>
            <pc:sldLayoutMk cId="2383731296" sldId="2147483743"/>
          </pc:sldLayoutMkLst>
        </pc:sldLayoutChg>
        <pc:sldLayoutChg chg="add del mod replId">
          <pc:chgData name="Guest User" userId="" providerId="Windows Live" clId="Web-{CCA2E200-4FF2-4BD1-8FB6-30FA7AE832B4}" dt="2019-09-06T19:17:03.348" v="1662"/>
          <pc:sldLayoutMkLst>
            <pc:docMk/>
            <pc:sldMasterMk cId="661402395" sldId="2147483731"/>
            <pc:sldLayoutMk cId="2284441664" sldId="2147483744"/>
          </pc:sldLayoutMkLst>
        </pc:sldLayoutChg>
        <pc:sldLayoutChg chg="add del mod replId">
          <pc:chgData name="Guest User" userId="" providerId="Windows Live" clId="Web-{CCA2E200-4FF2-4BD1-8FB6-30FA7AE832B4}" dt="2019-09-06T19:17:03.348" v="1662"/>
          <pc:sldLayoutMkLst>
            <pc:docMk/>
            <pc:sldMasterMk cId="661402395" sldId="2147483731"/>
            <pc:sldLayoutMk cId="408035137" sldId="2147483745"/>
          </pc:sldLayoutMkLst>
        </pc:sldLayoutChg>
        <pc:sldLayoutChg chg="add del mod replId">
          <pc:chgData name="Guest User" userId="" providerId="Windows Live" clId="Web-{CCA2E200-4FF2-4BD1-8FB6-30FA7AE832B4}" dt="2019-09-06T19:17:03.348" v="1662"/>
          <pc:sldLayoutMkLst>
            <pc:docMk/>
            <pc:sldMasterMk cId="661402395" sldId="2147483731"/>
            <pc:sldLayoutMk cId="1637842726" sldId="2147483746"/>
          </pc:sldLayoutMkLst>
        </pc:sldLayoutChg>
        <pc:sldLayoutChg chg="add del mod replId">
          <pc:chgData name="Guest User" userId="" providerId="Windows Live" clId="Web-{CCA2E200-4FF2-4BD1-8FB6-30FA7AE832B4}" dt="2019-09-06T19:17:03.348" v="1662"/>
          <pc:sldLayoutMkLst>
            <pc:docMk/>
            <pc:sldMasterMk cId="661402395" sldId="2147483731"/>
            <pc:sldLayoutMk cId="3903036950" sldId="2147483747"/>
          </pc:sldLayoutMkLst>
        </pc:sldLayoutChg>
        <pc:sldLayoutChg chg="add del mod replId">
          <pc:chgData name="Guest User" userId="" providerId="Windows Live" clId="Web-{CCA2E200-4FF2-4BD1-8FB6-30FA7AE832B4}" dt="2019-09-06T19:17:03.348" v="1662"/>
          <pc:sldLayoutMkLst>
            <pc:docMk/>
            <pc:sldMasterMk cId="661402395" sldId="2147483731"/>
            <pc:sldLayoutMk cId="3551091583" sldId="2147483748"/>
          </pc:sldLayoutMkLst>
        </pc:sldLayoutChg>
      </pc:sldMasterChg>
      <pc:sldMasterChg chg="add del addSldLayout delSldLayout modSldLayout">
        <pc:chgData name="Guest User" userId="" providerId="Windows Live" clId="Web-{CCA2E200-4FF2-4BD1-8FB6-30FA7AE832B4}" dt="2019-09-06T19:17:41.646" v="1663"/>
        <pc:sldMasterMkLst>
          <pc:docMk/>
          <pc:sldMasterMk cId="2938795080" sldId="2147483749"/>
        </pc:sldMasterMkLst>
        <pc:sldLayoutChg chg="add del mod replId">
          <pc:chgData name="Guest User" userId="" providerId="Windows Live" clId="Web-{CCA2E200-4FF2-4BD1-8FB6-30FA7AE832B4}" dt="2019-09-06T19:17:41.646" v="1663"/>
          <pc:sldLayoutMkLst>
            <pc:docMk/>
            <pc:sldMasterMk cId="2938795080" sldId="2147483749"/>
            <pc:sldLayoutMk cId="1739717243" sldId="2147483750"/>
          </pc:sldLayoutMkLst>
        </pc:sldLayoutChg>
        <pc:sldLayoutChg chg="add del mod replId">
          <pc:chgData name="Guest User" userId="" providerId="Windows Live" clId="Web-{CCA2E200-4FF2-4BD1-8FB6-30FA7AE832B4}" dt="2019-09-06T19:17:41.646" v="1663"/>
          <pc:sldLayoutMkLst>
            <pc:docMk/>
            <pc:sldMasterMk cId="2938795080" sldId="2147483749"/>
            <pc:sldLayoutMk cId="3968419208" sldId="2147483751"/>
          </pc:sldLayoutMkLst>
        </pc:sldLayoutChg>
        <pc:sldLayoutChg chg="add del mod replId">
          <pc:chgData name="Guest User" userId="" providerId="Windows Live" clId="Web-{CCA2E200-4FF2-4BD1-8FB6-30FA7AE832B4}" dt="2019-09-06T19:17:41.646" v="1663"/>
          <pc:sldLayoutMkLst>
            <pc:docMk/>
            <pc:sldMasterMk cId="2938795080" sldId="2147483749"/>
            <pc:sldLayoutMk cId="1346720021" sldId="2147483752"/>
          </pc:sldLayoutMkLst>
        </pc:sldLayoutChg>
        <pc:sldLayoutChg chg="add del mod replId">
          <pc:chgData name="Guest User" userId="" providerId="Windows Live" clId="Web-{CCA2E200-4FF2-4BD1-8FB6-30FA7AE832B4}" dt="2019-09-06T19:17:41.646" v="1663"/>
          <pc:sldLayoutMkLst>
            <pc:docMk/>
            <pc:sldMasterMk cId="2938795080" sldId="2147483749"/>
            <pc:sldLayoutMk cId="3606893489" sldId="2147483753"/>
          </pc:sldLayoutMkLst>
        </pc:sldLayoutChg>
        <pc:sldLayoutChg chg="add del mod replId">
          <pc:chgData name="Guest User" userId="" providerId="Windows Live" clId="Web-{CCA2E200-4FF2-4BD1-8FB6-30FA7AE832B4}" dt="2019-09-06T19:17:41.646" v="1663"/>
          <pc:sldLayoutMkLst>
            <pc:docMk/>
            <pc:sldMasterMk cId="2938795080" sldId="2147483749"/>
            <pc:sldLayoutMk cId="3309651878" sldId="2147483754"/>
          </pc:sldLayoutMkLst>
        </pc:sldLayoutChg>
        <pc:sldLayoutChg chg="add del mod replId">
          <pc:chgData name="Guest User" userId="" providerId="Windows Live" clId="Web-{CCA2E200-4FF2-4BD1-8FB6-30FA7AE832B4}" dt="2019-09-06T19:17:41.646" v="1663"/>
          <pc:sldLayoutMkLst>
            <pc:docMk/>
            <pc:sldMasterMk cId="2938795080" sldId="2147483749"/>
            <pc:sldLayoutMk cId="1167377846" sldId="2147483755"/>
          </pc:sldLayoutMkLst>
        </pc:sldLayoutChg>
        <pc:sldLayoutChg chg="add del mod replId">
          <pc:chgData name="Guest User" userId="" providerId="Windows Live" clId="Web-{CCA2E200-4FF2-4BD1-8FB6-30FA7AE832B4}" dt="2019-09-06T19:17:41.646" v="1663"/>
          <pc:sldLayoutMkLst>
            <pc:docMk/>
            <pc:sldMasterMk cId="2938795080" sldId="2147483749"/>
            <pc:sldLayoutMk cId="288978871" sldId="2147483756"/>
          </pc:sldLayoutMkLst>
        </pc:sldLayoutChg>
        <pc:sldLayoutChg chg="add del mod replId">
          <pc:chgData name="Guest User" userId="" providerId="Windows Live" clId="Web-{CCA2E200-4FF2-4BD1-8FB6-30FA7AE832B4}" dt="2019-09-06T19:17:41.646" v="1663"/>
          <pc:sldLayoutMkLst>
            <pc:docMk/>
            <pc:sldMasterMk cId="2938795080" sldId="2147483749"/>
            <pc:sldLayoutMk cId="518257943" sldId="2147483757"/>
          </pc:sldLayoutMkLst>
        </pc:sldLayoutChg>
        <pc:sldLayoutChg chg="add del mod replId">
          <pc:chgData name="Guest User" userId="" providerId="Windows Live" clId="Web-{CCA2E200-4FF2-4BD1-8FB6-30FA7AE832B4}" dt="2019-09-06T19:17:41.646" v="1663"/>
          <pc:sldLayoutMkLst>
            <pc:docMk/>
            <pc:sldMasterMk cId="2938795080" sldId="2147483749"/>
            <pc:sldLayoutMk cId="843829360" sldId="2147483758"/>
          </pc:sldLayoutMkLst>
        </pc:sldLayoutChg>
        <pc:sldLayoutChg chg="add del mod replId">
          <pc:chgData name="Guest User" userId="" providerId="Windows Live" clId="Web-{CCA2E200-4FF2-4BD1-8FB6-30FA7AE832B4}" dt="2019-09-06T19:17:41.646" v="1663"/>
          <pc:sldLayoutMkLst>
            <pc:docMk/>
            <pc:sldMasterMk cId="2938795080" sldId="2147483749"/>
            <pc:sldLayoutMk cId="1271985433" sldId="2147483759"/>
          </pc:sldLayoutMkLst>
        </pc:sldLayoutChg>
        <pc:sldLayoutChg chg="add del mod replId">
          <pc:chgData name="Guest User" userId="" providerId="Windows Live" clId="Web-{CCA2E200-4FF2-4BD1-8FB6-30FA7AE832B4}" dt="2019-09-06T19:17:41.646" v="1663"/>
          <pc:sldLayoutMkLst>
            <pc:docMk/>
            <pc:sldMasterMk cId="2938795080" sldId="2147483749"/>
            <pc:sldLayoutMk cId="638303221" sldId="2147483760"/>
          </pc:sldLayoutMkLst>
        </pc:sldLayoutChg>
        <pc:sldLayoutChg chg="add del mod replId">
          <pc:chgData name="Guest User" userId="" providerId="Windows Live" clId="Web-{CCA2E200-4FF2-4BD1-8FB6-30FA7AE832B4}" dt="2019-09-06T19:17:41.646" v="1663"/>
          <pc:sldLayoutMkLst>
            <pc:docMk/>
            <pc:sldMasterMk cId="2938795080" sldId="2147483749"/>
            <pc:sldLayoutMk cId="4088113065" sldId="2147483761"/>
          </pc:sldLayoutMkLst>
        </pc:sldLayoutChg>
        <pc:sldLayoutChg chg="add del mod replId">
          <pc:chgData name="Guest User" userId="" providerId="Windows Live" clId="Web-{CCA2E200-4FF2-4BD1-8FB6-30FA7AE832B4}" dt="2019-09-06T19:17:41.646" v="1663"/>
          <pc:sldLayoutMkLst>
            <pc:docMk/>
            <pc:sldMasterMk cId="2938795080" sldId="2147483749"/>
            <pc:sldLayoutMk cId="3385118342" sldId="2147483762"/>
          </pc:sldLayoutMkLst>
        </pc:sldLayoutChg>
        <pc:sldLayoutChg chg="add del mod replId">
          <pc:chgData name="Guest User" userId="" providerId="Windows Live" clId="Web-{CCA2E200-4FF2-4BD1-8FB6-30FA7AE832B4}" dt="2019-09-06T19:17:41.646" v="1663"/>
          <pc:sldLayoutMkLst>
            <pc:docMk/>
            <pc:sldMasterMk cId="2938795080" sldId="2147483749"/>
            <pc:sldLayoutMk cId="3789804754" sldId="2147483763"/>
          </pc:sldLayoutMkLst>
        </pc:sldLayoutChg>
        <pc:sldLayoutChg chg="add del mod replId">
          <pc:chgData name="Guest User" userId="" providerId="Windows Live" clId="Web-{CCA2E200-4FF2-4BD1-8FB6-30FA7AE832B4}" dt="2019-09-06T19:17:41.646" v="1663"/>
          <pc:sldLayoutMkLst>
            <pc:docMk/>
            <pc:sldMasterMk cId="2938795080" sldId="2147483749"/>
            <pc:sldLayoutMk cId="188219865" sldId="2147483764"/>
          </pc:sldLayoutMkLst>
        </pc:sldLayoutChg>
        <pc:sldLayoutChg chg="add del mod replId">
          <pc:chgData name="Guest User" userId="" providerId="Windows Live" clId="Web-{CCA2E200-4FF2-4BD1-8FB6-30FA7AE832B4}" dt="2019-09-06T19:17:41.646" v="1663"/>
          <pc:sldLayoutMkLst>
            <pc:docMk/>
            <pc:sldMasterMk cId="2938795080" sldId="2147483749"/>
            <pc:sldLayoutMk cId="3416807371" sldId="2147483765"/>
          </pc:sldLayoutMkLst>
        </pc:sldLayoutChg>
        <pc:sldLayoutChg chg="add del mod replId">
          <pc:chgData name="Guest User" userId="" providerId="Windows Live" clId="Web-{CCA2E200-4FF2-4BD1-8FB6-30FA7AE832B4}" dt="2019-09-06T19:17:41.646" v="1663"/>
          <pc:sldLayoutMkLst>
            <pc:docMk/>
            <pc:sldMasterMk cId="2938795080" sldId="2147483749"/>
            <pc:sldLayoutMk cId="1159616922" sldId="2147483766"/>
          </pc:sldLayoutMkLst>
        </pc:sldLayoutChg>
      </pc:sldMasterChg>
      <pc:sldMasterChg chg="add addSldLayout modSldLayout">
        <pc:chgData name="Guest User" userId="" providerId="Windows Live" clId="Web-{CCA2E200-4FF2-4BD1-8FB6-30FA7AE832B4}" dt="2019-09-06T19:17:41.646" v="1663"/>
        <pc:sldMasterMkLst>
          <pc:docMk/>
          <pc:sldMasterMk cId="2102431689" sldId="2147483767"/>
        </pc:sldMasterMkLst>
        <pc:sldLayoutChg chg="add mod replId">
          <pc:chgData name="Guest User" userId="" providerId="Windows Live" clId="Web-{CCA2E200-4FF2-4BD1-8FB6-30FA7AE832B4}" dt="2019-09-06T19:17:41.646" v="1663"/>
          <pc:sldLayoutMkLst>
            <pc:docMk/>
            <pc:sldMasterMk cId="2102431689" sldId="2147483767"/>
            <pc:sldLayoutMk cId="928726568" sldId="2147483768"/>
          </pc:sldLayoutMkLst>
        </pc:sldLayoutChg>
        <pc:sldLayoutChg chg="add mod replId">
          <pc:chgData name="Guest User" userId="" providerId="Windows Live" clId="Web-{CCA2E200-4FF2-4BD1-8FB6-30FA7AE832B4}" dt="2019-09-06T19:17:41.646" v="1663"/>
          <pc:sldLayoutMkLst>
            <pc:docMk/>
            <pc:sldMasterMk cId="2102431689" sldId="2147483767"/>
            <pc:sldLayoutMk cId="2534707946" sldId="2147483769"/>
          </pc:sldLayoutMkLst>
        </pc:sldLayoutChg>
        <pc:sldLayoutChg chg="add mod replId">
          <pc:chgData name="Guest User" userId="" providerId="Windows Live" clId="Web-{CCA2E200-4FF2-4BD1-8FB6-30FA7AE832B4}" dt="2019-09-06T19:17:41.646" v="1663"/>
          <pc:sldLayoutMkLst>
            <pc:docMk/>
            <pc:sldMasterMk cId="2102431689" sldId="2147483767"/>
            <pc:sldLayoutMk cId="1972258711" sldId="2147483770"/>
          </pc:sldLayoutMkLst>
        </pc:sldLayoutChg>
        <pc:sldLayoutChg chg="add mod replId">
          <pc:chgData name="Guest User" userId="" providerId="Windows Live" clId="Web-{CCA2E200-4FF2-4BD1-8FB6-30FA7AE832B4}" dt="2019-09-06T19:17:41.646" v="1663"/>
          <pc:sldLayoutMkLst>
            <pc:docMk/>
            <pc:sldMasterMk cId="2102431689" sldId="2147483767"/>
            <pc:sldLayoutMk cId="1296456440" sldId="2147483771"/>
          </pc:sldLayoutMkLst>
        </pc:sldLayoutChg>
        <pc:sldLayoutChg chg="add mod replId">
          <pc:chgData name="Guest User" userId="" providerId="Windows Live" clId="Web-{CCA2E200-4FF2-4BD1-8FB6-30FA7AE832B4}" dt="2019-09-06T19:17:41.646" v="1663"/>
          <pc:sldLayoutMkLst>
            <pc:docMk/>
            <pc:sldMasterMk cId="2102431689" sldId="2147483767"/>
            <pc:sldLayoutMk cId="2331840365" sldId="2147483772"/>
          </pc:sldLayoutMkLst>
        </pc:sldLayoutChg>
        <pc:sldLayoutChg chg="add mod replId">
          <pc:chgData name="Guest User" userId="" providerId="Windows Live" clId="Web-{CCA2E200-4FF2-4BD1-8FB6-30FA7AE832B4}" dt="2019-09-06T19:17:41.646" v="1663"/>
          <pc:sldLayoutMkLst>
            <pc:docMk/>
            <pc:sldMasterMk cId="2102431689" sldId="2147483767"/>
            <pc:sldLayoutMk cId="1497581586" sldId="2147483773"/>
          </pc:sldLayoutMkLst>
        </pc:sldLayoutChg>
        <pc:sldLayoutChg chg="add mod replId">
          <pc:chgData name="Guest User" userId="" providerId="Windows Live" clId="Web-{CCA2E200-4FF2-4BD1-8FB6-30FA7AE832B4}" dt="2019-09-06T19:17:41.646" v="1663"/>
          <pc:sldLayoutMkLst>
            <pc:docMk/>
            <pc:sldMasterMk cId="2102431689" sldId="2147483767"/>
            <pc:sldLayoutMk cId="983221047" sldId="2147483774"/>
          </pc:sldLayoutMkLst>
        </pc:sldLayoutChg>
        <pc:sldLayoutChg chg="add mod replId">
          <pc:chgData name="Guest User" userId="" providerId="Windows Live" clId="Web-{CCA2E200-4FF2-4BD1-8FB6-30FA7AE832B4}" dt="2019-09-06T19:17:41.646" v="1663"/>
          <pc:sldLayoutMkLst>
            <pc:docMk/>
            <pc:sldMasterMk cId="2102431689" sldId="2147483767"/>
            <pc:sldLayoutMk cId="491889399" sldId="2147483775"/>
          </pc:sldLayoutMkLst>
        </pc:sldLayoutChg>
        <pc:sldLayoutChg chg="add mod replId">
          <pc:chgData name="Guest User" userId="" providerId="Windows Live" clId="Web-{CCA2E200-4FF2-4BD1-8FB6-30FA7AE832B4}" dt="2019-09-06T19:17:41.646" v="1663"/>
          <pc:sldLayoutMkLst>
            <pc:docMk/>
            <pc:sldMasterMk cId="2102431689" sldId="2147483767"/>
            <pc:sldLayoutMk cId="2887367086" sldId="2147483776"/>
          </pc:sldLayoutMkLst>
        </pc:sldLayoutChg>
        <pc:sldLayoutChg chg="add mod replId">
          <pc:chgData name="Guest User" userId="" providerId="Windows Live" clId="Web-{CCA2E200-4FF2-4BD1-8FB6-30FA7AE832B4}" dt="2019-09-06T19:17:41.646" v="1663"/>
          <pc:sldLayoutMkLst>
            <pc:docMk/>
            <pc:sldMasterMk cId="2102431689" sldId="2147483767"/>
            <pc:sldLayoutMk cId="4035897615" sldId="2147483777"/>
          </pc:sldLayoutMkLst>
        </pc:sldLayoutChg>
        <pc:sldLayoutChg chg="add mod replId">
          <pc:chgData name="Guest User" userId="" providerId="Windows Live" clId="Web-{CCA2E200-4FF2-4BD1-8FB6-30FA7AE832B4}" dt="2019-09-06T19:17:41.646" v="1663"/>
          <pc:sldLayoutMkLst>
            <pc:docMk/>
            <pc:sldMasterMk cId="2102431689" sldId="2147483767"/>
            <pc:sldLayoutMk cId="2126984759" sldId="2147483778"/>
          </pc:sldLayoutMkLst>
        </pc:sldLayoutChg>
        <pc:sldLayoutChg chg="add mod replId">
          <pc:chgData name="Guest User" userId="" providerId="Windows Live" clId="Web-{CCA2E200-4FF2-4BD1-8FB6-30FA7AE832B4}" dt="2019-09-06T19:17:41.646" v="1663"/>
          <pc:sldLayoutMkLst>
            <pc:docMk/>
            <pc:sldMasterMk cId="2102431689" sldId="2147483767"/>
            <pc:sldLayoutMk cId="3066970698" sldId="2147483779"/>
          </pc:sldLayoutMkLst>
        </pc:sldLayoutChg>
        <pc:sldLayoutChg chg="add mod replId">
          <pc:chgData name="Guest User" userId="" providerId="Windows Live" clId="Web-{CCA2E200-4FF2-4BD1-8FB6-30FA7AE832B4}" dt="2019-09-06T19:17:41.646" v="1663"/>
          <pc:sldLayoutMkLst>
            <pc:docMk/>
            <pc:sldMasterMk cId="2102431689" sldId="2147483767"/>
            <pc:sldLayoutMk cId="3313727721" sldId="2147483780"/>
          </pc:sldLayoutMkLst>
        </pc:sldLayoutChg>
        <pc:sldLayoutChg chg="add mod replId">
          <pc:chgData name="Guest User" userId="" providerId="Windows Live" clId="Web-{CCA2E200-4FF2-4BD1-8FB6-30FA7AE832B4}" dt="2019-09-06T19:17:41.646" v="1663"/>
          <pc:sldLayoutMkLst>
            <pc:docMk/>
            <pc:sldMasterMk cId="2102431689" sldId="2147483767"/>
            <pc:sldLayoutMk cId="4252275787" sldId="2147483781"/>
          </pc:sldLayoutMkLst>
        </pc:sldLayoutChg>
        <pc:sldLayoutChg chg="add mod replId">
          <pc:chgData name="Guest User" userId="" providerId="Windows Live" clId="Web-{CCA2E200-4FF2-4BD1-8FB6-30FA7AE832B4}" dt="2019-09-06T19:17:41.646" v="1663"/>
          <pc:sldLayoutMkLst>
            <pc:docMk/>
            <pc:sldMasterMk cId="2102431689" sldId="2147483767"/>
            <pc:sldLayoutMk cId="2461210460" sldId="2147483782"/>
          </pc:sldLayoutMkLst>
        </pc:sldLayoutChg>
        <pc:sldLayoutChg chg="add mod replId">
          <pc:chgData name="Guest User" userId="" providerId="Windows Live" clId="Web-{CCA2E200-4FF2-4BD1-8FB6-30FA7AE832B4}" dt="2019-09-06T19:17:41.646" v="1663"/>
          <pc:sldLayoutMkLst>
            <pc:docMk/>
            <pc:sldMasterMk cId="2102431689" sldId="2147483767"/>
            <pc:sldLayoutMk cId="1353310817" sldId="2147483783"/>
          </pc:sldLayoutMkLst>
        </pc:sldLayoutChg>
        <pc:sldLayoutChg chg="add mod replId">
          <pc:chgData name="Guest User" userId="" providerId="Windows Live" clId="Web-{CCA2E200-4FF2-4BD1-8FB6-30FA7AE832B4}" dt="2019-09-06T19:17:41.646" v="1663"/>
          <pc:sldLayoutMkLst>
            <pc:docMk/>
            <pc:sldMasterMk cId="2102431689" sldId="2147483767"/>
            <pc:sldLayoutMk cId="3102239783" sldId="214748378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10E5DD-8A97-48F3-A75D-116025B9EC1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D4310DA8-36ED-4C7F-83E2-FD37EEB78584}">
      <dgm:prSet phldrT="[Text]"/>
      <dgm:spPr/>
      <dgm:t>
        <a:bodyPr/>
        <a:lstStyle/>
        <a:p>
          <a:r>
            <a:rPr lang="en-US"/>
            <a:t>Saves time for consumer</a:t>
          </a:r>
          <a:endParaRPr lang="en-US" sz="3000">
            <a:solidFill>
              <a:srgbClr val="010000"/>
            </a:solidFill>
            <a:latin typeface="Century Gothic"/>
          </a:endParaRPr>
        </a:p>
      </dgm:t>
    </dgm:pt>
    <dgm:pt modelId="{4B557D7E-7D9C-45CB-977B-45EC00D740E8}" type="parTrans" cxnId="{79BCBB29-34E8-4342-8835-FA166EF7007C}">
      <dgm:prSet/>
      <dgm:spPr/>
      <dgm:t>
        <a:bodyPr/>
        <a:lstStyle/>
        <a:p>
          <a:endParaRPr lang="en-GB"/>
        </a:p>
      </dgm:t>
    </dgm:pt>
    <dgm:pt modelId="{52A3C31E-A7C1-45D2-B572-A5962DCE803E}" type="sibTrans" cxnId="{79BCBB29-34E8-4342-8835-FA166EF7007C}">
      <dgm:prSet/>
      <dgm:spPr/>
      <dgm:t>
        <a:bodyPr/>
        <a:lstStyle/>
        <a:p>
          <a:endParaRPr lang="en-GB"/>
        </a:p>
      </dgm:t>
    </dgm:pt>
    <dgm:pt modelId="{9AAF17DD-F115-4AAB-B554-B993FFA14BA8}">
      <dgm:prSet phldrT="[Text]"/>
      <dgm:spPr/>
      <dgm:t>
        <a:bodyPr/>
        <a:lstStyle/>
        <a:p>
          <a:r>
            <a:rPr lang="en-US"/>
            <a:t>The complaint need not be repeated each time it is getting redirected to a new official.</a:t>
          </a:r>
          <a:r>
            <a:rPr lang="en-GB"/>
            <a:t> (Prevents data loss when complaint gets repeated each time)</a:t>
          </a:r>
        </a:p>
      </dgm:t>
    </dgm:pt>
    <dgm:pt modelId="{C0148C1E-221B-4C49-B7D9-A7F0BB412C64}" type="parTrans" cxnId="{1FD589BC-0685-47E5-A095-B23F2E5EF8C6}">
      <dgm:prSet/>
      <dgm:spPr/>
      <dgm:t>
        <a:bodyPr/>
        <a:lstStyle/>
        <a:p>
          <a:endParaRPr lang="en-GB"/>
        </a:p>
      </dgm:t>
    </dgm:pt>
    <dgm:pt modelId="{E55A995B-520E-4D3B-AE75-0EF2B25DFF97}" type="sibTrans" cxnId="{1FD589BC-0685-47E5-A095-B23F2E5EF8C6}">
      <dgm:prSet/>
      <dgm:spPr/>
      <dgm:t>
        <a:bodyPr/>
        <a:lstStyle/>
        <a:p>
          <a:endParaRPr lang="en-GB"/>
        </a:p>
      </dgm:t>
    </dgm:pt>
    <dgm:pt modelId="{E49E331F-EC1E-4095-892A-8CE213F48FF5}">
      <dgm:prSet phldrT="[Text]"/>
      <dgm:spPr/>
      <dgm:t>
        <a:bodyPr/>
        <a:lstStyle/>
        <a:p>
          <a:r>
            <a:rPr lang="en-GB"/>
            <a:t>Directly </a:t>
          </a:r>
          <a:r>
            <a:rPr lang="en-US"/>
            <a:t>reaches the concerned official in the organization after classification and spam </a:t>
          </a:r>
          <a:r>
            <a:rPr lang="en-GB"/>
            <a:t>checking</a:t>
          </a:r>
          <a:r>
            <a:rPr lang="en-US"/>
            <a:t>. (</a:t>
          </a:r>
          <a:r>
            <a:rPr lang="en-GB"/>
            <a:t>S</a:t>
          </a:r>
          <a:r>
            <a:rPr lang="en-US" err="1"/>
            <a:t>aves</a:t>
          </a:r>
          <a:r>
            <a:rPr lang="en-US"/>
            <a:t> human effort</a:t>
          </a:r>
          <a:r>
            <a:rPr lang="en-GB"/>
            <a:t> </a:t>
          </a:r>
          <a:r>
            <a:rPr lang="en-US"/>
            <a:t>and time for the Company)</a:t>
          </a:r>
          <a:endParaRPr lang="en-GB"/>
        </a:p>
      </dgm:t>
    </dgm:pt>
    <dgm:pt modelId="{ECEF67BA-7694-4375-8102-DF879BDCE440}" type="parTrans" cxnId="{AEA69459-F949-47D5-9F81-E78885496C50}">
      <dgm:prSet/>
      <dgm:spPr/>
    </dgm:pt>
    <dgm:pt modelId="{D1C405E7-4CC7-49DC-8D84-5809E65A28D0}" type="sibTrans" cxnId="{AEA69459-F949-47D5-9F81-E78885496C50}">
      <dgm:prSet/>
      <dgm:spPr/>
    </dgm:pt>
    <dgm:pt modelId="{B8742290-FC51-42BC-B72A-53CB8523FAD4}" type="pres">
      <dgm:prSet presAssocID="{F710E5DD-8A97-48F3-A75D-116025B9EC14}" presName="diagram" presStyleCnt="0">
        <dgm:presLayoutVars>
          <dgm:dir/>
          <dgm:resizeHandles val="exact"/>
        </dgm:presLayoutVars>
      </dgm:prSet>
      <dgm:spPr/>
      <dgm:t>
        <a:bodyPr/>
        <a:lstStyle/>
        <a:p>
          <a:endParaRPr lang="en-GB"/>
        </a:p>
      </dgm:t>
    </dgm:pt>
    <dgm:pt modelId="{DCE5162B-C9B5-43A7-9F96-F82E09D2D2B2}" type="pres">
      <dgm:prSet presAssocID="{D4310DA8-36ED-4C7F-83E2-FD37EEB78584}" presName="node" presStyleLbl="node1" presStyleIdx="0" presStyleCnt="3">
        <dgm:presLayoutVars>
          <dgm:bulletEnabled val="1"/>
        </dgm:presLayoutVars>
      </dgm:prSet>
      <dgm:spPr/>
      <dgm:t>
        <a:bodyPr/>
        <a:lstStyle/>
        <a:p>
          <a:endParaRPr lang="en-GB"/>
        </a:p>
      </dgm:t>
    </dgm:pt>
    <dgm:pt modelId="{317ED977-E047-48F8-A118-6E9C969A8C09}" type="pres">
      <dgm:prSet presAssocID="{52A3C31E-A7C1-45D2-B572-A5962DCE803E}" presName="sibTrans" presStyleCnt="0"/>
      <dgm:spPr/>
    </dgm:pt>
    <dgm:pt modelId="{D6080F11-B577-482C-BDFC-A12A92819DEB}" type="pres">
      <dgm:prSet presAssocID="{E49E331F-EC1E-4095-892A-8CE213F48FF5}" presName="node" presStyleLbl="node1" presStyleIdx="1" presStyleCnt="3">
        <dgm:presLayoutVars>
          <dgm:bulletEnabled val="1"/>
        </dgm:presLayoutVars>
      </dgm:prSet>
      <dgm:spPr/>
      <dgm:t>
        <a:bodyPr/>
        <a:lstStyle/>
        <a:p>
          <a:endParaRPr lang="en-GB"/>
        </a:p>
      </dgm:t>
    </dgm:pt>
    <dgm:pt modelId="{BE00C781-1BEA-4F05-BBCA-1BA0FC968C48}" type="pres">
      <dgm:prSet presAssocID="{D1C405E7-4CC7-49DC-8D84-5809E65A28D0}" presName="sibTrans" presStyleCnt="0"/>
      <dgm:spPr/>
    </dgm:pt>
    <dgm:pt modelId="{C15BD29C-6A43-4091-8BA1-F034BBFF7B11}" type="pres">
      <dgm:prSet presAssocID="{9AAF17DD-F115-4AAB-B554-B993FFA14BA8}" presName="node" presStyleLbl="node1" presStyleIdx="2" presStyleCnt="3">
        <dgm:presLayoutVars>
          <dgm:bulletEnabled val="1"/>
        </dgm:presLayoutVars>
      </dgm:prSet>
      <dgm:spPr/>
      <dgm:t>
        <a:bodyPr/>
        <a:lstStyle/>
        <a:p>
          <a:endParaRPr lang="en-GB"/>
        </a:p>
      </dgm:t>
    </dgm:pt>
  </dgm:ptLst>
  <dgm:cxnLst>
    <dgm:cxn modelId="{3570EB2D-FE53-4244-A071-0F777E008CD2}" type="presOf" srcId="{D4310DA8-36ED-4C7F-83E2-FD37EEB78584}" destId="{DCE5162B-C9B5-43A7-9F96-F82E09D2D2B2}" srcOrd="0" destOrd="0" presId="urn:microsoft.com/office/officeart/2005/8/layout/default"/>
    <dgm:cxn modelId="{AEA69459-F949-47D5-9F81-E78885496C50}" srcId="{F710E5DD-8A97-48F3-A75D-116025B9EC14}" destId="{E49E331F-EC1E-4095-892A-8CE213F48FF5}" srcOrd="1" destOrd="0" parTransId="{ECEF67BA-7694-4375-8102-DF879BDCE440}" sibTransId="{D1C405E7-4CC7-49DC-8D84-5809E65A28D0}"/>
    <dgm:cxn modelId="{F6E107D3-FE44-4A1D-83D8-863964896BB9}" type="presOf" srcId="{F710E5DD-8A97-48F3-A75D-116025B9EC14}" destId="{B8742290-FC51-42BC-B72A-53CB8523FAD4}" srcOrd="0" destOrd="0" presId="urn:microsoft.com/office/officeart/2005/8/layout/default"/>
    <dgm:cxn modelId="{79BCBB29-34E8-4342-8835-FA166EF7007C}" srcId="{F710E5DD-8A97-48F3-A75D-116025B9EC14}" destId="{D4310DA8-36ED-4C7F-83E2-FD37EEB78584}" srcOrd="0" destOrd="0" parTransId="{4B557D7E-7D9C-45CB-977B-45EC00D740E8}" sibTransId="{52A3C31E-A7C1-45D2-B572-A5962DCE803E}"/>
    <dgm:cxn modelId="{D6D8D9B8-0034-421F-AB55-47D46FD9275F}" type="presOf" srcId="{9AAF17DD-F115-4AAB-B554-B993FFA14BA8}" destId="{C15BD29C-6A43-4091-8BA1-F034BBFF7B11}" srcOrd="0" destOrd="0" presId="urn:microsoft.com/office/officeart/2005/8/layout/default"/>
    <dgm:cxn modelId="{1FD589BC-0685-47E5-A095-B23F2E5EF8C6}" srcId="{F710E5DD-8A97-48F3-A75D-116025B9EC14}" destId="{9AAF17DD-F115-4AAB-B554-B993FFA14BA8}" srcOrd="2" destOrd="0" parTransId="{C0148C1E-221B-4C49-B7D9-A7F0BB412C64}" sibTransId="{E55A995B-520E-4D3B-AE75-0EF2B25DFF97}"/>
    <dgm:cxn modelId="{3BC968AA-F092-46D6-A883-C954A25BEA35}" type="presOf" srcId="{E49E331F-EC1E-4095-892A-8CE213F48FF5}" destId="{D6080F11-B577-482C-BDFC-A12A92819DEB}" srcOrd="0" destOrd="0" presId="urn:microsoft.com/office/officeart/2005/8/layout/default"/>
    <dgm:cxn modelId="{90F7F4AC-CA41-4305-8896-A73B03C5B63F}" type="presParOf" srcId="{B8742290-FC51-42BC-B72A-53CB8523FAD4}" destId="{DCE5162B-C9B5-43A7-9F96-F82E09D2D2B2}" srcOrd="0" destOrd="0" presId="urn:microsoft.com/office/officeart/2005/8/layout/default"/>
    <dgm:cxn modelId="{EE511F89-1C88-400A-A2A4-A9927F6CB483}" type="presParOf" srcId="{B8742290-FC51-42BC-B72A-53CB8523FAD4}" destId="{317ED977-E047-48F8-A118-6E9C969A8C09}" srcOrd="1" destOrd="0" presId="urn:microsoft.com/office/officeart/2005/8/layout/default"/>
    <dgm:cxn modelId="{20547D96-4BAA-4C0E-A912-FCC298F495DE}" type="presParOf" srcId="{B8742290-FC51-42BC-B72A-53CB8523FAD4}" destId="{D6080F11-B577-482C-BDFC-A12A92819DEB}" srcOrd="2" destOrd="0" presId="urn:microsoft.com/office/officeart/2005/8/layout/default"/>
    <dgm:cxn modelId="{2F2F8C46-858B-43F2-A563-4606C502D069}" type="presParOf" srcId="{B8742290-FC51-42BC-B72A-53CB8523FAD4}" destId="{BE00C781-1BEA-4F05-BBCA-1BA0FC968C48}" srcOrd="3" destOrd="0" presId="urn:microsoft.com/office/officeart/2005/8/layout/default"/>
    <dgm:cxn modelId="{E41A25EA-5C3A-49D0-99C7-6088DE631320}" type="presParOf" srcId="{B8742290-FC51-42BC-B72A-53CB8523FAD4}" destId="{C15BD29C-6A43-4091-8BA1-F034BBFF7B1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A23914-F135-4A2E-A6AF-0706E9811082}"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915FC6BB-E77E-4008-939E-A25EA6CB3FD7}">
      <dgm:prSet phldrT="[Text]"/>
      <dgm:spPr/>
      <dgm:t>
        <a:bodyPr/>
        <a:lstStyle/>
        <a:p>
          <a:r>
            <a:rPr lang="en-US" dirty="0"/>
            <a:t>Convert the voice  message </a:t>
          </a:r>
          <a:r>
            <a:rPr lang="en-GB" dirty="0"/>
            <a:t>received into </a:t>
          </a:r>
          <a:r>
            <a:rPr lang="en-US" dirty="0"/>
            <a:t>text</a:t>
          </a:r>
          <a:endParaRPr lang="en-GB" dirty="0"/>
        </a:p>
      </dgm:t>
    </dgm:pt>
    <dgm:pt modelId="{5DD0CE21-6449-47F3-B0E7-77EFA604BF20}" type="parTrans" cxnId="{878F7A61-15F5-4D35-B312-3506BB096C93}">
      <dgm:prSet/>
      <dgm:spPr/>
      <dgm:t>
        <a:bodyPr/>
        <a:lstStyle/>
        <a:p>
          <a:endParaRPr lang="en-GB"/>
        </a:p>
      </dgm:t>
    </dgm:pt>
    <dgm:pt modelId="{55EB35F7-1863-4F72-974F-ED3A96F64016}" type="sibTrans" cxnId="{878F7A61-15F5-4D35-B312-3506BB096C93}">
      <dgm:prSet/>
      <dgm:spPr/>
      <dgm:t>
        <a:bodyPr/>
        <a:lstStyle/>
        <a:p>
          <a:endParaRPr lang="en-GB"/>
        </a:p>
      </dgm:t>
    </dgm:pt>
    <dgm:pt modelId="{FA6A01BF-3509-4CEE-8B36-D91C18BB5C12}">
      <dgm:prSet phldrT="[Text]"/>
      <dgm:spPr/>
      <dgm:t>
        <a:bodyPr/>
        <a:lstStyle/>
        <a:p>
          <a:r>
            <a:rPr lang="en-GB" sz="4200" dirty="0"/>
            <a:t>Categorize </a:t>
          </a:r>
          <a:r>
            <a:rPr lang="en-US" sz="4200" dirty="0"/>
            <a:t>the </a:t>
          </a:r>
          <a:r>
            <a:rPr lang="en-GB" sz="4200" dirty="0"/>
            <a:t>complaint/query </a:t>
          </a:r>
          <a:r>
            <a:rPr lang="en-US" sz="4200" dirty="0"/>
            <a:t>using Machine Learning Classification Algorithm.</a:t>
          </a:r>
          <a:endParaRPr lang="en-US" sz="3400" dirty="0"/>
        </a:p>
      </dgm:t>
    </dgm:pt>
    <dgm:pt modelId="{4B78F73A-7052-4B8E-8ABD-62FE45F676E2}" type="parTrans" cxnId="{1DBFF7CA-0F2F-4410-AD7B-BED1F06349E7}">
      <dgm:prSet/>
      <dgm:spPr/>
      <dgm:t>
        <a:bodyPr/>
        <a:lstStyle/>
        <a:p>
          <a:endParaRPr lang="en-GB"/>
        </a:p>
      </dgm:t>
    </dgm:pt>
    <dgm:pt modelId="{EAB4F019-A3B3-4A79-A4D5-69800932E211}" type="sibTrans" cxnId="{1DBFF7CA-0F2F-4410-AD7B-BED1F06349E7}">
      <dgm:prSet/>
      <dgm:spPr/>
      <dgm:t>
        <a:bodyPr/>
        <a:lstStyle/>
        <a:p>
          <a:endParaRPr lang="en-GB"/>
        </a:p>
      </dgm:t>
    </dgm:pt>
    <dgm:pt modelId="{838D4EF9-C2D7-465A-A052-955AC8FFB86C}">
      <dgm:prSet phldrT="[Text]"/>
      <dgm:spPr/>
      <dgm:t>
        <a:bodyPr/>
        <a:lstStyle/>
        <a:p>
          <a:r>
            <a:rPr lang="en-US" sz="4400" dirty="0"/>
            <a:t>Retrieve the relevant customer information using the </a:t>
          </a:r>
          <a:r>
            <a:rPr lang="en-GB" sz="4400" dirty="0"/>
            <a:t>phone </a:t>
          </a:r>
          <a:r>
            <a:rPr lang="en-US" sz="4400" dirty="0"/>
            <a:t>number used </a:t>
          </a:r>
          <a:r>
            <a:rPr lang="en-GB" sz="4400" dirty="0"/>
            <a:t>and attach </a:t>
          </a:r>
          <a:r>
            <a:rPr lang="en-US" sz="4400" dirty="0"/>
            <a:t>it to the complaint.</a:t>
          </a:r>
          <a:endParaRPr lang="en-GB" sz="4200" dirty="0"/>
        </a:p>
      </dgm:t>
    </dgm:pt>
    <dgm:pt modelId="{E0175411-954D-49AA-865C-B879E48A9D7E}" type="parTrans" cxnId="{B6AEB545-35D8-4709-91D6-258C04BA97BB}">
      <dgm:prSet/>
      <dgm:spPr/>
      <dgm:t>
        <a:bodyPr/>
        <a:lstStyle/>
        <a:p>
          <a:endParaRPr lang="en-GB"/>
        </a:p>
      </dgm:t>
    </dgm:pt>
    <dgm:pt modelId="{A625DF66-7A69-4D3F-BFE0-DAE7BC5DA6E3}" type="sibTrans" cxnId="{B6AEB545-35D8-4709-91D6-258C04BA97BB}">
      <dgm:prSet/>
      <dgm:spPr/>
      <dgm:t>
        <a:bodyPr/>
        <a:lstStyle/>
        <a:p>
          <a:endParaRPr lang="en-GB"/>
        </a:p>
      </dgm:t>
    </dgm:pt>
    <dgm:pt modelId="{48D23DDF-BBF9-4FD1-AAAB-F94943274BA5}">
      <dgm:prSet phldr="0"/>
      <dgm:spPr/>
      <dgm:t>
        <a:bodyPr/>
        <a:lstStyle/>
        <a:p>
          <a:pPr rtl="0"/>
          <a:r>
            <a:rPr lang="en-US" sz="3400" dirty="0">
              <a:latin typeface="Century Gothic" panose="020B0502020202020204"/>
            </a:rPr>
            <a:t>Summarize the text by extracting important lines.</a:t>
          </a:r>
        </a:p>
      </dgm:t>
    </dgm:pt>
    <dgm:pt modelId="{29376C68-8A65-4E10-B1C8-08981FDA7826}" type="parTrans" cxnId="{2369F4A5-DE2A-4B3D-A416-EECC782D35F6}">
      <dgm:prSet/>
      <dgm:spPr/>
    </dgm:pt>
    <dgm:pt modelId="{569A16C5-43BF-4B0C-8C68-F09E5418BBEE}" type="sibTrans" cxnId="{2369F4A5-DE2A-4B3D-A416-EECC782D35F6}">
      <dgm:prSet/>
      <dgm:spPr/>
      <dgm:t>
        <a:bodyPr/>
        <a:lstStyle/>
        <a:p>
          <a:endParaRPr lang="en-GB"/>
        </a:p>
      </dgm:t>
    </dgm:pt>
    <dgm:pt modelId="{3AAB9476-F941-4F5E-9A21-4AAE2918CBD5}">
      <dgm:prSet phldr="0"/>
      <dgm:spPr/>
      <dgm:t>
        <a:bodyPr/>
        <a:lstStyle/>
        <a:p>
          <a:pPr rtl="0"/>
          <a:r>
            <a:rPr lang="en-US" sz="3400" dirty="0">
              <a:latin typeface="Century Gothic" panose="020B0502020202020204"/>
            </a:rPr>
            <a:t>Check if the </a:t>
          </a:r>
          <a:r>
            <a:rPr lang="en-GB" sz="3400" dirty="0">
              <a:latin typeface="Century Gothic" panose="020B0502020202020204"/>
            </a:rPr>
            <a:t>complaint/query is spam or genuine using Machine Learning Classification Algorithm.</a:t>
          </a:r>
          <a:endParaRPr lang="en-US" sz="3400" dirty="0">
            <a:latin typeface="Century Gothic" panose="020B0502020202020204"/>
          </a:endParaRPr>
        </a:p>
      </dgm:t>
    </dgm:pt>
    <dgm:pt modelId="{BB241BAF-BA57-474A-81EF-D293F683F945}" type="parTrans" cxnId="{EBC5D735-33C8-4370-A31D-C8C4EDCD5493}">
      <dgm:prSet/>
      <dgm:spPr/>
    </dgm:pt>
    <dgm:pt modelId="{185930C2-85DB-436F-8C12-BAA96160E614}" type="sibTrans" cxnId="{EBC5D735-33C8-4370-A31D-C8C4EDCD5493}">
      <dgm:prSet/>
      <dgm:spPr/>
      <dgm:t>
        <a:bodyPr/>
        <a:lstStyle/>
        <a:p>
          <a:endParaRPr lang="en-GB"/>
        </a:p>
      </dgm:t>
    </dgm:pt>
    <dgm:pt modelId="{5CDC39DF-D545-40AB-ABC0-584B9A6BA958}">
      <dgm:prSet phldrT="[Text]"/>
      <dgm:spPr/>
      <dgm:t>
        <a:bodyPr/>
        <a:lstStyle/>
        <a:p>
          <a:r>
            <a:rPr lang="en-US" sz="4400" dirty="0"/>
            <a:t>Send the complaint/query to the concerned department using the category identified</a:t>
          </a:r>
        </a:p>
      </dgm:t>
    </dgm:pt>
    <dgm:pt modelId="{29B63BE7-F5EE-4DD6-9D9C-1A56380BC8F5}" type="parTrans" cxnId="{089CF9FE-DCEB-45D9-BBDE-9330BC5BA957}">
      <dgm:prSet/>
      <dgm:spPr/>
    </dgm:pt>
    <dgm:pt modelId="{26A63875-7AF4-49AE-BE7D-A45F08541F69}" type="sibTrans" cxnId="{089CF9FE-DCEB-45D9-BBDE-9330BC5BA957}">
      <dgm:prSet/>
      <dgm:spPr/>
    </dgm:pt>
    <dgm:pt modelId="{FC2CD2BD-7BC5-4453-BE95-268BB8223FF9}" type="pres">
      <dgm:prSet presAssocID="{3CA23914-F135-4A2E-A6AF-0706E9811082}" presName="diagram" presStyleCnt="0">
        <dgm:presLayoutVars>
          <dgm:dir/>
          <dgm:resizeHandles val="exact"/>
        </dgm:presLayoutVars>
      </dgm:prSet>
      <dgm:spPr/>
      <dgm:t>
        <a:bodyPr/>
        <a:lstStyle/>
        <a:p>
          <a:endParaRPr lang="en-GB"/>
        </a:p>
      </dgm:t>
    </dgm:pt>
    <dgm:pt modelId="{ED787B23-4E9C-489F-A2C9-75209500A8CA}" type="pres">
      <dgm:prSet presAssocID="{915FC6BB-E77E-4008-939E-A25EA6CB3FD7}" presName="node" presStyleLbl="node1" presStyleIdx="0" presStyleCnt="6">
        <dgm:presLayoutVars>
          <dgm:bulletEnabled val="1"/>
        </dgm:presLayoutVars>
      </dgm:prSet>
      <dgm:spPr/>
      <dgm:t>
        <a:bodyPr/>
        <a:lstStyle/>
        <a:p>
          <a:endParaRPr lang="en-GB"/>
        </a:p>
      </dgm:t>
    </dgm:pt>
    <dgm:pt modelId="{85B7C2B4-155F-4098-A625-471659E835E2}" type="pres">
      <dgm:prSet presAssocID="{55EB35F7-1863-4F72-974F-ED3A96F64016}" presName="sibTrans" presStyleLbl="sibTrans2D1" presStyleIdx="0" presStyleCnt="5"/>
      <dgm:spPr/>
      <dgm:t>
        <a:bodyPr/>
        <a:lstStyle/>
        <a:p>
          <a:endParaRPr lang="en-GB"/>
        </a:p>
      </dgm:t>
    </dgm:pt>
    <dgm:pt modelId="{AE004584-CF16-4207-8E74-DF861DA8335E}" type="pres">
      <dgm:prSet presAssocID="{55EB35F7-1863-4F72-974F-ED3A96F64016}" presName="connectorText" presStyleLbl="sibTrans2D1" presStyleIdx="0" presStyleCnt="5"/>
      <dgm:spPr/>
      <dgm:t>
        <a:bodyPr/>
        <a:lstStyle/>
        <a:p>
          <a:endParaRPr lang="en-GB"/>
        </a:p>
      </dgm:t>
    </dgm:pt>
    <dgm:pt modelId="{2A375E55-6535-48DB-9959-0D3520C76ABE}" type="pres">
      <dgm:prSet presAssocID="{48D23DDF-BBF9-4FD1-AAAB-F94943274BA5}" presName="node" presStyleLbl="node1" presStyleIdx="1" presStyleCnt="6">
        <dgm:presLayoutVars>
          <dgm:bulletEnabled val="1"/>
        </dgm:presLayoutVars>
      </dgm:prSet>
      <dgm:spPr/>
      <dgm:t>
        <a:bodyPr/>
        <a:lstStyle/>
        <a:p>
          <a:endParaRPr lang="en-GB"/>
        </a:p>
      </dgm:t>
    </dgm:pt>
    <dgm:pt modelId="{7B2DA047-81E7-4D30-BDA4-5FB38E6176FE}" type="pres">
      <dgm:prSet presAssocID="{569A16C5-43BF-4B0C-8C68-F09E5418BBEE}" presName="sibTrans" presStyleLbl="sibTrans2D1" presStyleIdx="1" presStyleCnt="5"/>
      <dgm:spPr/>
      <dgm:t>
        <a:bodyPr/>
        <a:lstStyle/>
        <a:p>
          <a:endParaRPr lang="en-GB"/>
        </a:p>
      </dgm:t>
    </dgm:pt>
    <dgm:pt modelId="{F9B4BBB3-A6A0-4567-9D68-0C87506391C9}" type="pres">
      <dgm:prSet presAssocID="{569A16C5-43BF-4B0C-8C68-F09E5418BBEE}" presName="connectorText" presStyleLbl="sibTrans2D1" presStyleIdx="1" presStyleCnt="5"/>
      <dgm:spPr/>
      <dgm:t>
        <a:bodyPr/>
        <a:lstStyle/>
        <a:p>
          <a:endParaRPr lang="en-GB"/>
        </a:p>
      </dgm:t>
    </dgm:pt>
    <dgm:pt modelId="{27E8420E-B4DC-4FF0-8992-E8AC306DAB8E}" type="pres">
      <dgm:prSet presAssocID="{3AAB9476-F941-4F5E-9A21-4AAE2918CBD5}" presName="node" presStyleLbl="node1" presStyleIdx="2" presStyleCnt="6">
        <dgm:presLayoutVars>
          <dgm:bulletEnabled val="1"/>
        </dgm:presLayoutVars>
      </dgm:prSet>
      <dgm:spPr/>
      <dgm:t>
        <a:bodyPr/>
        <a:lstStyle/>
        <a:p>
          <a:endParaRPr lang="en-GB"/>
        </a:p>
      </dgm:t>
    </dgm:pt>
    <dgm:pt modelId="{92684088-B9DA-4C0D-BC31-574BE814ED98}" type="pres">
      <dgm:prSet presAssocID="{185930C2-85DB-436F-8C12-BAA96160E614}" presName="sibTrans" presStyleLbl="sibTrans2D1" presStyleIdx="2" presStyleCnt="5"/>
      <dgm:spPr/>
      <dgm:t>
        <a:bodyPr/>
        <a:lstStyle/>
        <a:p>
          <a:endParaRPr lang="en-GB"/>
        </a:p>
      </dgm:t>
    </dgm:pt>
    <dgm:pt modelId="{E3E61D99-2448-4C8E-9C72-23A9B75D6435}" type="pres">
      <dgm:prSet presAssocID="{185930C2-85DB-436F-8C12-BAA96160E614}" presName="connectorText" presStyleLbl="sibTrans2D1" presStyleIdx="2" presStyleCnt="5"/>
      <dgm:spPr/>
      <dgm:t>
        <a:bodyPr/>
        <a:lstStyle/>
        <a:p>
          <a:endParaRPr lang="en-GB"/>
        </a:p>
      </dgm:t>
    </dgm:pt>
    <dgm:pt modelId="{86356C97-4FA6-4CA5-92DF-C38BC350C289}" type="pres">
      <dgm:prSet presAssocID="{FA6A01BF-3509-4CEE-8B36-D91C18BB5C12}" presName="node" presStyleLbl="node1" presStyleIdx="3" presStyleCnt="6">
        <dgm:presLayoutVars>
          <dgm:bulletEnabled val="1"/>
        </dgm:presLayoutVars>
      </dgm:prSet>
      <dgm:spPr/>
      <dgm:t>
        <a:bodyPr/>
        <a:lstStyle/>
        <a:p>
          <a:endParaRPr lang="en-GB"/>
        </a:p>
      </dgm:t>
    </dgm:pt>
    <dgm:pt modelId="{47CFC1EC-EF83-450A-BE5B-1208EE12BBEB}" type="pres">
      <dgm:prSet presAssocID="{EAB4F019-A3B3-4A79-A4D5-69800932E211}" presName="sibTrans" presStyleLbl="sibTrans2D1" presStyleIdx="3" presStyleCnt="5"/>
      <dgm:spPr/>
      <dgm:t>
        <a:bodyPr/>
        <a:lstStyle/>
        <a:p>
          <a:endParaRPr lang="en-GB"/>
        </a:p>
      </dgm:t>
    </dgm:pt>
    <dgm:pt modelId="{D12B40EA-3228-47FD-8702-7308DB7AB27D}" type="pres">
      <dgm:prSet presAssocID="{EAB4F019-A3B3-4A79-A4D5-69800932E211}" presName="connectorText" presStyleLbl="sibTrans2D1" presStyleIdx="3" presStyleCnt="5"/>
      <dgm:spPr/>
      <dgm:t>
        <a:bodyPr/>
        <a:lstStyle/>
        <a:p>
          <a:endParaRPr lang="en-GB"/>
        </a:p>
      </dgm:t>
    </dgm:pt>
    <dgm:pt modelId="{B0F4377A-BCD1-4845-A5FD-F6B6AB9010CA}" type="pres">
      <dgm:prSet presAssocID="{838D4EF9-C2D7-465A-A052-955AC8FFB86C}" presName="node" presStyleLbl="node1" presStyleIdx="4" presStyleCnt="6">
        <dgm:presLayoutVars>
          <dgm:bulletEnabled val="1"/>
        </dgm:presLayoutVars>
      </dgm:prSet>
      <dgm:spPr/>
      <dgm:t>
        <a:bodyPr/>
        <a:lstStyle/>
        <a:p>
          <a:endParaRPr lang="en-GB"/>
        </a:p>
      </dgm:t>
    </dgm:pt>
    <dgm:pt modelId="{55B0BB47-31B5-4C34-ABDC-1B30B45AD701}" type="pres">
      <dgm:prSet presAssocID="{A625DF66-7A69-4D3F-BFE0-DAE7BC5DA6E3}" presName="sibTrans" presStyleLbl="sibTrans2D1" presStyleIdx="4" presStyleCnt="5"/>
      <dgm:spPr/>
      <dgm:t>
        <a:bodyPr/>
        <a:lstStyle/>
        <a:p>
          <a:endParaRPr lang="en-GB"/>
        </a:p>
      </dgm:t>
    </dgm:pt>
    <dgm:pt modelId="{DE0BD857-D9FE-42F4-A1EC-8924265C8ECF}" type="pres">
      <dgm:prSet presAssocID="{A625DF66-7A69-4D3F-BFE0-DAE7BC5DA6E3}" presName="connectorText" presStyleLbl="sibTrans2D1" presStyleIdx="4" presStyleCnt="5"/>
      <dgm:spPr/>
      <dgm:t>
        <a:bodyPr/>
        <a:lstStyle/>
        <a:p>
          <a:endParaRPr lang="en-GB"/>
        </a:p>
      </dgm:t>
    </dgm:pt>
    <dgm:pt modelId="{D7154C45-535D-4622-841C-4C4CFB280405}" type="pres">
      <dgm:prSet presAssocID="{5CDC39DF-D545-40AB-ABC0-584B9A6BA958}" presName="node" presStyleLbl="node1" presStyleIdx="5" presStyleCnt="6">
        <dgm:presLayoutVars>
          <dgm:bulletEnabled val="1"/>
        </dgm:presLayoutVars>
      </dgm:prSet>
      <dgm:spPr/>
      <dgm:t>
        <a:bodyPr/>
        <a:lstStyle/>
        <a:p>
          <a:endParaRPr lang="en-GB"/>
        </a:p>
      </dgm:t>
    </dgm:pt>
  </dgm:ptLst>
  <dgm:cxnLst>
    <dgm:cxn modelId="{D174D256-D7A2-4E49-BAE0-85CDBFDC0244}" type="presOf" srcId="{A625DF66-7A69-4D3F-BFE0-DAE7BC5DA6E3}" destId="{DE0BD857-D9FE-42F4-A1EC-8924265C8ECF}" srcOrd="1" destOrd="0" presId="urn:microsoft.com/office/officeart/2005/8/layout/process5"/>
    <dgm:cxn modelId="{F18104E9-4494-4636-9B73-4AD7508E746F}" type="presOf" srcId="{48D23DDF-BBF9-4FD1-AAAB-F94943274BA5}" destId="{2A375E55-6535-48DB-9959-0D3520C76ABE}" srcOrd="0" destOrd="0" presId="urn:microsoft.com/office/officeart/2005/8/layout/process5"/>
    <dgm:cxn modelId="{5AC5538C-8582-4CA0-A3BD-A744C3197ADA}" type="presOf" srcId="{915FC6BB-E77E-4008-939E-A25EA6CB3FD7}" destId="{ED787B23-4E9C-489F-A2C9-75209500A8CA}" srcOrd="0" destOrd="0" presId="urn:microsoft.com/office/officeart/2005/8/layout/process5"/>
    <dgm:cxn modelId="{2369F4A5-DE2A-4B3D-A416-EECC782D35F6}" srcId="{3CA23914-F135-4A2E-A6AF-0706E9811082}" destId="{48D23DDF-BBF9-4FD1-AAAB-F94943274BA5}" srcOrd="1" destOrd="0" parTransId="{29376C68-8A65-4E10-B1C8-08981FDA7826}" sibTransId="{569A16C5-43BF-4B0C-8C68-F09E5418BBEE}"/>
    <dgm:cxn modelId="{06E62435-4EA3-497E-A10A-F82453C85DD5}" type="presOf" srcId="{5CDC39DF-D545-40AB-ABC0-584B9A6BA958}" destId="{D7154C45-535D-4622-841C-4C4CFB280405}" srcOrd="0" destOrd="0" presId="urn:microsoft.com/office/officeart/2005/8/layout/process5"/>
    <dgm:cxn modelId="{9C550A94-8D3E-457C-8F02-19752B339193}" type="presOf" srcId="{55EB35F7-1863-4F72-974F-ED3A96F64016}" destId="{85B7C2B4-155F-4098-A625-471659E835E2}" srcOrd="0" destOrd="0" presId="urn:microsoft.com/office/officeart/2005/8/layout/process5"/>
    <dgm:cxn modelId="{1DBFF7CA-0F2F-4410-AD7B-BED1F06349E7}" srcId="{3CA23914-F135-4A2E-A6AF-0706E9811082}" destId="{FA6A01BF-3509-4CEE-8B36-D91C18BB5C12}" srcOrd="3" destOrd="0" parTransId="{4B78F73A-7052-4B8E-8ABD-62FE45F676E2}" sibTransId="{EAB4F019-A3B3-4A79-A4D5-69800932E211}"/>
    <dgm:cxn modelId="{EBC5D735-33C8-4370-A31D-C8C4EDCD5493}" srcId="{3CA23914-F135-4A2E-A6AF-0706E9811082}" destId="{3AAB9476-F941-4F5E-9A21-4AAE2918CBD5}" srcOrd="2" destOrd="0" parTransId="{BB241BAF-BA57-474A-81EF-D293F683F945}" sibTransId="{185930C2-85DB-436F-8C12-BAA96160E614}"/>
    <dgm:cxn modelId="{64007EEA-4F57-4952-A7D3-276707721A2B}" type="presOf" srcId="{185930C2-85DB-436F-8C12-BAA96160E614}" destId="{E3E61D99-2448-4C8E-9C72-23A9B75D6435}" srcOrd="1" destOrd="0" presId="urn:microsoft.com/office/officeart/2005/8/layout/process5"/>
    <dgm:cxn modelId="{7A511832-015F-4DE6-9D61-F8EE57018FA5}" type="presOf" srcId="{FA6A01BF-3509-4CEE-8B36-D91C18BB5C12}" destId="{86356C97-4FA6-4CA5-92DF-C38BC350C289}" srcOrd="0" destOrd="0" presId="urn:microsoft.com/office/officeart/2005/8/layout/process5"/>
    <dgm:cxn modelId="{C621798B-4F47-4A89-A24D-86AE3BDECAD8}" type="presOf" srcId="{EAB4F019-A3B3-4A79-A4D5-69800932E211}" destId="{47CFC1EC-EF83-450A-BE5B-1208EE12BBEB}" srcOrd="0" destOrd="0" presId="urn:microsoft.com/office/officeart/2005/8/layout/process5"/>
    <dgm:cxn modelId="{0A16C6F3-39AC-4CB1-9B07-195438A96A42}" type="presOf" srcId="{A625DF66-7A69-4D3F-BFE0-DAE7BC5DA6E3}" destId="{55B0BB47-31B5-4C34-ABDC-1B30B45AD701}" srcOrd="0" destOrd="0" presId="urn:microsoft.com/office/officeart/2005/8/layout/process5"/>
    <dgm:cxn modelId="{0E378DA3-AC17-4D02-B76A-E5D34E87F447}" type="presOf" srcId="{569A16C5-43BF-4B0C-8C68-F09E5418BBEE}" destId="{F9B4BBB3-A6A0-4567-9D68-0C87506391C9}" srcOrd="1" destOrd="0" presId="urn:microsoft.com/office/officeart/2005/8/layout/process5"/>
    <dgm:cxn modelId="{81125C73-B635-4B76-95FA-48BA5C327E80}" type="presOf" srcId="{838D4EF9-C2D7-465A-A052-955AC8FFB86C}" destId="{B0F4377A-BCD1-4845-A5FD-F6B6AB9010CA}" srcOrd="0" destOrd="0" presId="urn:microsoft.com/office/officeart/2005/8/layout/process5"/>
    <dgm:cxn modelId="{089CF9FE-DCEB-45D9-BBDE-9330BC5BA957}" srcId="{3CA23914-F135-4A2E-A6AF-0706E9811082}" destId="{5CDC39DF-D545-40AB-ABC0-584B9A6BA958}" srcOrd="5" destOrd="0" parTransId="{29B63BE7-F5EE-4DD6-9D9C-1A56380BC8F5}" sibTransId="{26A63875-7AF4-49AE-BE7D-A45F08541F69}"/>
    <dgm:cxn modelId="{878F7A61-15F5-4D35-B312-3506BB096C93}" srcId="{3CA23914-F135-4A2E-A6AF-0706E9811082}" destId="{915FC6BB-E77E-4008-939E-A25EA6CB3FD7}" srcOrd="0" destOrd="0" parTransId="{5DD0CE21-6449-47F3-B0E7-77EFA604BF20}" sibTransId="{55EB35F7-1863-4F72-974F-ED3A96F64016}"/>
    <dgm:cxn modelId="{651ADE27-0ED4-4E86-86F9-A5FA53D4BC1B}" type="presOf" srcId="{569A16C5-43BF-4B0C-8C68-F09E5418BBEE}" destId="{7B2DA047-81E7-4D30-BDA4-5FB38E6176FE}" srcOrd="0" destOrd="0" presId="urn:microsoft.com/office/officeart/2005/8/layout/process5"/>
    <dgm:cxn modelId="{B6AEB545-35D8-4709-91D6-258C04BA97BB}" srcId="{3CA23914-F135-4A2E-A6AF-0706E9811082}" destId="{838D4EF9-C2D7-465A-A052-955AC8FFB86C}" srcOrd="4" destOrd="0" parTransId="{E0175411-954D-49AA-865C-B879E48A9D7E}" sibTransId="{A625DF66-7A69-4D3F-BFE0-DAE7BC5DA6E3}"/>
    <dgm:cxn modelId="{015FDD8A-BBE5-4B98-A95F-92434CFD0FBB}" type="presOf" srcId="{185930C2-85DB-436F-8C12-BAA96160E614}" destId="{92684088-B9DA-4C0D-BC31-574BE814ED98}" srcOrd="0" destOrd="0" presId="urn:microsoft.com/office/officeart/2005/8/layout/process5"/>
    <dgm:cxn modelId="{55276BC4-87A2-4907-8A6D-E34A727933D6}" type="presOf" srcId="{3AAB9476-F941-4F5E-9A21-4AAE2918CBD5}" destId="{27E8420E-B4DC-4FF0-8992-E8AC306DAB8E}" srcOrd="0" destOrd="0" presId="urn:microsoft.com/office/officeart/2005/8/layout/process5"/>
    <dgm:cxn modelId="{0DDF2863-29C9-411D-94BF-0617D61B43A7}" type="presOf" srcId="{3CA23914-F135-4A2E-A6AF-0706E9811082}" destId="{FC2CD2BD-7BC5-4453-BE95-268BB8223FF9}" srcOrd="0" destOrd="0" presId="urn:microsoft.com/office/officeart/2005/8/layout/process5"/>
    <dgm:cxn modelId="{05E322B0-ACF2-4EA3-A7CB-E419E8F05C29}" type="presOf" srcId="{EAB4F019-A3B3-4A79-A4D5-69800932E211}" destId="{D12B40EA-3228-47FD-8702-7308DB7AB27D}" srcOrd="1" destOrd="0" presId="urn:microsoft.com/office/officeart/2005/8/layout/process5"/>
    <dgm:cxn modelId="{2B4AB2D0-D749-4430-84E0-FBBB08F92EDD}" type="presOf" srcId="{55EB35F7-1863-4F72-974F-ED3A96F64016}" destId="{AE004584-CF16-4207-8E74-DF861DA8335E}" srcOrd="1" destOrd="0" presId="urn:microsoft.com/office/officeart/2005/8/layout/process5"/>
    <dgm:cxn modelId="{B44050AC-2093-43C4-8F62-7B867E495F46}" type="presParOf" srcId="{FC2CD2BD-7BC5-4453-BE95-268BB8223FF9}" destId="{ED787B23-4E9C-489F-A2C9-75209500A8CA}" srcOrd="0" destOrd="0" presId="urn:microsoft.com/office/officeart/2005/8/layout/process5"/>
    <dgm:cxn modelId="{D4A35C2B-3A4C-481A-AB93-FDD98A073B80}" type="presParOf" srcId="{FC2CD2BD-7BC5-4453-BE95-268BB8223FF9}" destId="{85B7C2B4-155F-4098-A625-471659E835E2}" srcOrd="1" destOrd="0" presId="urn:microsoft.com/office/officeart/2005/8/layout/process5"/>
    <dgm:cxn modelId="{7B749F81-9047-436F-AEE0-EB7A40FCBD70}" type="presParOf" srcId="{85B7C2B4-155F-4098-A625-471659E835E2}" destId="{AE004584-CF16-4207-8E74-DF861DA8335E}" srcOrd="0" destOrd="0" presId="urn:microsoft.com/office/officeart/2005/8/layout/process5"/>
    <dgm:cxn modelId="{6EB4A9E0-5009-4A16-8D55-E6B6ECDFF34C}" type="presParOf" srcId="{FC2CD2BD-7BC5-4453-BE95-268BB8223FF9}" destId="{2A375E55-6535-48DB-9959-0D3520C76ABE}" srcOrd="2" destOrd="0" presId="urn:microsoft.com/office/officeart/2005/8/layout/process5"/>
    <dgm:cxn modelId="{87F385DF-B6BE-4AA2-BAE5-044D44BDBA45}" type="presParOf" srcId="{FC2CD2BD-7BC5-4453-BE95-268BB8223FF9}" destId="{7B2DA047-81E7-4D30-BDA4-5FB38E6176FE}" srcOrd="3" destOrd="0" presId="urn:microsoft.com/office/officeart/2005/8/layout/process5"/>
    <dgm:cxn modelId="{D68FB646-D2EC-4F8B-B8E2-5B34CEA6452C}" type="presParOf" srcId="{7B2DA047-81E7-4D30-BDA4-5FB38E6176FE}" destId="{F9B4BBB3-A6A0-4567-9D68-0C87506391C9}" srcOrd="0" destOrd="0" presId="urn:microsoft.com/office/officeart/2005/8/layout/process5"/>
    <dgm:cxn modelId="{245986A7-76F3-453A-B4AB-C023E0F3D569}" type="presParOf" srcId="{FC2CD2BD-7BC5-4453-BE95-268BB8223FF9}" destId="{27E8420E-B4DC-4FF0-8992-E8AC306DAB8E}" srcOrd="4" destOrd="0" presId="urn:microsoft.com/office/officeart/2005/8/layout/process5"/>
    <dgm:cxn modelId="{BBC1696B-A0DE-40D6-8000-E3DD04BB5631}" type="presParOf" srcId="{FC2CD2BD-7BC5-4453-BE95-268BB8223FF9}" destId="{92684088-B9DA-4C0D-BC31-574BE814ED98}" srcOrd="5" destOrd="0" presId="urn:microsoft.com/office/officeart/2005/8/layout/process5"/>
    <dgm:cxn modelId="{C5D56029-9AC5-433F-93AE-C3C4E5CD11A2}" type="presParOf" srcId="{92684088-B9DA-4C0D-BC31-574BE814ED98}" destId="{E3E61D99-2448-4C8E-9C72-23A9B75D6435}" srcOrd="0" destOrd="0" presId="urn:microsoft.com/office/officeart/2005/8/layout/process5"/>
    <dgm:cxn modelId="{77C1A0D3-3396-4FC7-ADE9-5E94459D8573}" type="presParOf" srcId="{FC2CD2BD-7BC5-4453-BE95-268BB8223FF9}" destId="{86356C97-4FA6-4CA5-92DF-C38BC350C289}" srcOrd="6" destOrd="0" presId="urn:microsoft.com/office/officeart/2005/8/layout/process5"/>
    <dgm:cxn modelId="{374AA378-507C-4E73-B5AA-40A574B14BF9}" type="presParOf" srcId="{FC2CD2BD-7BC5-4453-BE95-268BB8223FF9}" destId="{47CFC1EC-EF83-450A-BE5B-1208EE12BBEB}" srcOrd="7" destOrd="0" presId="urn:microsoft.com/office/officeart/2005/8/layout/process5"/>
    <dgm:cxn modelId="{0BC8FF54-DC20-478E-A066-BE45E0593064}" type="presParOf" srcId="{47CFC1EC-EF83-450A-BE5B-1208EE12BBEB}" destId="{D12B40EA-3228-47FD-8702-7308DB7AB27D}" srcOrd="0" destOrd="0" presId="urn:microsoft.com/office/officeart/2005/8/layout/process5"/>
    <dgm:cxn modelId="{622F95A2-B6F2-488A-A3CD-8D5D3710C2DD}" type="presParOf" srcId="{FC2CD2BD-7BC5-4453-BE95-268BB8223FF9}" destId="{B0F4377A-BCD1-4845-A5FD-F6B6AB9010CA}" srcOrd="8" destOrd="0" presId="urn:microsoft.com/office/officeart/2005/8/layout/process5"/>
    <dgm:cxn modelId="{0FA1F69D-EC75-48F9-8338-4EFB53BC9E34}" type="presParOf" srcId="{FC2CD2BD-7BC5-4453-BE95-268BB8223FF9}" destId="{55B0BB47-31B5-4C34-ABDC-1B30B45AD701}" srcOrd="9" destOrd="0" presId="urn:microsoft.com/office/officeart/2005/8/layout/process5"/>
    <dgm:cxn modelId="{304DC750-F59A-4268-90B3-31953ED084B8}" type="presParOf" srcId="{55B0BB47-31B5-4C34-ABDC-1B30B45AD701}" destId="{DE0BD857-D9FE-42F4-A1EC-8924265C8ECF}" srcOrd="0" destOrd="0" presId="urn:microsoft.com/office/officeart/2005/8/layout/process5"/>
    <dgm:cxn modelId="{CA38B032-649B-45BF-B6CF-5C06B009CCC6}" type="presParOf" srcId="{FC2CD2BD-7BC5-4453-BE95-268BB8223FF9}" destId="{D7154C45-535D-4622-841C-4C4CFB280405}"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5162B-C9B5-43A7-9F96-F82E09D2D2B2}">
      <dsp:nvSpPr>
        <dsp:cNvPr id="0" name=""/>
        <dsp:cNvSpPr/>
      </dsp:nvSpPr>
      <dsp:spPr>
        <a:xfrm>
          <a:off x="0" y="855577"/>
          <a:ext cx="3124131" cy="187447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Saves time for consumer</a:t>
          </a:r>
          <a:endParaRPr lang="en-US" sz="1700" kern="1200">
            <a:solidFill>
              <a:srgbClr val="010000"/>
            </a:solidFill>
            <a:latin typeface="Century Gothic"/>
          </a:endParaRPr>
        </a:p>
      </dsp:txBody>
      <dsp:txXfrm>
        <a:off x="0" y="855577"/>
        <a:ext cx="3124131" cy="1874478"/>
      </dsp:txXfrm>
    </dsp:sp>
    <dsp:sp modelId="{D6080F11-B577-482C-BDFC-A12A92819DEB}">
      <dsp:nvSpPr>
        <dsp:cNvPr id="0" name=""/>
        <dsp:cNvSpPr/>
      </dsp:nvSpPr>
      <dsp:spPr>
        <a:xfrm>
          <a:off x="3436544" y="855577"/>
          <a:ext cx="3124131" cy="187447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a:t>Directly </a:t>
          </a:r>
          <a:r>
            <a:rPr lang="en-US" sz="1700" kern="1200"/>
            <a:t>reaches the concerned official in the organization after classification and spam </a:t>
          </a:r>
          <a:r>
            <a:rPr lang="en-GB" sz="1700" kern="1200"/>
            <a:t>checking</a:t>
          </a:r>
          <a:r>
            <a:rPr lang="en-US" sz="1700" kern="1200"/>
            <a:t>. (</a:t>
          </a:r>
          <a:r>
            <a:rPr lang="en-GB" sz="1700" kern="1200"/>
            <a:t>S</a:t>
          </a:r>
          <a:r>
            <a:rPr lang="en-US" sz="1700" kern="1200" err="1"/>
            <a:t>aves</a:t>
          </a:r>
          <a:r>
            <a:rPr lang="en-US" sz="1700" kern="1200"/>
            <a:t> human effort</a:t>
          </a:r>
          <a:r>
            <a:rPr lang="en-GB" sz="1700" kern="1200"/>
            <a:t> </a:t>
          </a:r>
          <a:r>
            <a:rPr lang="en-US" sz="1700" kern="1200"/>
            <a:t>and time for the Company)</a:t>
          </a:r>
          <a:endParaRPr lang="en-GB" sz="1700" kern="1200"/>
        </a:p>
      </dsp:txBody>
      <dsp:txXfrm>
        <a:off x="3436544" y="855577"/>
        <a:ext cx="3124131" cy="1874478"/>
      </dsp:txXfrm>
    </dsp:sp>
    <dsp:sp modelId="{C15BD29C-6A43-4091-8BA1-F034BBFF7B11}">
      <dsp:nvSpPr>
        <dsp:cNvPr id="0" name=""/>
        <dsp:cNvSpPr/>
      </dsp:nvSpPr>
      <dsp:spPr>
        <a:xfrm>
          <a:off x="6873088" y="855577"/>
          <a:ext cx="3124131" cy="187447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a:t>The complaint need not be repeated each time it is getting redirected to a new official.</a:t>
          </a:r>
          <a:r>
            <a:rPr lang="en-GB" sz="1700" kern="1200"/>
            <a:t> (Prevents data loss when complaint gets repeated each time)</a:t>
          </a:r>
        </a:p>
      </dsp:txBody>
      <dsp:txXfrm>
        <a:off x="6873088" y="855577"/>
        <a:ext cx="3124131" cy="1874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87B23-4E9C-489F-A2C9-75209500A8CA}">
      <dsp:nvSpPr>
        <dsp:cNvPr id="0" name=""/>
        <dsp:cNvSpPr/>
      </dsp:nvSpPr>
      <dsp:spPr>
        <a:xfrm>
          <a:off x="102994" y="912"/>
          <a:ext cx="2239270" cy="134356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Convert the voice  message </a:t>
          </a:r>
          <a:r>
            <a:rPr lang="en-GB" sz="1300" kern="1200" dirty="0"/>
            <a:t>received into </a:t>
          </a:r>
          <a:r>
            <a:rPr lang="en-US" sz="1300" kern="1200" dirty="0"/>
            <a:t>text</a:t>
          </a:r>
          <a:endParaRPr lang="en-GB" sz="1300" kern="1200" dirty="0"/>
        </a:p>
      </dsp:txBody>
      <dsp:txXfrm>
        <a:off x="142346" y="40264"/>
        <a:ext cx="2160566" cy="1264858"/>
      </dsp:txXfrm>
    </dsp:sp>
    <dsp:sp modelId="{85B7C2B4-155F-4098-A625-471659E835E2}">
      <dsp:nvSpPr>
        <dsp:cNvPr id="0" name=""/>
        <dsp:cNvSpPr/>
      </dsp:nvSpPr>
      <dsp:spPr>
        <a:xfrm>
          <a:off x="2539321" y="395024"/>
          <a:ext cx="474725" cy="555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2539321" y="506092"/>
        <a:ext cx="332308" cy="333203"/>
      </dsp:txXfrm>
    </dsp:sp>
    <dsp:sp modelId="{2A375E55-6535-48DB-9959-0D3520C76ABE}">
      <dsp:nvSpPr>
        <dsp:cNvPr id="0" name=""/>
        <dsp:cNvSpPr/>
      </dsp:nvSpPr>
      <dsp:spPr>
        <a:xfrm>
          <a:off x="3237973" y="912"/>
          <a:ext cx="2239270" cy="134356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a:latin typeface="Century Gothic" panose="020B0502020202020204"/>
            </a:rPr>
            <a:t>Summarize the text by extracting important lines.</a:t>
          </a:r>
        </a:p>
      </dsp:txBody>
      <dsp:txXfrm>
        <a:off x="3277325" y="40264"/>
        <a:ext cx="2160566" cy="1264858"/>
      </dsp:txXfrm>
    </dsp:sp>
    <dsp:sp modelId="{7B2DA047-81E7-4D30-BDA4-5FB38E6176FE}">
      <dsp:nvSpPr>
        <dsp:cNvPr id="0" name=""/>
        <dsp:cNvSpPr/>
      </dsp:nvSpPr>
      <dsp:spPr>
        <a:xfrm>
          <a:off x="5674300" y="395024"/>
          <a:ext cx="474725" cy="555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5674300" y="506092"/>
        <a:ext cx="332308" cy="333203"/>
      </dsp:txXfrm>
    </dsp:sp>
    <dsp:sp modelId="{27E8420E-B4DC-4FF0-8992-E8AC306DAB8E}">
      <dsp:nvSpPr>
        <dsp:cNvPr id="0" name=""/>
        <dsp:cNvSpPr/>
      </dsp:nvSpPr>
      <dsp:spPr>
        <a:xfrm>
          <a:off x="6372952" y="912"/>
          <a:ext cx="2239270" cy="134356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a:latin typeface="Century Gothic" panose="020B0502020202020204"/>
            </a:rPr>
            <a:t>Check if the </a:t>
          </a:r>
          <a:r>
            <a:rPr lang="en-GB" sz="1300" kern="1200" dirty="0">
              <a:latin typeface="Century Gothic" panose="020B0502020202020204"/>
            </a:rPr>
            <a:t>complaint/query is spam or genuine using Machine Learning Classification Algorithm.</a:t>
          </a:r>
          <a:endParaRPr lang="en-US" sz="1300" kern="1200" dirty="0">
            <a:latin typeface="Century Gothic" panose="020B0502020202020204"/>
          </a:endParaRPr>
        </a:p>
      </dsp:txBody>
      <dsp:txXfrm>
        <a:off x="6412304" y="40264"/>
        <a:ext cx="2160566" cy="1264858"/>
      </dsp:txXfrm>
    </dsp:sp>
    <dsp:sp modelId="{92684088-B9DA-4C0D-BC31-574BE814ED98}">
      <dsp:nvSpPr>
        <dsp:cNvPr id="0" name=""/>
        <dsp:cNvSpPr/>
      </dsp:nvSpPr>
      <dsp:spPr>
        <a:xfrm>
          <a:off x="8809279" y="395024"/>
          <a:ext cx="474725" cy="555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8809279" y="506092"/>
        <a:ext cx="332308" cy="333203"/>
      </dsp:txXfrm>
    </dsp:sp>
    <dsp:sp modelId="{86356C97-4FA6-4CA5-92DF-C38BC350C289}">
      <dsp:nvSpPr>
        <dsp:cNvPr id="0" name=""/>
        <dsp:cNvSpPr/>
      </dsp:nvSpPr>
      <dsp:spPr>
        <a:xfrm>
          <a:off x="9507931" y="912"/>
          <a:ext cx="2239270" cy="134356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GB" sz="1300" kern="1200" dirty="0"/>
            <a:t>Categorize </a:t>
          </a:r>
          <a:r>
            <a:rPr lang="en-US" sz="1300" kern="1200" dirty="0"/>
            <a:t>the </a:t>
          </a:r>
          <a:r>
            <a:rPr lang="en-GB" sz="1300" kern="1200" dirty="0"/>
            <a:t>complaint/query </a:t>
          </a:r>
          <a:r>
            <a:rPr lang="en-US" sz="1300" kern="1200" dirty="0"/>
            <a:t>using Machine Learning Classification Algorithm.</a:t>
          </a:r>
        </a:p>
      </dsp:txBody>
      <dsp:txXfrm>
        <a:off x="9547283" y="40264"/>
        <a:ext cx="2160566" cy="1264858"/>
      </dsp:txXfrm>
    </dsp:sp>
    <dsp:sp modelId="{47CFC1EC-EF83-450A-BE5B-1208EE12BBEB}">
      <dsp:nvSpPr>
        <dsp:cNvPr id="0" name=""/>
        <dsp:cNvSpPr/>
      </dsp:nvSpPr>
      <dsp:spPr>
        <a:xfrm rot="5400000">
          <a:off x="10390204" y="1501223"/>
          <a:ext cx="474725" cy="555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5400000">
        <a:off x="10460966" y="1541530"/>
        <a:ext cx="333203" cy="332308"/>
      </dsp:txXfrm>
    </dsp:sp>
    <dsp:sp modelId="{B0F4377A-BCD1-4845-A5FD-F6B6AB9010CA}">
      <dsp:nvSpPr>
        <dsp:cNvPr id="0" name=""/>
        <dsp:cNvSpPr/>
      </dsp:nvSpPr>
      <dsp:spPr>
        <a:xfrm>
          <a:off x="9507931" y="2240183"/>
          <a:ext cx="2239270" cy="134356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Retrieve the relevant customer information using the </a:t>
          </a:r>
          <a:r>
            <a:rPr lang="en-GB" sz="1300" kern="1200" dirty="0"/>
            <a:t>phone </a:t>
          </a:r>
          <a:r>
            <a:rPr lang="en-US" sz="1300" kern="1200" dirty="0"/>
            <a:t>number used </a:t>
          </a:r>
          <a:r>
            <a:rPr lang="en-GB" sz="1300" kern="1200" dirty="0"/>
            <a:t>and attach </a:t>
          </a:r>
          <a:r>
            <a:rPr lang="en-US" sz="1300" kern="1200" dirty="0"/>
            <a:t>it to the complaint.</a:t>
          </a:r>
          <a:endParaRPr lang="en-GB" sz="1300" kern="1200" dirty="0"/>
        </a:p>
      </dsp:txBody>
      <dsp:txXfrm>
        <a:off x="9547283" y="2279535"/>
        <a:ext cx="2160566" cy="1264858"/>
      </dsp:txXfrm>
    </dsp:sp>
    <dsp:sp modelId="{55B0BB47-31B5-4C34-ABDC-1B30B45AD701}">
      <dsp:nvSpPr>
        <dsp:cNvPr id="0" name=""/>
        <dsp:cNvSpPr/>
      </dsp:nvSpPr>
      <dsp:spPr>
        <a:xfrm rot="10800000">
          <a:off x="8836150" y="2634294"/>
          <a:ext cx="474725" cy="5553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10800000">
        <a:off x="8978567" y="2745362"/>
        <a:ext cx="332308" cy="333203"/>
      </dsp:txXfrm>
    </dsp:sp>
    <dsp:sp modelId="{D7154C45-535D-4622-841C-4C4CFB280405}">
      <dsp:nvSpPr>
        <dsp:cNvPr id="0" name=""/>
        <dsp:cNvSpPr/>
      </dsp:nvSpPr>
      <dsp:spPr>
        <a:xfrm>
          <a:off x="6372952" y="2240183"/>
          <a:ext cx="2239270" cy="134356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Send the complaint/query to the concerned department using the category identified</a:t>
          </a:r>
        </a:p>
      </dsp:txBody>
      <dsp:txXfrm>
        <a:off x="6412304" y="2279535"/>
        <a:ext cx="2160566" cy="12648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09-Sep-19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2872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09-Sep-19</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589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09-Sep-19</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6984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09-Sep-19</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970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09-Sep-19</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3727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09-Sep-19</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2275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09-Sep-19</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1210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09-Sep-19</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3310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09-Sep-19</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223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09-Sep-19</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470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09-Sep-19</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225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09-Sep-19</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645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09-Sep-19</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3184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09-Sep-19</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758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09-Sep-19</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8322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09-Sep-19</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188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09-Sep-19</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736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09-Sep-19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10243168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8194D-0473-884F-8E9D-73953555B72B}"/>
              </a:ext>
            </a:extLst>
          </p:cNvPr>
          <p:cNvSpPr>
            <a:spLocks noGrp="1"/>
          </p:cNvSpPr>
          <p:nvPr>
            <p:ph type="ctrTitle"/>
          </p:nvPr>
        </p:nvSpPr>
        <p:spPr/>
        <p:txBody>
          <a:bodyPr/>
          <a:lstStyle/>
          <a:p>
            <a:r>
              <a:rPr lang="en-GB"/>
              <a:t>SOPHO_HACKERS</a:t>
            </a:r>
            <a:endParaRPr lang="en-US"/>
          </a:p>
        </p:txBody>
      </p:sp>
      <p:sp>
        <p:nvSpPr>
          <p:cNvPr id="3" name="Subtitle 2">
            <a:extLst>
              <a:ext uri="{FF2B5EF4-FFF2-40B4-BE49-F238E27FC236}">
                <a16:creationId xmlns:a16="http://schemas.microsoft.com/office/drawing/2014/main" xmlns="" id="{781EB341-4B64-0541-AFA8-7AC22FDBBED7}"/>
              </a:ext>
            </a:extLst>
          </p:cNvPr>
          <p:cNvSpPr>
            <a:spLocks noGrp="1"/>
          </p:cNvSpPr>
          <p:nvPr>
            <p:ph type="subTitle" idx="1"/>
          </p:nvPr>
        </p:nvSpPr>
        <p:spPr/>
        <p:txBody>
          <a:bodyPr/>
          <a:lstStyle/>
          <a:p>
            <a:r>
              <a:rPr lang="en-GB" dirty="0"/>
              <a:t>Complaint/QUERY CLASSIFICATION APPLICATION</a:t>
            </a:r>
            <a:endParaRPr lang="en-US" dirty="0"/>
          </a:p>
        </p:txBody>
      </p:sp>
    </p:spTree>
    <p:extLst>
      <p:ext uri="{BB962C8B-B14F-4D97-AF65-F5344CB8AC3E}">
        <p14:creationId xmlns:p14="http://schemas.microsoft.com/office/powerpoint/2010/main" val="2129952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989D5-BEE5-4A0E-B810-DBDD225FD651}"/>
              </a:ext>
            </a:extLst>
          </p:cNvPr>
          <p:cNvSpPr>
            <a:spLocks noGrp="1"/>
          </p:cNvSpPr>
          <p:nvPr>
            <p:ph type="ctrTitle"/>
          </p:nvPr>
        </p:nvSpPr>
        <p:spPr>
          <a:xfrm>
            <a:off x="3209462" y="2321581"/>
            <a:ext cx="5652266" cy="2677648"/>
          </a:xfrm>
        </p:spPr>
        <p:txBody>
          <a:bodyPr/>
          <a:lstStyle/>
          <a:p>
            <a:r>
              <a:rPr lang="en-US"/>
              <a:t>Speech to Text Transcription</a:t>
            </a:r>
            <a:br>
              <a:rPr lang="en-US"/>
            </a:br>
            <a:endParaRPr lang="en-US"/>
          </a:p>
        </p:txBody>
      </p:sp>
      <p:sp>
        <p:nvSpPr>
          <p:cNvPr id="3" name="Subtitle 2">
            <a:extLst>
              <a:ext uri="{FF2B5EF4-FFF2-40B4-BE49-F238E27FC236}">
                <a16:creationId xmlns:a16="http://schemas.microsoft.com/office/drawing/2014/main" xmlns="" id="{38F4374F-DDA7-45A6-9DE4-BE33822A0D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917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41747DEF-7F7E-44EA-9ABC-249EFF90A93B}"/>
              </a:ext>
            </a:extLst>
          </p:cNvPr>
          <p:cNvPicPr>
            <a:picLocks noChangeAspect="1"/>
          </p:cNvPicPr>
          <p:nvPr/>
        </p:nvPicPr>
        <p:blipFill rotWithShape="1">
          <a:blip r:embed="rId2"/>
          <a:srcRect l="28" t="-51" r="35187" b="171"/>
          <a:stretch/>
        </p:blipFill>
        <p:spPr>
          <a:xfrm>
            <a:off x="-835" y="113989"/>
            <a:ext cx="12152340" cy="6869376"/>
          </a:xfrm>
          <a:prstGeom prst="rect">
            <a:avLst/>
          </a:prstGeom>
        </p:spPr>
      </p:pic>
      <p:sp>
        <p:nvSpPr>
          <p:cNvPr id="4" name="Speech Bubble: Rectangle with Corners Rounded 3">
            <a:extLst>
              <a:ext uri="{FF2B5EF4-FFF2-40B4-BE49-F238E27FC236}">
                <a16:creationId xmlns:a16="http://schemas.microsoft.com/office/drawing/2014/main" xmlns="" id="{6056A800-C052-4F14-9955-3F5D7C61331B}"/>
              </a:ext>
            </a:extLst>
          </p:cNvPr>
          <p:cNvSpPr/>
          <p:nvPr/>
        </p:nvSpPr>
        <p:spPr>
          <a:xfrm>
            <a:off x="7553163" y="1246577"/>
            <a:ext cx="2162255"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s2t.py</a:t>
            </a:r>
          </a:p>
        </p:txBody>
      </p:sp>
    </p:spTree>
    <p:extLst>
      <p:ext uri="{BB962C8B-B14F-4D97-AF65-F5344CB8AC3E}">
        <p14:creationId xmlns:p14="http://schemas.microsoft.com/office/powerpoint/2010/main" val="250900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5EE39-7B2E-4995-97E6-AC9405B09108}"/>
              </a:ext>
            </a:extLst>
          </p:cNvPr>
          <p:cNvSpPr>
            <a:spLocks noGrp="1"/>
          </p:cNvSpPr>
          <p:nvPr>
            <p:ph type="ctrTitle"/>
          </p:nvPr>
        </p:nvSpPr>
        <p:spPr/>
        <p:txBody>
          <a:bodyPr/>
          <a:lstStyle/>
          <a:p>
            <a:r>
              <a:rPr lang="en-US"/>
              <a:t>Text Summarization using TextRank algorithm</a:t>
            </a:r>
            <a:br>
              <a:rPr lang="en-US"/>
            </a:br>
            <a:endParaRPr lang="en-US"/>
          </a:p>
        </p:txBody>
      </p:sp>
      <p:sp>
        <p:nvSpPr>
          <p:cNvPr id="3" name="Subtitle 2">
            <a:extLst>
              <a:ext uri="{FF2B5EF4-FFF2-40B4-BE49-F238E27FC236}">
                <a16:creationId xmlns:a16="http://schemas.microsoft.com/office/drawing/2014/main" xmlns="" id="{113BD773-0629-44A1-B74D-C8B1E60DD50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0920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
            <a:ext cx="12192000" cy="6952452"/>
          </a:xfrm>
          <a:prstGeom prst="rect">
            <a:avLst/>
          </a:prstGeom>
        </p:spPr>
      </p:pic>
      <p:sp>
        <p:nvSpPr>
          <p:cNvPr id="5" name="Speech Bubble: Rectangle with Corners Rounded 3">
            <a:extLst>
              <a:ext uri="{FF2B5EF4-FFF2-40B4-BE49-F238E27FC236}">
                <a16:creationId xmlns:a16="http://schemas.microsoft.com/office/drawing/2014/main" xmlns="" id="{590B230F-5A29-4944-9013-D5E9079B649A}"/>
              </a:ext>
            </a:extLst>
          </p:cNvPr>
          <p:cNvSpPr/>
          <p:nvPr/>
        </p:nvSpPr>
        <p:spPr>
          <a:xfrm>
            <a:off x="7644343" y="829757"/>
            <a:ext cx="2761433"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textsummarization.py</a:t>
            </a:r>
          </a:p>
        </p:txBody>
      </p:sp>
    </p:spTree>
    <p:extLst>
      <p:ext uri="{BB962C8B-B14F-4D97-AF65-F5344CB8AC3E}">
        <p14:creationId xmlns:p14="http://schemas.microsoft.com/office/powerpoint/2010/main" val="952933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1" cy="6858000"/>
          </a:xfrm>
          <a:prstGeom prst="rect">
            <a:avLst/>
          </a:prstGeom>
        </p:spPr>
      </p:pic>
      <p:sp>
        <p:nvSpPr>
          <p:cNvPr id="5" name="Speech Bubble: Rectangle with Corners Rounded 3">
            <a:extLst>
              <a:ext uri="{FF2B5EF4-FFF2-40B4-BE49-F238E27FC236}">
                <a16:creationId xmlns:a16="http://schemas.microsoft.com/office/drawing/2014/main" xmlns="" id="{590B230F-5A29-4944-9013-D5E9079B649A}"/>
              </a:ext>
            </a:extLst>
          </p:cNvPr>
          <p:cNvSpPr/>
          <p:nvPr/>
        </p:nvSpPr>
        <p:spPr>
          <a:xfrm>
            <a:off x="7644343" y="829757"/>
            <a:ext cx="2761433"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textsummarization.py</a:t>
            </a:r>
          </a:p>
        </p:txBody>
      </p:sp>
    </p:spTree>
    <p:extLst>
      <p:ext uri="{BB962C8B-B14F-4D97-AF65-F5344CB8AC3E}">
        <p14:creationId xmlns:p14="http://schemas.microsoft.com/office/powerpoint/2010/main" val="1380929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7999"/>
          </a:xfrm>
          <a:prstGeom prst="rect">
            <a:avLst/>
          </a:prstGeom>
        </p:spPr>
      </p:pic>
      <p:sp>
        <p:nvSpPr>
          <p:cNvPr id="3" name="Speech Bubble: Rectangle with Corners Rounded 3">
            <a:extLst>
              <a:ext uri="{FF2B5EF4-FFF2-40B4-BE49-F238E27FC236}">
                <a16:creationId xmlns:a16="http://schemas.microsoft.com/office/drawing/2014/main" xmlns="" id="{590B230F-5A29-4944-9013-D5E9079B649A}"/>
              </a:ext>
            </a:extLst>
          </p:cNvPr>
          <p:cNvSpPr/>
          <p:nvPr/>
        </p:nvSpPr>
        <p:spPr>
          <a:xfrm>
            <a:off x="7644343" y="829757"/>
            <a:ext cx="2761433"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textsummarization.py</a:t>
            </a:r>
          </a:p>
        </p:txBody>
      </p:sp>
    </p:spTree>
    <p:extLst>
      <p:ext uri="{BB962C8B-B14F-4D97-AF65-F5344CB8AC3E}">
        <p14:creationId xmlns:p14="http://schemas.microsoft.com/office/powerpoint/2010/main" val="17972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30C0F-3971-48ED-85AE-6BE611970898}"/>
              </a:ext>
            </a:extLst>
          </p:cNvPr>
          <p:cNvSpPr>
            <a:spLocks noGrp="1"/>
          </p:cNvSpPr>
          <p:nvPr>
            <p:ph type="ctrTitle"/>
          </p:nvPr>
        </p:nvSpPr>
        <p:spPr>
          <a:xfrm>
            <a:off x="1492550" y="1906821"/>
            <a:ext cx="8825658" cy="2677648"/>
          </a:xfrm>
        </p:spPr>
        <p:txBody>
          <a:bodyPr/>
          <a:lstStyle/>
          <a:p>
            <a:r>
              <a:rPr lang="en-US"/>
              <a:t>Using trained models from AWS Comprehend to extract labels</a:t>
            </a:r>
          </a:p>
        </p:txBody>
      </p:sp>
      <p:sp>
        <p:nvSpPr>
          <p:cNvPr id="3" name="Subtitle 2">
            <a:extLst>
              <a:ext uri="{FF2B5EF4-FFF2-40B4-BE49-F238E27FC236}">
                <a16:creationId xmlns:a16="http://schemas.microsoft.com/office/drawing/2014/main" xmlns="" id="{9B21B964-BBBA-48D8-8C04-F0DAB7BCF8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940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D7189529-81EA-431E-B5F9-079A1497299A}"/>
              </a:ext>
            </a:extLst>
          </p:cNvPr>
          <p:cNvPicPr>
            <a:picLocks noChangeAspect="1"/>
          </p:cNvPicPr>
          <p:nvPr/>
        </p:nvPicPr>
        <p:blipFill>
          <a:blip r:embed="rId2"/>
          <a:stretch>
            <a:fillRect/>
          </a:stretch>
        </p:blipFill>
        <p:spPr>
          <a:xfrm>
            <a:off x="4549" y="-1211"/>
            <a:ext cx="11263403" cy="6858694"/>
          </a:xfrm>
          <a:prstGeom prst="rect">
            <a:avLst/>
          </a:prstGeom>
        </p:spPr>
      </p:pic>
      <p:sp>
        <p:nvSpPr>
          <p:cNvPr id="4" name="Speech Bubble: Rectangle with Corners Rounded 3">
            <a:extLst>
              <a:ext uri="{FF2B5EF4-FFF2-40B4-BE49-F238E27FC236}">
                <a16:creationId xmlns:a16="http://schemas.microsoft.com/office/drawing/2014/main" xmlns="" id="{BDDC0208-6C51-48F7-A09C-72DAA6BB809C}"/>
              </a:ext>
            </a:extLst>
          </p:cNvPr>
          <p:cNvSpPr/>
          <p:nvPr/>
        </p:nvSpPr>
        <p:spPr>
          <a:xfrm>
            <a:off x="7891830" y="1624321"/>
            <a:ext cx="313917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calling_comprehend.py</a:t>
            </a:r>
          </a:p>
        </p:txBody>
      </p:sp>
    </p:spTree>
    <p:extLst>
      <p:ext uri="{BB962C8B-B14F-4D97-AF65-F5344CB8AC3E}">
        <p14:creationId xmlns:p14="http://schemas.microsoft.com/office/powerpoint/2010/main" val="1447971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ACCB7-2127-4A02-81BE-242FF614A714}"/>
              </a:ext>
            </a:extLst>
          </p:cNvPr>
          <p:cNvSpPr>
            <a:spLocks noGrp="1"/>
          </p:cNvSpPr>
          <p:nvPr>
            <p:ph type="ctrTitle"/>
          </p:nvPr>
        </p:nvSpPr>
        <p:spPr>
          <a:xfrm>
            <a:off x="1154955" y="1482417"/>
            <a:ext cx="8825658" cy="3294964"/>
          </a:xfrm>
        </p:spPr>
        <p:txBody>
          <a:bodyPr/>
          <a:lstStyle/>
          <a:p>
            <a:r>
              <a:rPr lang="en-US"/>
              <a:t>Finding Matching Account Numbers to the given phone number</a:t>
            </a:r>
            <a:br>
              <a:rPr lang="en-US"/>
            </a:br>
            <a:endParaRPr lang="en-US"/>
          </a:p>
        </p:txBody>
      </p:sp>
      <p:sp>
        <p:nvSpPr>
          <p:cNvPr id="3" name="Subtitle 2">
            <a:extLst>
              <a:ext uri="{FF2B5EF4-FFF2-40B4-BE49-F238E27FC236}">
                <a16:creationId xmlns:a16="http://schemas.microsoft.com/office/drawing/2014/main" xmlns="" id="{B28E9E55-2A08-42AB-A1D1-492A417F72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715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99EDAB03-1E69-4356-9385-F6DE08E4F4F2}"/>
              </a:ext>
            </a:extLst>
          </p:cNvPr>
          <p:cNvPicPr>
            <a:picLocks noChangeAspect="1"/>
          </p:cNvPicPr>
          <p:nvPr/>
        </p:nvPicPr>
        <p:blipFill rotWithShape="1">
          <a:blip r:embed="rId2"/>
          <a:srcRect t="11111" r="83" b="102"/>
          <a:stretch/>
        </p:blipFill>
        <p:spPr>
          <a:xfrm>
            <a:off x="48016" y="-51533"/>
            <a:ext cx="11595732" cy="6906889"/>
          </a:xfrm>
          <a:prstGeom prst="rect">
            <a:avLst/>
          </a:prstGeom>
        </p:spPr>
      </p:pic>
      <p:sp>
        <p:nvSpPr>
          <p:cNvPr id="4" name="Speech Bubble: Rectangle with Corners Rounded 3">
            <a:extLst>
              <a:ext uri="{FF2B5EF4-FFF2-40B4-BE49-F238E27FC236}">
                <a16:creationId xmlns:a16="http://schemas.microsoft.com/office/drawing/2014/main" xmlns="" id="{62F77D03-B03F-4F8D-949C-D1C7E3962941}"/>
              </a:ext>
            </a:extLst>
          </p:cNvPr>
          <p:cNvSpPr/>
          <p:nvPr/>
        </p:nvSpPr>
        <p:spPr>
          <a:xfrm>
            <a:off x="7618292" y="1936936"/>
            <a:ext cx="2761433"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phno_to_accno.py</a:t>
            </a:r>
          </a:p>
        </p:txBody>
      </p:sp>
    </p:spTree>
    <p:extLst>
      <p:ext uri="{BB962C8B-B14F-4D97-AF65-F5344CB8AC3E}">
        <p14:creationId xmlns:p14="http://schemas.microsoft.com/office/powerpoint/2010/main" val="15355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161A4-1194-4AA1-B0A7-E3E3004400F6}"/>
              </a:ext>
            </a:extLst>
          </p:cNvPr>
          <p:cNvSpPr>
            <a:spLocks noGrp="1"/>
          </p:cNvSpPr>
          <p:nvPr>
            <p:ph type="title"/>
          </p:nvPr>
        </p:nvSpPr>
        <p:spPr/>
        <p:txBody>
          <a:bodyPr/>
          <a:lstStyle/>
          <a:p>
            <a:r>
              <a:rPr lang="en-GB"/>
              <a:t>The Motive of Our Application</a:t>
            </a:r>
          </a:p>
        </p:txBody>
      </p:sp>
      <p:sp>
        <p:nvSpPr>
          <p:cNvPr id="3" name="Content Placeholder 2">
            <a:extLst>
              <a:ext uri="{FF2B5EF4-FFF2-40B4-BE49-F238E27FC236}">
                <a16:creationId xmlns:a16="http://schemas.microsoft.com/office/drawing/2014/main" xmlns="" id="{9CC518F1-1485-4B83-8201-E618A8B79AF6}"/>
              </a:ext>
            </a:extLst>
          </p:cNvPr>
          <p:cNvSpPr>
            <a:spLocks noGrp="1"/>
          </p:cNvSpPr>
          <p:nvPr>
            <p:ph idx="1"/>
          </p:nvPr>
        </p:nvSpPr>
        <p:spPr>
          <a:xfrm>
            <a:off x="1154954" y="2264834"/>
            <a:ext cx="10258479" cy="4497426"/>
          </a:xfrm>
        </p:spPr>
        <p:txBody>
          <a:bodyPr vert="horz" lIns="91440" tIns="45720" rIns="91440" bIns="45720" rtlCol="0" anchor="t">
            <a:normAutofit fontScale="85000" lnSpcReduction="10000"/>
          </a:bodyPr>
          <a:lstStyle/>
          <a:p>
            <a:r>
              <a:rPr lang="en-GB" dirty="0">
                <a:ea typeface="+mn-lt"/>
                <a:cs typeface="+mn-lt"/>
              </a:rPr>
              <a:t>We are devising a method to decrease the time taken between a complaint / query registration from a customer and the rectification / addressal for the same by the company. In a real life scenario when a consumer registers a complaint he/she is made to do multiple calls to multiple officials, who keep redirecting them. And each time a customer calls someone he/she must repeat the entire description of the complaint/query. This not only consumes a lot of time for the customers, but also reduce the efficiency of officials’ work. Also, the officials need to manually direct the complaint to the respective departments, going through every complaint and also receive many spam calls, which only add to the time and pressure.</a:t>
            </a:r>
            <a:endParaRPr lang="en-US" dirty="0"/>
          </a:p>
          <a:p>
            <a:r>
              <a:rPr lang="en-GB" dirty="0">
                <a:ea typeface="+mn-lt"/>
                <a:cs typeface="+mn-lt"/>
              </a:rPr>
              <a:t>We, hence developed a ‘program’ where the complaint is registered by a consumer via a phone call, our software records the call and pulls out the essential information from it (Summarizes it) using Machine Learning / Deep Learning. The caller details are obtained from the bank’s database using the phone number they used to register the complaint. This condensed information is then categorised / classified using the summary, and along with the user’s account details are mapped to the appropriate person (official) for resolving that particular issue, using Machine Learning and other similar concepts, thereby reducing the time taken by officials too, to address the customer’s issue. The complaint, before being sent to the official is also classified as spam or not spam which would enable him/her to inspect the complaint accordingly.</a:t>
            </a:r>
            <a:endParaRPr lang="en-GB"/>
          </a:p>
          <a:p>
            <a:r>
              <a:rPr lang="en-GB" dirty="0"/>
              <a:t>Any complaint is best addressed by a human in the end. At the same time, humans' workload and time can be saved a lot by using machines. This application is one good way of striking a balance between which parts a machine needs to do and which a human needs to do.</a:t>
            </a:r>
          </a:p>
        </p:txBody>
      </p:sp>
    </p:spTree>
    <p:extLst>
      <p:ext uri="{BB962C8B-B14F-4D97-AF65-F5344CB8AC3E}">
        <p14:creationId xmlns:p14="http://schemas.microsoft.com/office/powerpoint/2010/main" val="37720682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6F8B3-BC07-46B0-A6F2-557FDEE77C03}"/>
              </a:ext>
            </a:extLst>
          </p:cNvPr>
          <p:cNvSpPr>
            <a:spLocks noGrp="1"/>
          </p:cNvSpPr>
          <p:nvPr>
            <p:ph type="ctrTitle"/>
          </p:nvPr>
        </p:nvSpPr>
        <p:spPr/>
        <p:txBody>
          <a:bodyPr/>
          <a:lstStyle/>
          <a:p>
            <a:r>
              <a:rPr lang="en-US"/>
              <a:t>Utility Functions for uploading, downloading and text processing</a:t>
            </a:r>
          </a:p>
        </p:txBody>
      </p:sp>
      <p:sp>
        <p:nvSpPr>
          <p:cNvPr id="3" name="Subtitle 2">
            <a:extLst>
              <a:ext uri="{FF2B5EF4-FFF2-40B4-BE49-F238E27FC236}">
                <a16:creationId xmlns:a16="http://schemas.microsoft.com/office/drawing/2014/main" xmlns="" id="{0AB68375-B0C5-441D-AC22-FA24E28BCE1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1034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social media post&#10;&#10;Description generated with very high confidence">
            <a:extLst>
              <a:ext uri="{FF2B5EF4-FFF2-40B4-BE49-F238E27FC236}">
                <a16:creationId xmlns:a16="http://schemas.microsoft.com/office/drawing/2014/main" xmlns="" id="{47710CFF-F6C7-4B25-908A-C83AA2440BF7}"/>
              </a:ext>
            </a:extLst>
          </p:cNvPr>
          <p:cNvPicPr>
            <a:picLocks noChangeAspect="1"/>
          </p:cNvPicPr>
          <p:nvPr/>
        </p:nvPicPr>
        <p:blipFill>
          <a:blip r:embed="rId2"/>
          <a:stretch>
            <a:fillRect/>
          </a:stretch>
        </p:blipFill>
        <p:spPr>
          <a:xfrm>
            <a:off x="6265" y="378"/>
            <a:ext cx="11354841" cy="6909435"/>
          </a:xfrm>
          <a:prstGeom prst="rect">
            <a:avLst/>
          </a:prstGeom>
        </p:spPr>
      </p:pic>
      <p:sp>
        <p:nvSpPr>
          <p:cNvPr id="2" name="Speech Bubble: Rectangle with Corners Rounded 1">
            <a:extLst>
              <a:ext uri="{FF2B5EF4-FFF2-40B4-BE49-F238E27FC236}">
                <a16:creationId xmlns:a16="http://schemas.microsoft.com/office/drawing/2014/main" xmlns="" id="{72D37B82-228A-4651-ABF4-5019ACA6A2BE}"/>
              </a:ext>
            </a:extLst>
          </p:cNvPr>
          <p:cNvSpPr/>
          <p:nvPr/>
        </p:nvSpPr>
        <p:spPr>
          <a:xfrm>
            <a:off x="7592240" y="1676424"/>
            <a:ext cx="2761433"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upload_s3.py</a:t>
            </a:r>
          </a:p>
        </p:txBody>
      </p:sp>
    </p:spTree>
    <p:extLst>
      <p:ext uri="{BB962C8B-B14F-4D97-AF65-F5344CB8AC3E}">
        <p14:creationId xmlns:p14="http://schemas.microsoft.com/office/powerpoint/2010/main" val="2318431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4F5200A7-4DA1-4E77-B511-030334776B2A}"/>
              </a:ext>
            </a:extLst>
          </p:cNvPr>
          <p:cNvPicPr>
            <a:picLocks noChangeAspect="1"/>
          </p:cNvPicPr>
          <p:nvPr/>
        </p:nvPicPr>
        <p:blipFill>
          <a:blip r:embed="rId2"/>
          <a:stretch>
            <a:fillRect/>
          </a:stretch>
        </p:blipFill>
        <p:spPr>
          <a:xfrm>
            <a:off x="321660" y="-2520"/>
            <a:ext cx="11146075" cy="6977597"/>
          </a:xfrm>
          <a:prstGeom prst="rect">
            <a:avLst/>
          </a:prstGeom>
        </p:spPr>
      </p:pic>
      <p:sp>
        <p:nvSpPr>
          <p:cNvPr id="4" name="Speech Bubble: Rectangle with Corners Rounded 3">
            <a:extLst>
              <a:ext uri="{FF2B5EF4-FFF2-40B4-BE49-F238E27FC236}">
                <a16:creationId xmlns:a16="http://schemas.microsoft.com/office/drawing/2014/main" xmlns="" id="{1A985E0A-D2EE-4BED-A573-D3E525EA9C4A}"/>
              </a:ext>
            </a:extLst>
          </p:cNvPr>
          <p:cNvSpPr/>
          <p:nvPr/>
        </p:nvSpPr>
        <p:spPr>
          <a:xfrm>
            <a:off x="7891830" y="1090270"/>
            <a:ext cx="2761433"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s3_filedownload.py</a:t>
            </a:r>
          </a:p>
        </p:txBody>
      </p:sp>
    </p:spTree>
    <p:extLst>
      <p:ext uri="{BB962C8B-B14F-4D97-AF65-F5344CB8AC3E}">
        <p14:creationId xmlns:p14="http://schemas.microsoft.com/office/powerpoint/2010/main" val="8845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4754" y="0"/>
            <a:ext cx="11825407" cy="6713144"/>
          </a:xfrm>
          <a:prstGeom prst="rect">
            <a:avLst/>
          </a:prstGeom>
        </p:spPr>
      </p:pic>
      <p:sp>
        <p:nvSpPr>
          <p:cNvPr id="6" name="Speech Bubble: Rectangle with Corners Rounded 3">
            <a:extLst>
              <a:ext uri="{FF2B5EF4-FFF2-40B4-BE49-F238E27FC236}">
                <a16:creationId xmlns:a16="http://schemas.microsoft.com/office/drawing/2014/main" xmlns="" id="{275E67CE-6F68-4EA9-856B-ECC8B440FA69}"/>
              </a:ext>
            </a:extLst>
          </p:cNvPr>
          <p:cNvSpPr/>
          <p:nvPr/>
        </p:nvSpPr>
        <p:spPr>
          <a:xfrm>
            <a:off x="7676585" y="1295637"/>
            <a:ext cx="3260001"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multiple_tarfile_opener.py</a:t>
            </a:r>
          </a:p>
        </p:txBody>
      </p:sp>
    </p:spTree>
    <p:extLst>
      <p:ext uri="{BB962C8B-B14F-4D97-AF65-F5344CB8AC3E}">
        <p14:creationId xmlns:p14="http://schemas.microsoft.com/office/powerpoint/2010/main" val="311949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15D99124-9BE4-4D28-A977-8666803B3E07}"/>
              </a:ext>
            </a:extLst>
          </p:cNvPr>
          <p:cNvPicPr>
            <a:picLocks noChangeAspect="1"/>
          </p:cNvPicPr>
          <p:nvPr/>
        </p:nvPicPr>
        <p:blipFill>
          <a:blip r:embed="rId2"/>
          <a:stretch>
            <a:fillRect/>
          </a:stretch>
        </p:blipFill>
        <p:spPr>
          <a:xfrm>
            <a:off x="239210" y="-3006"/>
            <a:ext cx="11952604" cy="5537942"/>
          </a:xfrm>
          <a:prstGeom prst="rect">
            <a:avLst/>
          </a:prstGeom>
        </p:spPr>
      </p:pic>
      <p:sp>
        <p:nvSpPr>
          <p:cNvPr id="4" name="Speech Bubble: Rectangle with Corners Rounded 3">
            <a:extLst>
              <a:ext uri="{FF2B5EF4-FFF2-40B4-BE49-F238E27FC236}">
                <a16:creationId xmlns:a16="http://schemas.microsoft.com/office/drawing/2014/main" xmlns="" id="{097367EF-A336-47CE-9A81-9C0014251B6E}"/>
              </a:ext>
            </a:extLst>
          </p:cNvPr>
          <p:cNvSpPr/>
          <p:nvPr/>
        </p:nvSpPr>
        <p:spPr>
          <a:xfrm>
            <a:off x="7696446" y="1259603"/>
            <a:ext cx="2761433"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clean_string.py</a:t>
            </a:r>
          </a:p>
        </p:txBody>
      </p:sp>
    </p:spTree>
    <p:extLst>
      <p:ext uri="{BB962C8B-B14F-4D97-AF65-F5344CB8AC3E}">
        <p14:creationId xmlns:p14="http://schemas.microsoft.com/office/powerpoint/2010/main" val="281187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5FC53-D131-496B-9438-1F1930439780}"/>
              </a:ext>
            </a:extLst>
          </p:cNvPr>
          <p:cNvSpPr>
            <a:spLocks noGrp="1"/>
          </p:cNvSpPr>
          <p:nvPr>
            <p:ph type="ctrTitle"/>
          </p:nvPr>
        </p:nvSpPr>
        <p:spPr/>
        <p:txBody>
          <a:bodyPr/>
          <a:lstStyle/>
          <a:p>
            <a:r>
              <a:rPr lang="en-US"/>
              <a:t>Main Module which integrates all processes</a:t>
            </a:r>
            <a:br>
              <a:rPr lang="en-US"/>
            </a:br>
            <a:endParaRPr lang="en-US"/>
          </a:p>
        </p:txBody>
      </p:sp>
      <p:sp>
        <p:nvSpPr>
          <p:cNvPr id="3" name="Subtitle 2">
            <a:extLst>
              <a:ext uri="{FF2B5EF4-FFF2-40B4-BE49-F238E27FC236}">
                <a16:creationId xmlns:a16="http://schemas.microsoft.com/office/drawing/2014/main" xmlns="" id="{F13595A1-E30C-4986-9F87-12A788E887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9329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92000" cy="6858000"/>
          </a:xfrm>
          <a:prstGeom prst="rect">
            <a:avLst/>
          </a:prstGeom>
        </p:spPr>
      </p:pic>
      <p:sp>
        <p:nvSpPr>
          <p:cNvPr id="5" name="Speech Bubble: Rectangle with Corners Rounded 3">
            <a:extLst>
              <a:ext uri="{FF2B5EF4-FFF2-40B4-BE49-F238E27FC236}">
                <a16:creationId xmlns:a16="http://schemas.microsoft.com/office/drawing/2014/main" xmlns="" id="{C0A529D8-C5D5-42E2-BA5F-70F244F83EFF}"/>
              </a:ext>
            </a:extLst>
          </p:cNvPr>
          <p:cNvSpPr/>
          <p:nvPr/>
        </p:nvSpPr>
        <p:spPr>
          <a:xfrm>
            <a:off x="9295478" y="2075730"/>
            <a:ext cx="23055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driver.py</a:t>
            </a:r>
          </a:p>
        </p:txBody>
      </p:sp>
    </p:spTree>
    <p:extLst>
      <p:ext uri="{BB962C8B-B14F-4D97-AF65-F5344CB8AC3E}">
        <p14:creationId xmlns:p14="http://schemas.microsoft.com/office/powerpoint/2010/main" val="166353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83534" y="0"/>
            <a:ext cx="9831824" cy="6771992"/>
          </a:xfrm>
          <a:prstGeom prst="rect">
            <a:avLst/>
          </a:prstGeom>
        </p:spPr>
      </p:pic>
      <p:sp>
        <p:nvSpPr>
          <p:cNvPr id="5" name="Speech Bubble: Rectangle with Corners Rounded 5">
            <a:extLst>
              <a:ext uri="{FF2B5EF4-FFF2-40B4-BE49-F238E27FC236}">
                <a16:creationId xmlns:a16="http://schemas.microsoft.com/office/drawing/2014/main" xmlns="" id="{949C7D0D-36C6-4772-800A-6704FFCBF058}"/>
              </a:ext>
            </a:extLst>
          </p:cNvPr>
          <p:cNvSpPr/>
          <p:nvPr/>
        </p:nvSpPr>
        <p:spPr>
          <a:xfrm>
            <a:off x="8827448" y="565092"/>
            <a:ext cx="23055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driver.py</a:t>
            </a:r>
          </a:p>
        </p:txBody>
      </p:sp>
    </p:spTree>
    <p:extLst>
      <p:ext uri="{BB962C8B-B14F-4D97-AF65-F5344CB8AC3E}">
        <p14:creationId xmlns:p14="http://schemas.microsoft.com/office/powerpoint/2010/main" val="2447984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751608"/>
          </a:xfrm>
          <a:prstGeom prst="rect">
            <a:avLst/>
          </a:prstGeom>
        </p:spPr>
      </p:pic>
      <p:sp>
        <p:nvSpPr>
          <p:cNvPr id="5" name="Speech Bubble: Rectangle with Corners Rounded 3">
            <a:extLst>
              <a:ext uri="{FF2B5EF4-FFF2-40B4-BE49-F238E27FC236}">
                <a16:creationId xmlns:a16="http://schemas.microsoft.com/office/drawing/2014/main" xmlns="" id="{B9E019B1-8ED5-4C3F-B5AD-595370195275}"/>
              </a:ext>
            </a:extLst>
          </p:cNvPr>
          <p:cNvSpPr/>
          <p:nvPr/>
        </p:nvSpPr>
        <p:spPr>
          <a:xfrm>
            <a:off x="8308650" y="256629"/>
            <a:ext cx="23055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driver.py</a:t>
            </a:r>
          </a:p>
        </p:txBody>
      </p:sp>
    </p:spTree>
    <p:extLst>
      <p:ext uri="{BB962C8B-B14F-4D97-AF65-F5344CB8AC3E}">
        <p14:creationId xmlns:p14="http://schemas.microsoft.com/office/powerpoint/2010/main" val="1032977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481" y="0"/>
            <a:ext cx="11796665" cy="6797332"/>
          </a:xfrm>
          <a:prstGeom prst="rect">
            <a:avLst/>
          </a:prstGeom>
        </p:spPr>
      </p:pic>
      <p:sp>
        <p:nvSpPr>
          <p:cNvPr id="3" name="Speech Bubble: Rectangle with Corners Rounded 3">
            <a:extLst>
              <a:ext uri="{FF2B5EF4-FFF2-40B4-BE49-F238E27FC236}">
                <a16:creationId xmlns:a16="http://schemas.microsoft.com/office/drawing/2014/main" xmlns="" id="{B9E019B1-8ED5-4C3F-B5AD-595370195275}"/>
              </a:ext>
            </a:extLst>
          </p:cNvPr>
          <p:cNvSpPr/>
          <p:nvPr/>
        </p:nvSpPr>
        <p:spPr>
          <a:xfrm>
            <a:off x="8851858" y="790784"/>
            <a:ext cx="23055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driver.py</a:t>
            </a:r>
          </a:p>
        </p:txBody>
      </p:sp>
    </p:spTree>
    <p:extLst>
      <p:ext uri="{BB962C8B-B14F-4D97-AF65-F5344CB8AC3E}">
        <p14:creationId xmlns:p14="http://schemas.microsoft.com/office/powerpoint/2010/main" val="72409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779" y="926043"/>
            <a:ext cx="8761413" cy="1002239"/>
          </a:xfrm>
        </p:spPr>
        <p:txBody>
          <a:bodyPr/>
          <a:lstStyle/>
          <a:p>
            <a:r>
              <a:rPr lang="en-US"/>
              <a:t>Benefits</a:t>
            </a:r>
            <a:br>
              <a:rPr lang="en-US"/>
            </a:br>
            <a:endParaRPr lang="en-GB"/>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0429690"/>
              </p:ext>
            </p:extLst>
          </p:nvPr>
        </p:nvGraphicFramePr>
        <p:xfrm>
          <a:off x="1155700" y="2603500"/>
          <a:ext cx="9997220" cy="358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61170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749" y="-23159"/>
            <a:ext cx="11896253" cy="6904318"/>
          </a:xfrm>
          <a:prstGeom prst="rect">
            <a:avLst/>
          </a:prstGeom>
        </p:spPr>
      </p:pic>
      <p:sp>
        <p:nvSpPr>
          <p:cNvPr id="3" name="Speech Bubble: Rectangle with Corners Rounded 3">
            <a:extLst>
              <a:ext uri="{FF2B5EF4-FFF2-40B4-BE49-F238E27FC236}">
                <a16:creationId xmlns:a16="http://schemas.microsoft.com/office/drawing/2014/main" xmlns="" id="{B9E019B1-8ED5-4C3F-B5AD-595370195275}"/>
              </a:ext>
            </a:extLst>
          </p:cNvPr>
          <p:cNvSpPr/>
          <p:nvPr/>
        </p:nvSpPr>
        <p:spPr>
          <a:xfrm>
            <a:off x="8851858" y="790784"/>
            <a:ext cx="23055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driver.py</a:t>
            </a:r>
          </a:p>
        </p:txBody>
      </p:sp>
    </p:spTree>
    <p:extLst>
      <p:ext uri="{BB962C8B-B14F-4D97-AF65-F5344CB8AC3E}">
        <p14:creationId xmlns:p14="http://schemas.microsoft.com/office/powerpoint/2010/main" val="1001723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Speech Bubble: Rectangle with Corners Rounded 3">
            <a:extLst>
              <a:ext uri="{FF2B5EF4-FFF2-40B4-BE49-F238E27FC236}">
                <a16:creationId xmlns:a16="http://schemas.microsoft.com/office/drawing/2014/main" xmlns="" id="{B9E019B1-8ED5-4C3F-B5AD-595370195275}"/>
              </a:ext>
            </a:extLst>
          </p:cNvPr>
          <p:cNvSpPr/>
          <p:nvPr/>
        </p:nvSpPr>
        <p:spPr>
          <a:xfrm>
            <a:off x="8851858" y="790784"/>
            <a:ext cx="23055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driver.py</a:t>
            </a:r>
          </a:p>
        </p:txBody>
      </p:sp>
    </p:spTree>
    <p:extLst>
      <p:ext uri="{BB962C8B-B14F-4D97-AF65-F5344CB8AC3E}">
        <p14:creationId xmlns:p14="http://schemas.microsoft.com/office/powerpoint/2010/main" val="4289698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5FC53-D131-496B-9438-1F1930439780}"/>
              </a:ext>
            </a:extLst>
          </p:cNvPr>
          <p:cNvSpPr>
            <a:spLocks noGrp="1"/>
          </p:cNvSpPr>
          <p:nvPr>
            <p:ph type="ctrTitle"/>
          </p:nvPr>
        </p:nvSpPr>
        <p:spPr>
          <a:xfrm>
            <a:off x="1088280" y="2766483"/>
            <a:ext cx="8825658" cy="2677648"/>
          </a:xfrm>
        </p:spPr>
        <p:txBody>
          <a:bodyPr/>
          <a:lstStyle/>
          <a:p>
            <a:r>
              <a:rPr lang="en-US">
                <a:solidFill>
                  <a:schemeClr val="bg1"/>
                </a:solidFill>
              </a:rPr>
              <a:t>Programs to Train Machine Learning Classification Models</a:t>
            </a:r>
            <a:r>
              <a:rPr lang="en-US"/>
              <a:t/>
            </a:r>
            <a:br>
              <a:rPr lang="en-US"/>
            </a:br>
            <a:endParaRPr lang="en-US"/>
          </a:p>
        </p:txBody>
      </p:sp>
      <p:sp>
        <p:nvSpPr>
          <p:cNvPr id="3" name="Subtitle 2">
            <a:extLst>
              <a:ext uri="{FF2B5EF4-FFF2-40B4-BE49-F238E27FC236}">
                <a16:creationId xmlns:a16="http://schemas.microsoft.com/office/drawing/2014/main" xmlns="" id="{F13595A1-E30C-4986-9F87-12A788E88790}"/>
              </a:ext>
            </a:extLst>
          </p:cNvPr>
          <p:cNvSpPr>
            <a:spLocks noGrp="1"/>
          </p:cNvSpPr>
          <p:nvPr>
            <p:ph type="subTitle" idx="1"/>
          </p:nvPr>
        </p:nvSpPr>
        <p:spPr/>
        <p:txBody>
          <a:bodyPr/>
          <a:lstStyle/>
          <a:p>
            <a:r>
              <a:rPr lang="en-US"/>
              <a:t>CUSTOM CLASSIFIER – COMPLAINT TYPE CLASSIFICATION</a:t>
            </a:r>
          </a:p>
        </p:txBody>
      </p:sp>
    </p:spTree>
    <p:extLst>
      <p:ext uri="{BB962C8B-B14F-4D97-AF65-F5344CB8AC3E}">
        <p14:creationId xmlns:p14="http://schemas.microsoft.com/office/powerpoint/2010/main" val="3585466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257D6BF4-CA6A-40C3-9B74-8388C7530C4B}"/>
              </a:ext>
            </a:extLst>
          </p:cNvPr>
          <p:cNvPicPr>
            <a:picLocks noChangeAspect="1"/>
          </p:cNvPicPr>
          <p:nvPr/>
        </p:nvPicPr>
        <p:blipFill>
          <a:blip r:embed="rId2"/>
          <a:stretch>
            <a:fillRect/>
          </a:stretch>
        </p:blipFill>
        <p:spPr>
          <a:xfrm>
            <a:off x="260959" y="-2472"/>
            <a:ext cx="11292213" cy="6862944"/>
          </a:xfrm>
          <a:prstGeom prst="rect">
            <a:avLst/>
          </a:prstGeom>
        </p:spPr>
      </p:pic>
      <p:sp>
        <p:nvSpPr>
          <p:cNvPr id="5" name="Speech Bubble: Rectangle with Corners Rounded 4">
            <a:extLst>
              <a:ext uri="{FF2B5EF4-FFF2-40B4-BE49-F238E27FC236}">
                <a16:creationId xmlns:a16="http://schemas.microsoft.com/office/drawing/2014/main" xmlns="" id="{DA7DDB5A-E13C-4FB5-A033-31BC4FA9211F}"/>
              </a:ext>
            </a:extLst>
          </p:cNvPr>
          <p:cNvSpPr/>
          <p:nvPr/>
        </p:nvSpPr>
        <p:spPr>
          <a:xfrm>
            <a:off x="7975275" y="266154"/>
            <a:ext cx="34104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complaintclassifier_train.py</a:t>
            </a:r>
            <a:endParaRPr lang="en-US"/>
          </a:p>
          <a:p>
            <a:pPr algn="ctr"/>
            <a:endParaRPr lang="en-GB"/>
          </a:p>
        </p:txBody>
      </p:sp>
    </p:spTree>
    <p:extLst>
      <p:ext uri="{BB962C8B-B14F-4D97-AF65-F5344CB8AC3E}">
        <p14:creationId xmlns:p14="http://schemas.microsoft.com/office/powerpoint/2010/main" val="197033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10;&#10;Description generated with very high confidence">
            <a:extLst>
              <a:ext uri="{FF2B5EF4-FFF2-40B4-BE49-F238E27FC236}">
                <a16:creationId xmlns:a16="http://schemas.microsoft.com/office/drawing/2014/main" xmlns="" id="{5C536A73-6B79-42D8-8700-50158C555539}"/>
              </a:ext>
            </a:extLst>
          </p:cNvPr>
          <p:cNvPicPr>
            <a:picLocks noChangeAspect="1"/>
          </p:cNvPicPr>
          <p:nvPr/>
        </p:nvPicPr>
        <p:blipFill>
          <a:blip r:embed="rId2"/>
          <a:stretch>
            <a:fillRect/>
          </a:stretch>
        </p:blipFill>
        <p:spPr>
          <a:xfrm>
            <a:off x="592116" y="-3261"/>
            <a:ext cx="10843363" cy="6864519"/>
          </a:xfrm>
          <a:prstGeom prst="rect">
            <a:avLst/>
          </a:prstGeom>
        </p:spPr>
      </p:pic>
      <p:sp>
        <p:nvSpPr>
          <p:cNvPr id="7" name="Speech Bubble: Rectangle with Corners Rounded 6">
            <a:extLst>
              <a:ext uri="{FF2B5EF4-FFF2-40B4-BE49-F238E27FC236}">
                <a16:creationId xmlns:a16="http://schemas.microsoft.com/office/drawing/2014/main" xmlns="" id="{F7DCDD93-0A5C-43FD-8EF1-CA640D4FE131}"/>
              </a:ext>
            </a:extLst>
          </p:cNvPr>
          <p:cNvSpPr/>
          <p:nvPr/>
        </p:nvSpPr>
        <p:spPr>
          <a:xfrm>
            <a:off x="7975275" y="266154"/>
            <a:ext cx="3410436" cy="1133230"/>
          </a:xfrm>
          <a:prstGeom prst="wedgeRoundRectCallou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t>spamclassifier_train.py</a:t>
            </a:r>
            <a:endParaRPr lang="en-US"/>
          </a:p>
          <a:p>
            <a:pPr algn="ctr"/>
            <a:endParaRPr lang="en-GB"/>
          </a:p>
        </p:txBody>
      </p:sp>
    </p:spTree>
    <p:extLst>
      <p:ext uri="{BB962C8B-B14F-4D97-AF65-F5344CB8AC3E}">
        <p14:creationId xmlns:p14="http://schemas.microsoft.com/office/powerpoint/2010/main" val="2677543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38194D-0473-884F-8E9D-73953555B72B}"/>
              </a:ext>
            </a:extLst>
          </p:cNvPr>
          <p:cNvSpPr>
            <a:spLocks noGrp="1"/>
          </p:cNvSpPr>
          <p:nvPr>
            <p:ph type="ctrTitle"/>
          </p:nvPr>
        </p:nvSpPr>
        <p:spPr>
          <a:xfrm>
            <a:off x="867408" y="1057374"/>
            <a:ext cx="5863923" cy="650441"/>
          </a:xfrm>
        </p:spPr>
        <p:txBody>
          <a:bodyPr/>
          <a:lstStyle/>
          <a:p>
            <a:r>
              <a:rPr lang="en-GB" dirty="0"/>
              <a:t>TEAM MEMBERS :</a:t>
            </a:r>
          </a:p>
        </p:txBody>
      </p:sp>
      <p:sp>
        <p:nvSpPr>
          <p:cNvPr id="3" name="Subtitle 2">
            <a:extLst>
              <a:ext uri="{FF2B5EF4-FFF2-40B4-BE49-F238E27FC236}">
                <a16:creationId xmlns:a16="http://schemas.microsoft.com/office/drawing/2014/main" xmlns="" id="{781EB341-4B64-0541-AFA8-7AC22FDBBED7}"/>
              </a:ext>
            </a:extLst>
          </p:cNvPr>
          <p:cNvSpPr>
            <a:spLocks noGrp="1"/>
          </p:cNvSpPr>
          <p:nvPr>
            <p:ph type="subTitle" idx="1"/>
          </p:nvPr>
        </p:nvSpPr>
        <p:spPr>
          <a:xfrm>
            <a:off x="1039936" y="2016928"/>
            <a:ext cx="8955054" cy="3923797"/>
          </a:xfrm>
        </p:spPr>
        <p:txBody>
          <a:bodyPr>
            <a:normAutofit/>
          </a:bodyPr>
          <a:lstStyle/>
          <a:p>
            <a:r>
              <a:rPr lang="en-GB" sz="2800" dirty="0"/>
              <a:t>S Vishal</a:t>
            </a:r>
          </a:p>
          <a:p>
            <a:r>
              <a:rPr lang="en-GB" sz="2800" dirty="0"/>
              <a:t>Abishek S</a:t>
            </a:r>
          </a:p>
          <a:p>
            <a:r>
              <a:rPr lang="en-GB" sz="2800" dirty="0" err="1"/>
              <a:t>Aniswar</a:t>
            </a:r>
            <a:r>
              <a:rPr lang="en-GB" sz="2800" dirty="0"/>
              <a:t> s </a:t>
            </a:r>
            <a:r>
              <a:rPr lang="en-GB" sz="2800" dirty="0" err="1"/>
              <a:t>krishnan</a:t>
            </a:r>
          </a:p>
        </p:txBody>
      </p:sp>
    </p:spTree>
    <p:extLst>
      <p:ext uri="{BB962C8B-B14F-4D97-AF65-F5344CB8AC3E}">
        <p14:creationId xmlns:p14="http://schemas.microsoft.com/office/powerpoint/2010/main" val="3154838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89F1C-B74F-DF4D-BC0F-EB66FB220BDC}"/>
              </a:ext>
            </a:extLst>
          </p:cNvPr>
          <p:cNvSpPr>
            <a:spLocks noGrp="1"/>
          </p:cNvSpPr>
          <p:nvPr>
            <p:ph type="title"/>
          </p:nvPr>
        </p:nvSpPr>
        <p:spPr/>
        <p:txBody>
          <a:bodyPr/>
          <a:lstStyle/>
          <a:p>
            <a:r>
              <a:rPr lang="en-US"/>
              <a:t>Our prototype</a:t>
            </a:r>
          </a:p>
        </p:txBody>
      </p:sp>
      <p:sp>
        <p:nvSpPr>
          <p:cNvPr id="3" name="Content Placeholder 2">
            <a:extLst>
              <a:ext uri="{FF2B5EF4-FFF2-40B4-BE49-F238E27FC236}">
                <a16:creationId xmlns:a16="http://schemas.microsoft.com/office/drawing/2014/main" xmlns="" id="{6F12B596-7F23-6E45-AD9A-AB268EF3C605}"/>
              </a:ext>
            </a:extLst>
          </p:cNvPr>
          <p:cNvSpPr>
            <a:spLocks noGrp="1"/>
          </p:cNvSpPr>
          <p:nvPr>
            <p:ph idx="1"/>
          </p:nvPr>
        </p:nvSpPr>
        <p:spPr>
          <a:xfrm>
            <a:off x="1859445" y="2301576"/>
            <a:ext cx="8365583" cy="4480224"/>
          </a:xfrm>
        </p:spPr>
        <p:txBody>
          <a:bodyPr vert="horz" lIns="91440" tIns="45720" rIns="91440" bIns="45720" rtlCol="0" anchor="t">
            <a:normAutofit/>
          </a:bodyPr>
          <a:lstStyle/>
          <a:p>
            <a:pPr marL="0" indent="0" algn="ctr">
              <a:buNone/>
            </a:pPr>
            <a:endParaRPr lang="en-US"/>
          </a:p>
          <a:p>
            <a:pPr marL="0" indent="0" algn="ctr">
              <a:buNone/>
            </a:pPr>
            <a:endParaRPr lang="en-US"/>
          </a:p>
          <a:p>
            <a:pPr marL="0" indent="0" algn="ctr">
              <a:buNone/>
            </a:pPr>
            <a:endParaRPr lang="en-US"/>
          </a:p>
          <a:p>
            <a:pPr marL="0" indent="0" algn="ctr">
              <a:buNone/>
            </a:pPr>
            <a:r>
              <a:rPr lang="en-US" dirty="0"/>
              <a:t>An application which uses the voice recording of a complaint from a </a:t>
            </a:r>
            <a:r>
              <a:rPr lang="en-US"/>
              <a:t>customer, converts it to text and redirects it with only the relevant </a:t>
            </a:r>
            <a:r>
              <a:rPr lang="en-US" dirty="0"/>
              <a:t>information(compresses the original text) to the concerned department of the bank in the textual form after classifying the complaint and checking for spam content</a:t>
            </a:r>
          </a:p>
        </p:txBody>
      </p:sp>
    </p:spTree>
    <p:extLst>
      <p:ext uri="{BB962C8B-B14F-4D97-AF65-F5344CB8AC3E}">
        <p14:creationId xmlns:p14="http://schemas.microsoft.com/office/powerpoint/2010/main" val="3611342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25679-0784-F54F-9A26-80317D8248C1}"/>
              </a:ext>
            </a:extLst>
          </p:cNvPr>
          <p:cNvSpPr>
            <a:spLocks noGrp="1"/>
          </p:cNvSpPr>
          <p:nvPr>
            <p:ph type="title"/>
          </p:nvPr>
        </p:nvSpPr>
        <p:spPr/>
        <p:txBody>
          <a:bodyPr/>
          <a:lstStyle/>
          <a:p>
            <a:r>
              <a:rPr lang="en-GB"/>
              <a:t>The Major Steps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2665662"/>
              </p:ext>
            </p:extLst>
          </p:nvPr>
        </p:nvGraphicFramePr>
        <p:xfrm>
          <a:off x="123826" y="2365944"/>
          <a:ext cx="11850197" cy="3584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34" name="Rectangle 2033">
            <a:extLst>
              <a:ext uri="{FF2B5EF4-FFF2-40B4-BE49-F238E27FC236}">
                <a16:creationId xmlns:a16="http://schemas.microsoft.com/office/drawing/2014/main" xmlns="" id="{8EEEBC74-5846-432A-BB67-4B1430A067B6}"/>
              </a:ext>
            </a:extLst>
          </p:cNvPr>
          <p:cNvSpPr/>
          <p:nvPr/>
        </p:nvSpPr>
        <p:spPr>
          <a:xfrm>
            <a:off x="1392441" y="4912622"/>
            <a:ext cx="3829537" cy="872717"/>
          </a:xfrm>
          <a:prstGeom prst="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GB">
                <a:solidFill>
                  <a:schemeClr val="accent1">
                    <a:lumMod val="60000"/>
                    <a:lumOff val="40000"/>
                  </a:schemeClr>
                </a:solidFill>
              </a:rPr>
              <a:t>Resolve the Complaint</a:t>
            </a:r>
          </a:p>
        </p:txBody>
      </p:sp>
      <p:sp>
        <p:nvSpPr>
          <p:cNvPr id="2205" name="Arrow: Left 2204">
            <a:extLst>
              <a:ext uri="{FF2B5EF4-FFF2-40B4-BE49-F238E27FC236}">
                <a16:creationId xmlns:a16="http://schemas.microsoft.com/office/drawing/2014/main" xmlns="" id="{78F70620-13A9-4B52-8630-586CB6BE3911}"/>
              </a:ext>
            </a:extLst>
          </p:cNvPr>
          <p:cNvSpPr/>
          <p:nvPr/>
        </p:nvSpPr>
        <p:spPr>
          <a:xfrm>
            <a:off x="5384138" y="5106745"/>
            <a:ext cx="976923" cy="481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6576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 Phases</a:t>
            </a:r>
            <a:endParaRPr lang="en-GB"/>
          </a:p>
        </p:txBody>
      </p:sp>
      <p:sp>
        <p:nvSpPr>
          <p:cNvPr id="3" name="Text Placeholder 2"/>
          <p:cNvSpPr>
            <a:spLocks noGrp="1"/>
          </p:cNvSpPr>
          <p:nvPr>
            <p:ph type="body" idx="1"/>
          </p:nvPr>
        </p:nvSpPr>
        <p:spPr>
          <a:xfrm rot="60000">
            <a:off x="1154954" y="2655604"/>
            <a:ext cx="3141878" cy="524160"/>
          </a:xfrm>
        </p:spPr>
        <p:txBody>
          <a:bodyPr/>
          <a:lstStyle/>
          <a:p>
            <a:endParaRPr lang="en-US"/>
          </a:p>
          <a:p>
            <a:endParaRPr lang="en-US"/>
          </a:p>
          <a:p>
            <a:endParaRPr lang="en-US"/>
          </a:p>
          <a:p>
            <a:endParaRPr lang="en-US"/>
          </a:p>
          <a:p>
            <a:endParaRPr lang="en-US"/>
          </a:p>
          <a:p>
            <a:r>
              <a:rPr lang="en-US"/>
              <a:t>Phase 1 - Speech to Text and Summarize</a:t>
            </a:r>
          </a:p>
        </p:txBody>
      </p:sp>
      <p:sp>
        <p:nvSpPr>
          <p:cNvPr id="4" name="Text Placeholder 3"/>
          <p:cNvSpPr>
            <a:spLocks noGrp="1"/>
          </p:cNvSpPr>
          <p:nvPr>
            <p:ph type="body" sz="half" idx="15"/>
          </p:nvPr>
        </p:nvSpPr>
        <p:spPr/>
        <p:txBody>
          <a:bodyPr/>
          <a:lstStyle/>
          <a:p>
            <a:r>
              <a:rPr lang="en-US"/>
              <a:t>This part involves converting speech to text. The text is then summarized using text rank algorithm.</a:t>
            </a:r>
            <a:endParaRPr lang="en-GB"/>
          </a:p>
        </p:txBody>
      </p:sp>
      <p:sp>
        <p:nvSpPr>
          <p:cNvPr id="5" name="Text Placeholder 4"/>
          <p:cNvSpPr>
            <a:spLocks noGrp="1"/>
          </p:cNvSpPr>
          <p:nvPr>
            <p:ph type="body" sz="quarter" idx="3"/>
          </p:nvPr>
        </p:nvSpPr>
        <p:spPr/>
        <p:txBody>
          <a:bodyPr/>
          <a:lstStyle/>
          <a:p>
            <a:r>
              <a:rPr lang="en-US"/>
              <a:t>Phase 2-Categorize</a:t>
            </a:r>
            <a:endParaRPr lang="en-GB"/>
          </a:p>
        </p:txBody>
      </p:sp>
      <p:sp>
        <p:nvSpPr>
          <p:cNvPr id="6" name="Text Placeholder 5"/>
          <p:cNvSpPr>
            <a:spLocks noGrp="1"/>
          </p:cNvSpPr>
          <p:nvPr>
            <p:ph type="body" sz="half" idx="16"/>
          </p:nvPr>
        </p:nvSpPr>
        <p:spPr>
          <a:xfrm>
            <a:off x="4512721" y="3179763"/>
            <a:ext cx="3251214" cy="3029651"/>
          </a:xfrm>
        </p:spPr>
        <p:txBody>
          <a:bodyPr>
            <a:normAutofit fontScale="92500" lnSpcReduction="10000"/>
          </a:bodyPr>
          <a:lstStyle/>
          <a:p>
            <a:r>
              <a:rPr lang="en-US" dirty="0"/>
              <a:t>We can achieve this using machine Learning classification Algorithm. We classify the type of complaint and also use another classification model to identify if the complaint is spam or not. To avoid any errors while categorizing, we also add other tags with associated with a complaint, </a:t>
            </a:r>
            <a:r>
              <a:rPr lang="en-US"/>
              <a:t>which had a score close to the main tag.</a:t>
            </a:r>
            <a:endParaRPr lang="en-GB"/>
          </a:p>
          <a:p>
            <a:r>
              <a:rPr lang="en-US" dirty="0"/>
              <a:t>We can then use the phone number from which the consumer called to collect his details from the bank’s database and attach it along with the complaint.</a:t>
            </a:r>
            <a:endParaRPr lang="en-GB" dirty="0"/>
          </a:p>
        </p:txBody>
      </p:sp>
      <p:sp>
        <p:nvSpPr>
          <p:cNvPr id="7" name="Text Placeholder 6"/>
          <p:cNvSpPr>
            <a:spLocks noGrp="1"/>
          </p:cNvSpPr>
          <p:nvPr>
            <p:ph type="body" sz="quarter" idx="13"/>
          </p:nvPr>
        </p:nvSpPr>
        <p:spPr/>
        <p:txBody>
          <a:bodyPr/>
          <a:lstStyle/>
          <a:p>
            <a:r>
              <a:rPr lang="en-US"/>
              <a:t>Phase 3</a:t>
            </a:r>
            <a:endParaRPr lang="en-GB"/>
          </a:p>
        </p:txBody>
      </p:sp>
      <p:sp>
        <p:nvSpPr>
          <p:cNvPr id="8" name="Text Placeholder 7"/>
          <p:cNvSpPr>
            <a:spLocks noGrp="1"/>
          </p:cNvSpPr>
          <p:nvPr>
            <p:ph type="body" sz="half" idx="17"/>
          </p:nvPr>
        </p:nvSpPr>
        <p:spPr/>
        <p:txBody>
          <a:bodyPr/>
          <a:lstStyle/>
          <a:p>
            <a:r>
              <a:rPr lang="en-US"/>
              <a:t>The consumer’s complaint can then be sent to relevant person in the bank by using the complaint category determined in the previous step. </a:t>
            </a:r>
          </a:p>
          <a:p>
            <a:r>
              <a:rPr lang="en-US"/>
              <a:t>Finally the bank official can inspect the issue with the summary and spam detection making the process easier for them.</a:t>
            </a:r>
          </a:p>
        </p:txBody>
      </p:sp>
    </p:spTree>
    <p:extLst>
      <p:ext uri="{BB962C8B-B14F-4D97-AF65-F5344CB8AC3E}">
        <p14:creationId xmlns:p14="http://schemas.microsoft.com/office/powerpoint/2010/main" val="151537187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89F1C-B74F-DF4D-BC0F-EB66FB220BDC}"/>
              </a:ext>
            </a:extLst>
          </p:cNvPr>
          <p:cNvSpPr>
            <a:spLocks noGrp="1"/>
          </p:cNvSpPr>
          <p:nvPr>
            <p:ph type="title"/>
          </p:nvPr>
        </p:nvSpPr>
        <p:spPr/>
        <p:txBody>
          <a:bodyPr/>
          <a:lstStyle/>
          <a:p>
            <a:r>
              <a:rPr lang="en-US" dirty="0"/>
              <a:t>Scope For Improvement</a:t>
            </a:r>
          </a:p>
        </p:txBody>
      </p:sp>
      <p:sp>
        <p:nvSpPr>
          <p:cNvPr id="3" name="Content Placeholder 2">
            <a:extLst>
              <a:ext uri="{FF2B5EF4-FFF2-40B4-BE49-F238E27FC236}">
                <a16:creationId xmlns:a16="http://schemas.microsoft.com/office/drawing/2014/main" xmlns="" id="{6F12B596-7F23-6E45-AD9A-AB268EF3C605}"/>
              </a:ext>
            </a:extLst>
          </p:cNvPr>
          <p:cNvSpPr>
            <a:spLocks noGrp="1"/>
          </p:cNvSpPr>
          <p:nvPr>
            <p:ph idx="1"/>
          </p:nvPr>
        </p:nvSpPr>
        <p:spPr>
          <a:xfrm>
            <a:off x="1154954" y="1594505"/>
            <a:ext cx="10018979" cy="5043889"/>
          </a:xfrm>
        </p:spPr>
        <p:txBody>
          <a:bodyPr vert="horz" lIns="91440" tIns="45720" rIns="91440" bIns="45720" rtlCol="0" anchor="t">
            <a:normAutofit fontScale="92500" lnSpcReduction="10000"/>
          </a:bodyPr>
          <a:lstStyle/>
          <a:p>
            <a:pPr marL="0" indent="0" algn="ctr">
              <a:buNone/>
            </a:pPr>
            <a:endParaRPr lang="en-US"/>
          </a:p>
          <a:p>
            <a:pPr marL="0" indent="0" algn="ctr">
              <a:buNone/>
            </a:pPr>
            <a:endParaRPr lang="en-US"/>
          </a:p>
          <a:p>
            <a:pPr marL="0" indent="0" algn="ctr">
              <a:buNone/>
            </a:pPr>
            <a:endParaRPr lang="en-US"/>
          </a:p>
          <a:p>
            <a:pPr algn="ctr">
              <a:buFont typeface="Wingdings" charset="2"/>
              <a:buChar char="Ø"/>
            </a:pPr>
            <a:r>
              <a:rPr lang="en-US" dirty="0"/>
              <a:t>Every application has a scope to improve, and every machine learning application surely does. The dataset for training the models are prepared from open and free data available and aren't completely reliable. </a:t>
            </a:r>
            <a:r>
              <a:rPr lang="en-US" b="1" i="1" dirty="0"/>
              <a:t>Better the training data and more they are in number, better would be the accuracy</a:t>
            </a:r>
            <a:r>
              <a:rPr lang="en-US" i="1" dirty="0"/>
              <a:t>.</a:t>
            </a:r>
          </a:p>
          <a:p>
            <a:pPr algn="ctr">
              <a:buFont typeface="Wingdings" charset="2"/>
              <a:buChar char="Ø"/>
            </a:pPr>
            <a:r>
              <a:rPr lang="en-US" dirty="0"/>
              <a:t>There could be two more machine learning models that would process the complaint before sending them for resolving - </a:t>
            </a:r>
            <a:r>
              <a:rPr lang="en-US" b="1" i="1" dirty="0"/>
              <a:t>Sentiment Analysis, and a model which classifies a complaint as URGENT or NORMAL</a:t>
            </a:r>
            <a:r>
              <a:rPr lang="en-US" i="1" dirty="0"/>
              <a:t>.</a:t>
            </a:r>
            <a:r>
              <a:rPr lang="en-US" dirty="0"/>
              <a:t> These can enable the officials </a:t>
            </a:r>
            <a:r>
              <a:rPr lang="en-US" b="1" dirty="0"/>
              <a:t>to prioritize certain complaints</a:t>
            </a:r>
            <a:r>
              <a:rPr lang="en-US" dirty="0"/>
              <a:t> like card theft and also understand what the mindset the customers were in when leaving the complaint. </a:t>
            </a:r>
          </a:p>
          <a:p>
            <a:pPr algn="ctr">
              <a:buFont typeface="Wingdings" charset="2"/>
              <a:buChar char="Ø"/>
            </a:pPr>
            <a:r>
              <a:rPr lang="en-US" dirty="0"/>
              <a:t>We use </a:t>
            </a:r>
            <a:r>
              <a:rPr lang="en-US" dirty="0" err="1"/>
              <a:t>TextRank</a:t>
            </a:r>
            <a:r>
              <a:rPr lang="en-US" dirty="0"/>
              <a:t> Algorithm for Sorting and Selecting the most essential sentences of a complaint so that we can run the machine learning models on it faster. However an even </a:t>
            </a:r>
            <a:r>
              <a:rPr lang="en-US" b="1" i="1" dirty="0"/>
              <a:t>better way of summarization would be involving Deep Learning</a:t>
            </a:r>
            <a:r>
              <a:rPr lang="en-US" dirty="0"/>
              <a:t> for which there are complex algorithms. The output would be even better in that case as it will include all the necessary information without leaving anything and would be more concise. </a:t>
            </a:r>
            <a:r>
              <a:rPr lang="en-US" b="1" i="1" dirty="0"/>
              <a:t>Lesser the size of Summary, lesser the time and better the performance of the program.</a:t>
            </a:r>
          </a:p>
          <a:p>
            <a:pPr algn="ctr">
              <a:buFont typeface="Wingdings" charset="2"/>
              <a:buChar char="Ø"/>
            </a:pPr>
            <a:endParaRPr lang="en-US" dirty="0"/>
          </a:p>
        </p:txBody>
      </p:sp>
    </p:spTree>
    <p:extLst>
      <p:ext uri="{BB962C8B-B14F-4D97-AF65-F5344CB8AC3E}">
        <p14:creationId xmlns:p14="http://schemas.microsoft.com/office/powerpoint/2010/main" val="28001243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289F1C-B74F-DF4D-BC0F-EB66FB220BDC}"/>
              </a:ext>
            </a:extLst>
          </p:cNvPr>
          <p:cNvSpPr>
            <a:spLocks noGrp="1"/>
          </p:cNvSpPr>
          <p:nvPr>
            <p:ph type="title"/>
          </p:nvPr>
        </p:nvSpPr>
        <p:spPr/>
        <p:txBody>
          <a:bodyPr/>
          <a:lstStyle/>
          <a:p>
            <a:r>
              <a:rPr lang="en-US" dirty="0"/>
              <a:t>Labels Used for Complaint Classification</a:t>
            </a:r>
          </a:p>
        </p:txBody>
      </p:sp>
      <p:sp>
        <p:nvSpPr>
          <p:cNvPr id="3" name="Content Placeholder 2">
            <a:extLst>
              <a:ext uri="{FF2B5EF4-FFF2-40B4-BE49-F238E27FC236}">
                <a16:creationId xmlns:a16="http://schemas.microsoft.com/office/drawing/2014/main" xmlns="" id="{6F12B596-7F23-6E45-AD9A-AB268EF3C605}"/>
              </a:ext>
            </a:extLst>
          </p:cNvPr>
          <p:cNvSpPr>
            <a:spLocks noGrp="1"/>
          </p:cNvSpPr>
          <p:nvPr>
            <p:ph idx="1"/>
          </p:nvPr>
        </p:nvSpPr>
        <p:spPr>
          <a:xfrm>
            <a:off x="1154954" y="2071538"/>
            <a:ext cx="8825659" cy="4695884"/>
          </a:xfrm>
        </p:spPr>
        <p:txBody>
          <a:bodyPr vert="horz" lIns="91440" tIns="45720" rIns="91440" bIns="45720" rtlCol="0" anchor="t">
            <a:normAutofit fontScale="92500" lnSpcReduction="10000"/>
          </a:bodyPr>
          <a:lstStyle/>
          <a:p>
            <a:pPr marL="0" indent="0" algn="ctr">
              <a:buNone/>
            </a:pPr>
            <a:endParaRPr lang="en-US"/>
          </a:p>
          <a:p>
            <a:pPr>
              <a:buAutoNum type="arabicPeriod"/>
            </a:pPr>
            <a:r>
              <a:rPr lang="en-US"/>
              <a:t>Credit reporting</a:t>
            </a:r>
          </a:p>
          <a:p>
            <a:pPr>
              <a:buAutoNum type="arabicPeriod"/>
            </a:pPr>
            <a:r>
              <a:rPr lang="en-US"/>
              <a:t>Consumer Loan</a:t>
            </a:r>
          </a:p>
          <a:p>
            <a:pPr>
              <a:buAutoNum type="arabicPeriod"/>
            </a:pPr>
            <a:r>
              <a:rPr lang="en-US"/>
              <a:t>Debt collection</a:t>
            </a:r>
            <a:endParaRPr lang="en-US" dirty="0"/>
          </a:p>
          <a:p>
            <a:pPr>
              <a:buAutoNum type="arabicPeriod"/>
            </a:pPr>
            <a:r>
              <a:rPr lang="en-US"/>
              <a:t>Mortgage</a:t>
            </a:r>
            <a:endParaRPr lang="en-US" dirty="0"/>
          </a:p>
          <a:p>
            <a:pPr>
              <a:buAutoNum type="arabicPeriod"/>
            </a:pPr>
            <a:r>
              <a:rPr lang="en-US"/>
              <a:t>Credit Card</a:t>
            </a:r>
            <a:endParaRPr lang="en-US" dirty="0"/>
          </a:p>
          <a:p>
            <a:pPr>
              <a:buAutoNum type="arabicPeriod"/>
            </a:pPr>
            <a:r>
              <a:rPr lang="en-US"/>
              <a:t>Other financial service</a:t>
            </a:r>
            <a:endParaRPr lang="en-US" dirty="0"/>
          </a:p>
          <a:p>
            <a:pPr>
              <a:buAutoNum type="arabicPeriod"/>
            </a:pPr>
            <a:r>
              <a:rPr lang="en-US"/>
              <a:t>Bank account or service</a:t>
            </a:r>
            <a:endParaRPr lang="en-US" dirty="0"/>
          </a:p>
          <a:p>
            <a:pPr>
              <a:buAutoNum type="arabicPeriod"/>
            </a:pPr>
            <a:r>
              <a:rPr lang="en-US"/>
              <a:t>Student loan</a:t>
            </a:r>
            <a:endParaRPr lang="en-US" dirty="0"/>
          </a:p>
          <a:p>
            <a:pPr>
              <a:buAutoNum type="arabicPeriod"/>
            </a:pPr>
            <a:r>
              <a:rPr lang="en-US"/>
              <a:t>Money transfers</a:t>
            </a:r>
            <a:endParaRPr lang="en-US" dirty="0"/>
          </a:p>
          <a:p>
            <a:pPr>
              <a:buAutoNum type="arabicPeriod"/>
            </a:pPr>
            <a:r>
              <a:rPr lang="en-US"/>
              <a:t>Product</a:t>
            </a:r>
            <a:endParaRPr lang="en-US" dirty="0"/>
          </a:p>
          <a:p>
            <a:pPr>
              <a:buAutoNum type="arabicPeriod"/>
            </a:pPr>
            <a:r>
              <a:rPr lang="en-US"/>
              <a:t>Prepaid card</a:t>
            </a:r>
            <a:endParaRPr lang="en-US" dirty="0"/>
          </a:p>
          <a:p>
            <a:pPr>
              <a:buAutoNum type="arabicPeriod"/>
            </a:pPr>
            <a:r>
              <a:rPr lang="en-US"/>
              <a:t>Payday loan</a:t>
            </a:r>
            <a:endParaRPr lang="en-US" dirty="0"/>
          </a:p>
          <a:p>
            <a:pPr>
              <a:buAutoNum type="arabicPeriod"/>
            </a:pPr>
            <a:endParaRPr lang="en-US" dirty="0"/>
          </a:p>
          <a:p>
            <a:pPr marL="0" indent="0" algn="ctr">
              <a:buNone/>
            </a:pPr>
            <a:endParaRPr lang="en-US"/>
          </a:p>
        </p:txBody>
      </p:sp>
    </p:spTree>
    <p:extLst>
      <p:ext uri="{BB962C8B-B14F-4D97-AF65-F5344CB8AC3E}">
        <p14:creationId xmlns:p14="http://schemas.microsoft.com/office/powerpoint/2010/main" val="15118752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7CE5E-E1F8-443F-887E-551C5974374F}"/>
              </a:ext>
            </a:extLst>
          </p:cNvPr>
          <p:cNvSpPr>
            <a:spLocks noGrp="1"/>
          </p:cNvSpPr>
          <p:nvPr>
            <p:ph type="ctrTitle"/>
          </p:nvPr>
        </p:nvSpPr>
        <p:spPr>
          <a:xfrm>
            <a:off x="1203183" y="1086948"/>
            <a:ext cx="8825658" cy="2677648"/>
          </a:xfrm>
        </p:spPr>
        <p:txBody>
          <a:bodyPr/>
          <a:lstStyle/>
          <a:p>
            <a:pPr algn="ctr"/>
            <a:r>
              <a:rPr lang="en-US" sz="6600">
                <a:solidFill>
                  <a:schemeClr val="bg1"/>
                </a:solidFill>
              </a:rPr>
              <a:t>Modules</a:t>
            </a:r>
          </a:p>
        </p:txBody>
      </p:sp>
      <p:sp>
        <p:nvSpPr>
          <p:cNvPr id="3" name="Subtitle 2">
            <a:extLst>
              <a:ext uri="{FF2B5EF4-FFF2-40B4-BE49-F238E27FC236}">
                <a16:creationId xmlns:a16="http://schemas.microsoft.com/office/drawing/2014/main" xmlns="" id="{D3088CC9-DD45-443D-8949-D6AF921B60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6153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85</TotalTime>
  <Words>436</Words>
  <Application>Microsoft Office PowerPoint</Application>
  <PresentationFormat>Widescreen</PresentationFormat>
  <Paragraphs>89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Century Gothic</vt:lpstr>
      <vt:lpstr>Wingdings</vt:lpstr>
      <vt:lpstr>Wingdings 3</vt:lpstr>
      <vt:lpstr>Ion Boardroom</vt:lpstr>
      <vt:lpstr>SOPHO_HACKERS</vt:lpstr>
      <vt:lpstr>The Motive of Our Application</vt:lpstr>
      <vt:lpstr>Benefits </vt:lpstr>
      <vt:lpstr>Our prototype</vt:lpstr>
      <vt:lpstr>The Major Steps</vt:lpstr>
      <vt:lpstr>Different Phases</vt:lpstr>
      <vt:lpstr>Scope For Improvement</vt:lpstr>
      <vt:lpstr>Labels Used for Complaint Classification</vt:lpstr>
      <vt:lpstr>Modules</vt:lpstr>
      <vt:lpstr>Speech to Text Transcription </vt:lpstr>
      <vt:lpstr>PowerPoint Presentation</vt:lpstr>
      <vt:lpstr>Text Summarization using TextRank algorithm </vt:lpstr>
      <vt:lpstr>PowerPoint Presentation</vt:lpstr>
      <vt:lpstr>PowerPoint Presentation</vt:lpstr>
      <vt:lpstr>PowerPoint Presentation</vt:lpstr>
      <vt:lpstr>Using trained models from AWS Comprehend to extract labels</vt:lpstr>
      <vt:lpstr>PowerPoint Presentation</vt:lpstr>
      <vt:lpstr>Finding Matching Account Numbers to the given phone number </vt:lpstr>
      <vt:lpstr>PowerPoint Presentation</vt:lpstr>
      <vt:lpstr>Utility Functions for uploading, downloading and text processing</vt:lpstr>
      <vt:lpstr>PowerPoint Presentation</vt:lpstr>
      <vt:lpstr>PowerPoint Presentation</vt:lpstr>
      <vt:lpstr>PowerPoint Presentation</vt:lpstr>
      <vt:lpstr>PowerPoint Presentation</vt:lpstr>
      <vt:lpstr>Main Module which integrates all processes </vt:lpstr>
      <vt:lpstr>PowerPoint Presentation</vt:lpstr>
      <vt:lpstr>PowerPoint Presentation</vt:lpstr>
      <vt:lpstr>PowerPoint Presentation</vt:lpstr>
      <vt:lpstr>PowerPoint Presentation</vt:lpstr>
      <vt:lpstr>PowerPoint Presentation</vt:lpstr>
      <vt:lpstr>PowerPoint Presentation</vt:lpstr>
      <vt:lpstr>Programs to Train Machine Learning Classification Models </vt:lpstr>
      <vt:lpstr>PowerPoint Presentation</vt:lpstr>
      <vt:lpstr>PowerPoint Presentation</vt:lpstr>
      <vt:lpstr>TEAM MEMBERS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SOPHO_HACKERS</dc:title>
  <dc:creator>vishal padips</dc:creator>
  <cp:lastModifiedBy>Vishal S</cp:lastModifiedBy>
  <cp:revision>288</cp:revision>
  <dcterms:created xsi:type="dcterms:W3CDTF">2019-07-05T13:22:11Z</dcterms:created>
  <dcterms:modified xsi:type="dcterms:W3CDTF">2019-09-09T16:01:23Z</dcterms:modified>
</cp:coreProperties>
</file>